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E13B30-BE03-4D57-881E-0AF52F91F16F}" type="datetime1">
              <a:rPr lang="zh-CN" altLang="en-US"/>
              <a:t>2021/1/6</a:t>
            </a:fld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767B4-A64E-4DDF-B222-43CB49903705}" type="slidenum">
              <a:rPr lang="zh-CN" altLang="en-US"/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E13B30-BE03-4D57-881E-0AF52F91F16F}" type="datetime1">
              <a:rPr lang="zh-CN" altLang="en-US"/>
              <a:t>2021/1/6</a:t>
            </a:fld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154C6-DAA3-4C72-AD66-8012B98D99CF}" type="slidenum">
              <a:rPr lang="zh-CN" altLang="en-US"/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E13B30-BE03-4D57-881E-0AF52F91F16F}" type="datetime1">
              <a:rPr lang="zh-CN" altLang="en-US"/>
              <a:t>2021/1/6</a:t>
            </a:fld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5F09B-5295-4089-9EFD-AB8C5D55059A}" type="slidenum">
              <a:rPr lang="zh-CN" altLang="en-US"/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367963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D7E13B30-BE03-4D57-881E-0AF52F91F16F}" type="datetime1">
              <a:rPr lang="zh-CN" altLang="en-US"/>
              <a:t>2021/1/6</a:t>
            </a:fld>
            <a:endParaRPr lang="zh-CN" altLang="en-US" sz="180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5E15A20-2F1B-42E6-898D-2E8A0C4F64FA}" type="slidenum">
              <a:rPr lang="zh-CN" altLang="en-US"/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E13B30-BE03-4D57-881E-0AF52F91F16F}" type="datetime1">
              <a:rPr lang="zh-CN" altLang="en-US"/>
              <a:t>2021/1/6</a:t>
            </a:fld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7A2FB-DA11-4EAE-AF3B-D20E1E8C3CE9}" type="slidenum">
              <a:rPr lang="zh-CN" altLang="en-US"/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E13B30-BE03-4D57-881E-0AF52F91F16F}" type="datetime1">
              <a:rPr lang="zh-CN" altLang="en-US"/>
              <a:t>2021/1/6</a:t>
            </a:fld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573DF-F94E-404F-B87F-96F8FDD4B20C}" type="slidenum">
              <a:rPr lang="zh-CN" altLang="en-US"/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E13B30-BE03-4D57-881E-0AF52F91F16F}" type="datetime1">
              <a:rPr lang="zh-CN" altLang="en-US"/>
              <a:t>2021/1/6</a:t>
            </a:fld>
            <a:endParaRPr lang="zh-CN" altLang="en-US" sz="180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9C6BD-2636-4F8C-9558-B4CA0D409894}" type="slidenum">
              <a:rPr lang="zh-CN" altLang="en-US"/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E13B30-BE03-4D57-881E-0AF52F91F16F}" type="datetime1">
              <a:rPr lang="zh-CN" altLang="en-US"/>
              <a:t>2021/1/6</a:t>
            </a:fld>
            <a:endParaRPr lang="zh-CN" altLang="en-US" sz="180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F0617-B6B4-45A7-8E2A-3D55144B13B7}" type="slidenum">
              <a:rPr lang="zh-CN" altLang="en-US"/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E13B30-BE03-4D57-881E-0AF52F91F16F}" type="datetime1">
              <a:rPr lang="zh-CN" altLang="en-US"/>
              <a:t>2021/1/6</a:t>
            </a:fld>
            <a:endParaRPr lang="zh-CN" altLang="en-US" sz="180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B05C-7337-4834-AF7B-EF1845A637A6}" type="slidenum">
              <a:rPr lang="zh-CN" altLang="en-US"/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E13B30-BE03-4D57-881E-0AF52F91F16F}" type="datetime1">
              <a:rPr lang="zh-CN" altLang="en-US"/>
              <a:t>2021/1/6</a:t>
            </a:fld>
            <a:endParaRPr lang="zh-CN" altLang="en-US" sz="180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786E5-33CA-4D26-B91D-07B81492E5DB}" type="slidenum">
              <a:rPr lang="zh-CN" altLang="en-US"/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E13B30-BE03-4D57-881E-0AF52F91F16F}" type="datetime1">
              <a:rPr lang="zh-CN" altLang="en-US"/>
              <a:t>2021/1/6</a:t>
            </a:fld>
            <a:endParaRPr lang="zh-CN" altLang="en-US" sz="180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BEB7D-E97E-4E17-B50C-AA5326B6165E}" type="slidenum">
              <a:rPr lang="zh-CN" altLang="en-US"/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E13B30-BE03-4D57-881E-0AF52F91F16F}" type="datetime1">
              <a:rPr lang="zh-CN" altLang="en-US"/>
              <a:t>2021/1/6</a:t>
            </a:fld>
            <a:endParaRPr lang="zh-CN" altLang="en-US" sz="180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A333E-12B0-4920-BAAA-22892FEB8136}" type="slidenum">
              <a:rPr lang="zh-CN" altLang="en-US"/>
              <a:t>‹#›</a:t>
            </a:fld>
            <a:endParaRPr lang="zh-CN" alt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274638"/>
            <a:ext cx="103679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>
                <a:sym typeface="Footlight MT Light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>
                <a:sym typeface="Goudy Old Style" charset="0"/>
              </a:rPr>
              <a:t>单击此处编辑母版文本样式</a:t>
            </a:r>
          </a:p>
          <a:p>
            <a:pPr lvl="1"/>
            <a:r>
              <a:rPr lang="zh-CN">
                <a:sym typeface="Goudy Old Style" charset="0"/>
              </a:rPr>
              <a:t>第二级</a:t>
            </a:r>
          </a:p>
          <a:p>
            <a:pPr lvl="2"/>
            <a:r>
              <a:rPr lang="zh-CN">
                <a:sym typeface="Goudy Old Style" charset="0"/>
              </a:rPr>
              <a:t>第三级</a:t>
            </a:r>
          </a:p>
          <a:p>
            <a:pPr lvl="3"/>
            <a:r>
              <a:rPr lang="zh-CN">
                <a:sym typeface="Goudy Old Style" charset="0"/>
              </a:rPr>
              <a:t>第四级</a:t>
            </a:r>
          </a:p>
          <a:p>
            <a:pPr lvl="4"/>
            <a:r>
              <a:rPr lang="zh-CN">
                <a:sym typeface="Goudy Old Style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45720" rIns="91440" bIns="45720" numCol="1" anchor="ctr" anchorCtr="0" compatLnSpc="1"/>
          <a:lstStyle>
            <a:lvl1pPr>
              <a:defRPr sz="1200"/>
            </a:lvl1pPr>
          </a:lstStyle>
          <a:p>
            <a:fld id="{D7E13B30-BE03-4D57-881E-0AF52F91F16F}" type="datetime1">
              <a:rPr lang="zh-CN" altLang="en-US"/>
              <a:t>2021/1/6</a:t>
            </a:fld>
            <a:endParaRPr lang="zh-CN" altLang="en-US" sz="1800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/>
            </a:lvl1pPr>
          </a:lstStyle>
          <a:p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/>
          <a:lstStyle>
            <a:lvl1pPr algn="r">
              <a:defRPr sz="1200"/>
            </a:lvl1pPr>
          </a:lstStyle>
          <a:p>
            <a:fld id="{8A0E6C7C-07D6-47EE-8202-FE729048CF8C}" type="slidenum">
              <a:rPr lang="zh-CN" altLang="en-US"/>
              <a:t>‹#›</a:t>
            </a:fld>
            <a:endParaRPr lang="zh-CN" altLang="en-US" sz="18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rgbClr val="808080"/>
          </a:solidFill>
          <a:latin typeface="+mj-lt"/>
          <a:ea typeface="+mj-ea"/>
          <a:cs typeface="+mj-cs"/>
          <a:sym typeface="Footlight MT Light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808080"/>
          </a:solidFill>
          <a:latin typeface="Footlight MT Light" charset="0"/>
          <a:ea typeface="华文新魏" panose="02010800040101010101" charset="-122"/>
          <a:sym typeface="Footlight MT Light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808080"/>
          </a:solidFill>
          <a:latin typeface="Footlight MT Light" charset="0"/>
          <a:ea typeface="华文新魏" panose="02010800040101010101" charset="-122"/>
          <a:sym typeface="Footlight MT Light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808080"/>
          </a:solidFill>
          <a:latin typeface="Footlight MT Light" charset="0"/>
          <a:ea typeface="华文新魏" panose="02010800040101010101" charset="-122"/>
          <a:sym typeface="Footlight MT Light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808080"/>
          </a:solidFill>
          <a:latin typeface="Footlight MT Light" charset="0"/>
          <a:ea typeface="华文新魏" panose="02010800040101010101" charset="-122"/>
          <a:sym typeface="Footlight MT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808080"/>
          </a:solidFill>
          <a:latin typeface="Footlight MT Light" charset="0"/>
          <a:ea typeface="华文新魏" panose="02010800040101010101" charset="-122"/>
          <a:sym typeface="Footlight MT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808080"/>
          </a:solidFill>
          <a:latin typeface="Footlight MT Light" charset="0"/>
          <a:ea typeface="华文新魏" panose="02010800040101010101" charset="-122"/>
          <a:sym typeface="Footlight MT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808080"/>
          </a:solidFill>
          <a:latin typeface="Footlight MT Light" charset="0"/>
          <a:ea typeface="华文新魏" panose="02010800040101010101" charset="-122"/>
          <a:sym typeface="Footlight MT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808080"/>
          </a:solidFill>
          <a:latin typeface="Footlight MT Light" charset="0"/>
          <a:ea typeface="华文新魏" panose="02010800040101010101" charset="-122"/>
          <a:sym typeface="Footlight MT Light" charset="0"/>
        </a:defRPr>
      </a:lvl9pPr>
    </p:titleStyle>
    <p:bodyStyle>
      <a:lvl1pPr marL="342900" indent="-342900" algn="l" defTabSz="0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"/>
        <a:defRPr sz="3200" kern="1200">
          <a:solidFill>
            <a:schemeClr val="tx1"/>
          </a:solidFill>
          <a:latin typeface="+mn-lt"/>
          <a:ea typeface="+mn-ea"/>
          <a:cs typeface="+mn-cs"/>
          <a:sym typeface="Goudy Old Style" charset="0"/>
        </a:defRPr>
      </a:lvl1pPr>
      <a:lvl2pPr marL="742950" indent="-285750" algn="l" defTabSz="0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"/>
        <a:defRPr sz="2800" kern="1200">
          <a:solidFill>
            <a:schemeClr val="tx1"/>
          </a:solidFill>
          <a:latin typeface="+mn-lt"/>
          <a:ea typeface="+mn-ea"/>
          <a:cs typeface="+mn-cs"/>
          <a:sym typeface="Goudy Old Style" charset="0"/>
        </a:defRPr>
      </a:lvl2pPr>
      <a:lvl3pPr marL="1143000" indent="-228600" algn="l" defTabSz="0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"/>
        <a:defRPr sz="2400" kern="1200">
          <a:solidFill>
            <a:schemeClr val="tx1"/>
          </a:solidFill>
          <a:latin typeface="+mn-lt"/>
          <a:ea typeface="+mn-ea"/>
          <a:cs typeface="+mn-cs"/>
          <a:sym typeface="Goudy Old Style" charset="0"/>
        </a:defRPr>
      </a:lvl3pPr>
      <a:lvl4pPr marL="1600200" indent="-228600" algn="l" defTabSz="0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"/>
        <a:defRPr sz="2000" kern="1200">
          <a:solidFill>
            <a:schemeClr val="tx1"/>
          </a:solidFill>
          <a:latin typeface="+mn-lt"/>
          <a:ea typeface="+mn-ea"/>
          <a:cs typeface="+mn-cs"/>
          <a:sym typeface="Goudy Old Style" charset="0"/>
        </a:defRPr>
      </a:lvl4pPr>
      <a:lvl5pPr marL="2057400" indent="-228600" algn="l" defTabSz="0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"/>
        <a:defRPr sz="2000" kern="1200">
          <a:solidFill>
            <a:schemeClr val="tx1"/>
          </a:solidFill>
          <a:latin typeface="+mn-lt"/>
          <a:ea typeface="+mn-ea"/>
          <a:cs typeface="+mn-cs"/>
          <a:sym typeface="Goudy Old Styl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4"/>
          <p:cNvSpPr>
            <a:spLocks noChangeArrowheads="1"/>
          </p:cNvSpPr>
          <p:nvPr/>
        </p:nvSpPr>
        <p:spPr bwMode="auto">
          <a:xfrm>
            <a:off x="-892175" y="0"/>
            <a:ext cx="892175" cy="685800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3075" name="图片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279400"/>
            <a:ext cx="13446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3076" name="平行四边形 19"/>
          <p:cNvSpPr>
            <a:spLocks noChangeArrowheads="1"/>
          </p:cNvSpPr>
          <p:nvPr/>
        </p:nvSpPr>
        <p:spPr bwMode="auto">
          <a:xfrm>
            <a:off x="-47625" y="4294188"/>
            <a:ext cx="1127125" cy="357187"/>
          </a:xfrm>
          <a:prstGeom prst="parallelogram">
            <a:avLst>
              <a:gd name="adj" fmla="val 109641"/>
            </a:avLst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7" name="平行四边形 4"/>
          <p:cNvSpPr>
            <a:spLocks noChangeArrowheads="1"/>
          </p:cNvSpPr>
          <p:nvPr/>
        </p:nvSpPr>
        <p:spPr bwMode="auto">
          <a:xfrm>
            <a:off x="774700" y="4275138"/>
            <a:ext cx="1038225" cy="377825"/>
          </a:xfrm>
          <a:custGeom>
            <a:avLst/>
            <a:gdLst>
              <a:gd name="T0" fmla="*/ 0 w 778476"/>
              <a:gd name="T1" fmla="*/ 376881 h 376881"/>
              <a:gd name="T2" fmla="*/ 355257 w 778476"/>
              <a:gd name="T3" fmla="*/ 0 h 376881"/>
              <a:gd name="T4" fmla="*/ 778476 w 778476"/>
              <a:gd name="T5" fmla="*/ 12357 h 376881"/>
              <a:gd name="T6" fmla="*/ 491182 w 778476"/>
              <a:gd name="T7" fmla="*/ 364524 h 376881"/>
              <a:gd name="T8" fmla="*/ 0 w 778476"/>
              <a:gd name="T9" fmla="*/ 376881 h 3768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8476"/>
              <a:gd name="T16" fmla="*/ 0 h 376881"/>
              <a:gd name="T17" fmla="*/ 778476 w 778476"/>
              <a:gd name="T18" fmla="*/ 376881 h 3768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8476" h="376881">
                <a:moveTo>
                  <a:pt x="0" y="376881"/>
                </a:moveTo>
                <a:lnTo>
                  <a:pt x="355257" y="0"/>
                </a:lnTo>
                <a:lnTo>
                  <a:pt x="778476" y="12357"/>
                </a:lnTo>
                <a:lnTo>
                  <a:pt x="491182" y="364524"/>
                </a:lnTo>
                <a:lnTo>
                  <a:pt x="0" y="3768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8" name="平行四边形 4"/>
          <p:cNvSpPr>
            <a:spLocks noChangeArrowheads="1"/>
          </p:cNvSpPr>
          <p:nvPr/>
        </p:nvSpPr>
        <p:spPr bwMode="auto">
          <a:xfrm>
            <a:off x="1624013" y="4281488"/>
            <a:ext cx="947737" cy="358775"/>
          </a:xfrm>
          <a:custGeom>
            <a:avLst/>
            <a:gdLst>
              <a:gd name="T0" fmla="*/ 0 w 710514"/>
              <a:gd name="T1" fmla="*/ 352167 h 358345"/>
              <a:gd name="T2" fmla="*/ 281117 w 710514"/>
              <a:gd name="T3" fmla="*/ 0 h 358345"/>
              <a:gd name="T4" fmla="*/ 710514 w 710514"/>
              <a:gd name="T5" fmla="*/ 6178 h 358345"/>
              <a:gd name="T6" fmla="*/ 454112 w 710514"/>
              <a:gd name="T7" fmla="*/ 358345 h 358345"/>
              <a:gd name="T8" fmla="*/ 0 w 710514"/>
              <a:gd name="T9" fmla="*/ 352167 h 358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0514"/>
              <a:gd name="T16" fmla="*/ 0 h 358345"/>
              <a:gd name="T17" fmla="*/ 710514 w 710514"/>
              <a:gd name="T18" fmla="*/ 358345 h 3583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0514" h="358345">
                <a:moveTo>
                  <a:pt x="0" y="352167"/>
                </a:moveTo>
                <a:lnTo>
                  <a:pt x="281117" y="0"/>
                </a:lnTo>
                <a:lnTo>
                  <a:pt x="710514" y="6178"/>
                </a:lnTo>
                <a:lnTo>
                  <a:pt x="454112" y="358345"/>
                </a:lnTo>
                <a:lnTo>
                  <a:pt x="0" y="35216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9" name="平行四边形 4"/>
          <p:cNvSpPr>
            <a:spLocks noChangeArrowheads="1"/>
          </p:cNvSpPr>
          <p:nvPr/>
        </p:nvSpPr>
        <p:spPr bwMode="auto">
          <a:xfrm>
            <a:off x="2463800" y="4268788"/>
            <a:ext cx="865188" cy="371475"/>
          </a:xfrm>
          <a:custGeom>
            <a:avLst/>
            <a:gdLst>
              <a:gd name="T0" fmla="*/ 0 w 648731"/>
              <a:gd name="T1" fmla="*/ 364523 h 370701"/>
              <a:gd name="T2" fmla="*/ 237868 w 648731"/>
              <a:gd name="T3" fmla="*/ 0 h 370701"/>
              <a:gd name="T4" fmla="*/ 648731 w 648731"/>
              <a:gd name="T5" fmla="*/ 18534 h 370701"/>
              <a:gd name="T6" fmla="*/ 454112 w 648731"/>
              <a:gd name="T7" fmla="*/ 370701 h 370701"/>
              <a:gd name="T8" fmla="*/ 0 w 648731"/>
              <a:gd name="T9" fmla="*/ 364523 h 370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8731"/>
              <a:gd name="T16" fmla="*/ 0 h 370701"/>
              <a:gd name="T17" fmla="*/ 648731 w 648731"/>
              <a:gd name="T18" fmla="*/ 370701 h 370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8731" h="370701">
                <a:moveTo>
                  <a:pt x="0" y="364523"/>
                </a:moveTo>
                <a:lnTo>
                  <a:pt x="237868" y="0"/>
                </a:lnTo>
                <a:lnTo>
                  <a:pt x="648731" y="18534"/>
                </a:lnTo>
                <a:lnTo>
                  <a:pt x="454112" y="370701"/>
                </a:lnTo>
                <a:lnTo>
                  <a:pt x="0" y="36452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80" name="平行四边形 4"/>
          <p:cNvSpPr>
            <a:spLocks noChangeArrowheads="1"/>
          </p:cNvSpPr>
          <p:nvPr/>
        </p:nvSpPr>
        <p:spPr bwMode="auto">
          <a:xfrm>
            <a:off x="3295650" y="4281488"/>
            <a:ext cx="806450" cy="358775"/>
          </a:xfrm>
          <a:custGeom>
            <a:avLst/>
            <a:gdLst>
              <a:gd name="T0" fmla="*/ 0 w 605483"/>
              <a:gd name="T1" fmla="*/ 352168 h 358346"/>
              <a:gd name="T2" fmla="*/ 188441 w 605483"/>
              <a:gd name="T3" fmla="*/ 2 h 358346"/>
              <a:gd name="T4" fmla="*/ 605483 w 605483"/>
              <a:gd name="T5" fmla="*/ 0 h 358346"/>
              <a:gd name="T6" fmla="*/ 454112 w 605483"/>
              <a:gd name="T7" fmla="*/ 358346 h 358346"/>
              <a:gd name="T8" fmla="*/ 0 w 605483"/>
              <a:gd name="T9" fmla="*/ 352168 h 3583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5483"/>
              <a:gd name="T16" fmla="*/ 0 h 358346"/>
              <a:gd name="T17" fmla="*/ 605483 w 605483"/>
              <a:gd name="T18" fmla="*/ 358346 h 3583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5483" h="358346">
                <a:moveTo>
                  <a:pt x="0" y="352168"/>
                </a:moveTo>
                <a:lnTo>
                  <a:pt x="188441" y="2"/>
                </a:lnTo>
                <a:lnTo>
                  <a:pt x="605483" y="0"/>
                </a:lnTo>
                <a:lnTo>
                  <a:pt x="454112" y="358346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81" name="平行四边形 4"/>
          <p:cNvSpPr>
            <a:spLocks noChangeArrowheads="1"/>
          </p:cNvSpPr>
          <p:nvPr/>
        </p:nvSpPr>
        <p:spPr bwMode="auto">
          <a:xfrm>
            <a:off x="4111625" y="4281488"/>
            <a:ext cx="749300" cy="352425"/>
          </a:xfrm>
          <a:custGeom>
            <a:avLst/>
            <a:gdLst>
              <a:gd name="T0" fmla="*/ 0 w 562234"/>
              <a:gd name="T1" fmla="*/ 352168 h 352168"/>
              <a:gd name="T2" fmla="*/ 132836 w 562234"/>
              <a:gd name="T3" fmla="*/ 12359 h 352168"/>
              <a:gd name="T4" fmla="*/ 562234 w 562234"/>
              <a:gd name="T5" fmla="*/ 0 h 352168"/>
              <a:gd name="T6" fmla="*/ 478826 w 562234"/>
              <a:gd name="T7" fmla="*/ 352168 h 352168"/>
              <a:gd name="T8" fmla="*/ 0 w 562234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2234"/>
              <a:gd name="T16" fmla="*/ 0 h 352168"/>
              <a:gd name="T17" fmla="*/ 562234 w 562234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2234" h="352168">
                <a:moveTo>
                  <a:pt x="0" y="352168"/>
                </a:moveTo>
                <a:lnTo>
                  <a:pt x="132836" y="12359"/>
                </a:lnTo>
                <a:lnTo>
                  <a:pt x="562234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82" name="平行四边形 4"/>
          <p:cNvSpPr>
            <a:spLocks noChangeArrowheads="1"/>
          </p:cNvSpPr>
          <p:nvPr/>
        </p:nvSpPr>
        <p:spPr bwMode="auto">
          <a:xfrm>
            <a:off x="4951413" y="4281488"/>
            <a:ext cx="668337" cy="352425"/>
          </a:xfrm>
          <a:custGeom>
            <a:avLst/>
            <a:gdLst>
              <a:gd name="T0" fmla="*/ 0 w 500450"/>
              <a:gd name="T1" fmla="*/ 352168 h 352168"/>
              <a:gd name="T2" fmla="*/ 89588 w 500450"/>
              <a:gd name="T3" fmla="*/ 2 h 352168"/>
              <a:gd name="T4" fmla="*/ 500450 w 500450"/>
              <a:gd name="T5" fmla="*/ 0 h 352168"/>
              <a:gd name="T6" fmla="*/ 478826 w 500450"/>
              <a:gd name="T7" fmla="*/ 352168 h 352168"/>
              <a:gd name="T8" fmla="*/ 0 w 500450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0450"/>
              <a:gd name="T16" fmla="*/ 0 h 352168"/>
              <a:gd name="T17" fmla="*/ 500450 w 500450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0450" h="352168">
                <a:moveTo>
                  <a:pt x="0" y="352168"/>
                </a:moveTo>
                <a:lnTo>
                  <a:pt x="89588" y="2"/>
                </a:lnTo>
                <a:lnTo>
                  <a:pt x="500450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83" name="平行四边形 4"/>
          <p:cNvSpPr>
            <a:spLocks noChangeArrowheads="1"/>
          </p:cNvSpPr>
          <p:nvPr/>
        </p:nvSpPr>
        <p:spPr bwMode="auto">
          <a:xfrm>
            <a:off x="673100" y="3862388"/>
            <a:ext cx="927100" cy="288925"/>
          </a:xfrm>
          <a:custGeom>
            <a:avLst/>
            <a:gdLst>
              <a:gd name="T0" fmla="*/ 0 w 694200"/>
              <a:gd name="T1" fmla="*/ 279963 h 288675"/>
              <a:gd name="T2" fmla="*/ 304691 w 694200"/>
              <a:gd name="T3" fmla="*/ 0 h 288675"/>
              <a:gd name="T4" fmla="*/ 694200 w 694200"/>
              <a:gd name="T5" fmla="*/ 8143 h 288675"/>
              <a:gd name="T6" fmla="*/ 419547 w 694200"/>
              <a:gd name="T7" fmla="*/ 288675 h 288675"/>
              <a:gd name="T8" fmla="*/ 0 w 694200"/>
              <a:gd name="T9" fmla="*/ 279963 h 2886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4200"/>
              <a:gd name="T16" fmla="*/ 0 h 288675"/>
              <a:gd name="T17" fmla="*/ 694200 w 694200"/>
              <a:gd name="T18" fmla="*/ 288675 h 2886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4200" h="288675">
                <a:moveTo>
                  <a:pt x="0" y="279963"/>
                </a:moveTo>
                <a:lnTo>
                  <a:pt x="304691" y="0"/>
                </a:lnTo>
                <a:lnTo>
                  <a:pt x="694200" y="8143"/>
                </a:lnTo>
                <a:lnTo>
                  <a:pt x="419547" y="288675"/>
                </a:lnTo>
                <a:lnTo>
                  <a:pt x="0" y="27996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84" name="平行四边形 4"/>
          <p:cNvSpPr>
            <a:spLocks noChangeArrowheads="1"/>
          </p:cNvSpPr>
          <p:nvPr/>
        </p:nvSpPr>
        <p:spPr bwMode="auto">
          <a:xfrm>
            <a:off x="1404938" y="3870325"/>
            <a:ext cx="881062" cy="280988"/>
          </a:xfrm>
          <a:custGeom>
            <a:avLst/>
            <a:gdLst>
              <a:gd name="T0" fmla="*/ 0 w 660490"/>
              <a:gd name="T1" fmla="*/ 271820 h 280532"/>
              <a:gd name="T2" fmla="*/ 266767 w 660490"/>
              <a:gd name="T3" fmla="*/ 4498 h 280532"/>
              <a:gd name="T4" fmla="*/ 660490 w 660490"/>
              <a:gd name="T5" fmla="*/ 0 h 280532"/>
              <a:gd name="T6" fmla="*/ 419547 w 660490"/>
              <a:gd name="T7" fmla="*/ 280532 h 280532"/>
              <a:gd name="T8" fmla="*/ 0 w 660490"/>
              <a:gd name="T9" fmla="*/ 271820 h 2805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490"/>
              <a:gd name="T16" fmla="*/ 0 h 280532"/>
              <a:gd name="T17" fmla="*/ 660490 w 660490"/>
              <a:gd name="T18" fmla="*/ 280532 h 2805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490" h="280532">
                <a:moveTo>
                  <a:pt x="0" y="271820"/>
                </a:moveTo>
                <a:lnTo>
                  <a:pt x="266767" y="4498"/>
                </a:lnTo>
                <a:lnTo>
                  <a:pt x="660490" y="0"/>
                </a:lnTo>
                <a:lnTo>
                  <a:pt x="419547" y="280532"/>
                </a:lnTo>
                <a:lnTo>
                  <a:pt x="0" y="2718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85" name="平行四边形 4"/>
          <p:cNvSpPr>
            <a:spLocks noChangeArrowheads="1"/>
          </p:cNvSpPr>
          <p:nvPr/>
        </p:nvSpPr>
        <p:spPr bwMode="auto">
          <a:xfrm>
            <a:off x="2139950" y="3867150"/>
            <a:ext cx="814388" cy="284163"/>
          </a:xfrm>
          <a:custGeom>
            <a:avLst/>
            <a:gdLst>
              <a:gd name="T0" fmla="*/ 0 w 609924"/>
              <a:gd name="T1" fmla="*/ 276034 h 284746"/>
              <a:gd name="T2" fmla="*/ 224629 w 609924"/>
              <a:gd name="T3" fmla="*/ 4498 h 284746"/>
              <a:gd name="T4" fmla="*/ 609924 w 609924"/>
              <a:gd name="T5" fmla="*/ 0 h 284746"/>
              <a:gd name="T6" fmla="*/ 419547 w 609924"/>
              <a:gd name="T7" fmla="*/ 284746 h 284746"/>
              <a:gd name="T8" fmla="*/ 0 w 609924"/>
              <a:gd name="T9" fmla="*/ 276034 h 2847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924"/>
              <a:gd name="T16" fmla="*/ 0 h 284746"/>
              <a:gd name="T17" fmla="*/ 609924 w 609924"/>
              <a:gd name="T18" fmla="*/ 284746 h 2847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924" h="284746">
                <a:moveTo>
                  <a:pt x="0" y="276034"/>
                </a:moveTo>
                <a:lnTo>
                  <a:pt x="224629" y="4498"/>
                </a:lnTo>
                <a:lnTo>
                  <a:pt x="609924" y="0"/>
                </a:lnTo>
                <a:lnTo>
                  <a:pt x="419547" y="284746"/>
                </a:lnTo>
                <a:lnTo>
                  <a:pt x="0" y="27603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86" name="平行四边形 4"/>
          <p:cNvSpPr>
            <a:spLocks noChangeArrowheads="1"/>
          </p:cNvSpPr>
          <p:nvPr/>
        </p:nvSpPr>
        <p:spPr bwMode="auto">
          <a:xfrm>
            <a:off x="2854325" y="3867150"/>
            <a:ext cx="762000" cy="284163"/>
          </a:xfrm>
          <a:custGeom>
            <a:avLst/>
            <a:gdLst>
              <a:gd name="T0" fmla="*/ 0 w 572000"/>
              <a:gd name="T1" fmla="*/ 276034 h 284746"/>
              <a:gd name="T2" fmla="*/ 207774 w 572000"/>
              <a:gd name="T3" fmla="*/ 284 h 284746"/>
              <a:gd name="T4" fmla="*/ 572000 w 572000"/>
              <a:gd name="T5" fmla="*/ 0 h 284746"/>
              <a:gd name="T6" fmla="*/ 419547 w 572000"/>
              <a:gd name="T7" fmla="*/ 284746 h 284746"/>
              <a:gd name="T8" fmla="*/ 0 w 572000"/>
              <a:gd name="T9" fmla="*/ 276034 h 2847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2000"/>
              <a:gd name="T16" fmla="*/ 0 h 284746"/>
              <a:gd name="T17" fmla="*/ 572000 w 572000"/>
              <a:gd name="T18" fmla="*/ 284746 h 2847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2000" h="284746">
                <a:moveTo>
                  <a:pt x="0" y="276034"/>
                </a:moveTo>
                <a:lnTo>
                  <a:pt x="207774" y="284"/>
                </a:lnTo>
                <a:lnTo>
                  <a:pt x="572000" y="0"/>
                </a:lnTo>
                <a:lnTo>
                  <a:pt x="419547" y="284746"/>
                </a:lnTo>
                <a:lnTo>
                  <a:pt x="0" y="27603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87" name="平行四边形 4"/>
          <p:cNvSpPr>
            <a:spLocks noChangeArrowheads="1"/>
          </p:cNvSpPr>
          <p:nvPr/>
        </p:nvSpPr>
        <p:spPr bwMode="auto">
          <a:xfrm>
            <a:off x="3595688" y="3862388"/>
            <a:ext cx="717550" cy="288925"/>
          </a:xfrm>
          <a:custGeom>
            <a:avLst/>
            <a:gdLst>
              <a:gd name="T0" fmla="*/ 0 w 538290"/>
              <a:gd name="T1" fmla="*/ 280247 h 288959"/>
              <a:gd name="T2" fmla="*/ 161423 w 538290"/>
              <a:gd name="T3" fmla="*/ 8711 h 288959"/>
              <a:gd name="T4" fmla="*/ 538290 w 538290"/>
              <a:gd name="T5" fmla="*/ 0 h 288959"/>
              <a:gd name="T6" fmla="*/ 419547 w 538290"/>
              <a:gd name="T7" fmla="*/ 288959 h 288959"/>
              <a:gd name="T8" fmla="*/ 0 w 538290"/>
              <a:gd name="T9" fmla="*/ 280247 h 288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8290"/>
              <a:gd name="T16" fmla="*/ 0 h 288959"/>
              <a:gd name="T17" fmla="*/ 538290 w 538290"/>
              <a:gd name="T18" fmla="*/ 288959 h 288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8290" h="288959">
                <a:moveTo>
                  <a:pt x="0" y="280247"/>
                </a:moveTo>
                <a:lnTo>
                  <a:pt x="161423" y="8711"/>
                </a:lnTo>
                <a:lnTo>
                  <a:pt x="538290" y="0"/>
                </a:lnTo>
                <a:lnTo>
                  <a:pt x="419547" y="288959"/>
                </a:lnTo>
                <a:lnTo>
                  <a:pt x="0" y="28024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88" name="平行四边形 4"/>
          <p:cNvSpPr>
            <a:spLocks noChangeArrowheads="1"/>
          </p:cNvSpPr>
          <p:nvPr/>
        </p:nvSpPr>
        <p:spPr bwMode="auto">
          <a:xfrm>
            <a:off x="4337050" y="3870325"/>
            <a:ext cx="654050" cy="280988"/>
          </a:xfrm>
          <a:custGeom>
            <a:avLst/>
            <a:gdLst>
              <a:gd name="T0" fmla="*/ 0 w 491156"/>
              <a:gd name="T1" fmla="*/ 271536 h 280248"/>
              <a:gd name="T2" fmla="*/ 109576 w 491156"/>
              <a:gd name="T3" fmla="*/ 0 h 280248"/>
              <a:gd name="T4" fmla="*/ 491156 w 491156"/>
              <a:gd name="T5" fmla="*/ 715 h 280248"/>
              <a:gd name="T6" fmla="*/ 419547 w 491156"/>
              <a:gd name="T7" fmla="*/ 280248 h 280248"/>
              <a:gd name="T8" fmla="*/ 0 w 491156"/>
              <a:gd name="T9" fmla="*/ 271536 h 280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1156"/>
              <a:gd name="T16" fmla="*/ 0 h 280248"/>
              <a:gd name="T17" fmla="*/ 491156 w 491156"/>
              <a:gd name="T18" fmla="*/ 280248 h 280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1156" h="280248">
                <a:moveTo>
                  <a:pt x="0" y="271536"/>
                </a:moveTo>
                <a:lnTo>
                  <a:pt x="109576" y="0"/>
                </a:lnTo>
                <a:lnTo>
                  <a:pt x="491156" y="715"/>
                </a:lnTo>
                <a:lnTo>
                  <a:pt x="419547" y="280248"/>
                </a:lnTo>
                <a:lnTo>
                  <a:pt x="0" y="27153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89" name="平行四边形 4"/>
          <p:cNvSpPr>
            <a:spLocks noChangeArrowheads="1"/>
          </p:cNvSpPr>
          <p:nvPr/>
        </p:nvSpPr>
        <p:spPr bwMode="auto">
          <a:xfrm>
            <a:off x="5078413" y="3871913"/>
            <a:ext cx="611187" cy="279400"/>
          </a:xfrm>
          <a:custGeom>
            <a:avLst/>
            <a:gdLst>
              <a:gd name="T0" fmla="*/ 0 w 458162"/>
              <a:gd name="T1" fmla="*/ 270821 h 279533"/>
              <a:gd name="T2" fmla="*/ 76582 w 458162"/>
              <a:gd name="T3" fmla="*/ 3998 h 279533"/>
              <a:gd name="T4" fmla="*/ 458162 w 458162"/>
              <a:gd name="T5" fmla="*/ 0 h 279533"/>
              <a:gd name="T6" fmla="*/ 419547 w 458162"/>
              <a:gd name="T7" fmla="*/ 279533 h 279533"/>
              <a:gd name="T8" fmla="*/ 0 w 458162"/>
              <a:gd name="T9" fmla="*/ 270821 h 279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8162"/>
              <a:gd name="T16" fmla="*/ 0 h 279533"/>
              <a:gd name="T17" fmla="*/ 458162 w 458162"/>
              <a:gd name="T18" fmla="*/ 279533 h 279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8162" h="279533">
                <a:moveTo>
                  <a:pt x="0" y="270821"/>
                </a:moveTo>
                <a:lnTo>
                  <a:pt x="76582" y="3998"/>
                </a:lnTo>
                <a:lnTo>
                  <a:pt x="458162" y="0"/>
                </a:lnTo>
                <a:lnTo>
                  <a:pt x="419547" y="279533"/>
                </a:lnTo>
                <a:lnTo>
                  <a:pt x="0" y="27082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90" name="平行四边形 4"/>
          <p:cNvSpPr>
            <a:spLocks noChangeArrowheads="1"/>
          </p:cNvSpPr>
          <p:nvPr/>
        </p:nvSpPr>
        <p:spPr bwMode="auto">
          <a:xfrm>
            <a:off x="1238250" y="3524250"/>
            <a:ext cx="809625" cy="234950"/>
          </a:xfrm>
          <a:custGeom>
            <a:avLst/>
            <a:gdLst>
              <a:gd name="T0" fmla="*/ 0 w 607254"/>
              <a:gd name="T1" fmla="*/ 226613 h 235325"/>
              <a:gd name="T2" fmla="*/ 254241 w 607254"/>
              <a:gd name="T3" fmla="*/ 0 h 235325"/>
              <a:gd name="T4" fmla="*/ 607254 w 607254"/>
              <a:gd name="T5" fmla="*/ 8028 h 235325"/>
              <a:gd name="T6" fmla="*/ 394495 w 607254"/>
              <a:gd name="T7" fmla="*/ 235325 h 235325"/>
              <a:gd name="T8" fmla="*/ 0 w 607254"/>
              <a:gd name="T9" fmla="*/ 226613 h 235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7254"/>
              <a:gd name="T16" fmla="*/ 0 h 235325"/>
              <a:gd name="T17" fmla="*/ 607254 w 607254"/>
              <a:gd name="T18" fmla="*/ 235325 h 2353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7254" h="235325">
                <a:moveTo>
                  <a:pt x="0" y="226613"/>
                </a:moveTo>
                <a:lnTo>
                  <a:pt x="254241" y="0"/>
                </a:lnTo>
                <a:lnTo>
                  <a:pt x="607254" y="8028"/>
                </a:lnTo>
                <a:lnTo>
                  <a:pt x="394495" y="235325"/>
                </a:lnTo>
                <a:lnTo>
                  <a:pt x="0" y="22661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91" name="平行四边形 4"/>
          <p:cNvSpPr>
            <a:spLocks noChangeArrowheads="1"/>
          </p:cNvSpPr>
          <p:nvPr/>
        </p:nvSpPr>
        <p:spPr bwMode="auto">
          <a:xfrm>
            <a:off x="1897063" y="3530600"/>
            <a:ext cx="776287" cy="228600"/>
          </a:xfrm>
          <a:custGeom>
            <a:avLst/>
            <a:gdLst>
              <a:gd name="T0" fmla="*/ 0 w 582202"/>
              <a:gd name="T1" fmla="*/ 220350 h 229062"/>
              <a:gd name="T2" fmla="*/ 222926 w 582202"/>
              <a:gd name="T3" fmla="*/ 0 h 229062"/>
              <a:gd name="T4" fmla="*/ 582202 w 582202"/>
              <a:gd name="T5" fmla="*/ 1765 h 229062"/>
              <a:gd name="T6" fmla="*/ 394495 w 582202"/>
              <a:gd name="T7" fmla="*/ 229062 h 229062"/>
              <a:gd name="T8" fmla="*/ 0 w 582202"/>
              <a:gd name="T9" fmla="*/ 220350 h 2290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2202"/>
              <a:gd name="T16" fmla="*/ 0 h 229062"/>
              <a:gd name="T17" fmla="*/ 582202 w 582202"/>
              <a:gd name="T18" fmla="*/ 229062 h 2290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2202" h="229062">
                <a:moveTo>
                  <a:pt x="0" y="220350"/>
                </a:moveTo>
                <a:lnTo>
                  <a:pt x="222926" y="0"/>
                </a:lnTo>
                <a:lnTo>
                  <a:pt x="582202" y="1765"/>
                </a:lnTo>
                <a:lnTo>
                  <a:pt x="394495" y="229062"/>
                </a:lnTo>
                <a:lnTo>
                  <a:pt x="0" y="22035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92" name="平行四边形 4"/>
          <p:cNvSpPr>
            <a:spLocks noChangeArrowheads="1"/>
          </p:cNvSpPr>
          <p:nvPr/>
        </p:nvSpPr>
        <p:spPr bwMode="auto">
          <a:xfrm>
            <a:off x="2540000" y="3533775"/>
            <a:ext cx="738188" cy="225425"/>
          </a:xfrm>
          <a:custGeom>
            <a:avLst/>
            <a:gdLst>
              <a:gd name="T0" fmla="*/ 0 w 554018"/>
              <a:gd name="T1" fmla="*/ 217219 h 225931"/>
              <a:gd name="T2" fmla="*/ 201005 w 554018"/>
              <a:gd name="T3" fmla="*/ 0 h 225931"/>
              <a:gd name="T4" fmla="*/ 554018 w 554018"/>
              <a:gd name="T5" fmla="*/ 1766 h 225931"/>
              <a:gd name="T6" fmla="*/ 394495 w 554018"/>
              <a:gd name="T7" fmla="*/ 225931 h 225931"/>
              <a:gd name="T8" fmla="*/ 0 w 554018"/>
              <a:gd name="T9" fmla="*/ 217219 h 225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4018"/>
              <a:gd name="T16" fmla="*/ 0 h 225931"/>
              <a:gd name="T17" fmla="*/ 554018 w 554018"/>
              <a:gd name="T18" fmla="*/ 225931 h 2259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4018" h="225931">
                <a:moveTo>
                  <a:pt x="0" y="217219"/>
                </a:moveTo>
                <a:lnTo>
                  <a:pt x="201005" y="0"/>
                </a:lnTo>
                <a:lnTo>
                  <a:pt x="554018" y="1766"/>
                </a:lnTo>
                <a:lnTo>
                  <a:pt x="394495" y="225931"/>
                </a:lnTo>
                <a:lnTo>
                  <a:pt x="0" y="21721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93" name="平行四边形 4"/>
          <p:cNvSpPr>
            <a:spLocks noChangeArrowheads="1"/>
          </p:cNvSpPr>
          <p:nvPr/>
        </p:nvSpPr>
        <p:spPr bwMode="auto">
          <a:xfrm>
            <a:off x="3203575" y="3525838"/>
            <a:ext cx="688975" cy="233362"/>
          </a:xfrm>
          <a:custGeom>
            <a:avLst/>
            <a:gdLst>
              <a:gd name="T0" fmla="*/ 0 w 516440"/>
              <a:gd name="T1" fmla="*/ 224847 h 233559"/>
              <a:gd name="T2" fmla="*/ 147769 w 516440"/>
              <a:gd name="T3" fmla="*/ 4497 h 233559"/>
              <a:gd name="T4" fmla="*/ 516440 w 516440"/>
              <a:gd name="T5" fmla="*/ 0 h 233559"/>
              <a:gd name="T6" fmla="*/ 381969 w 516440"/>
              <a:gd name="T7" fmla="*/ 233559 h 233559"/>
              <a:gd name="T8" fmla="*/ 0 w 516440"/>
              <a:gd name="T9" fmla="*/ 224847 h 2335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6440"/>
              <a:gd name="T16" fmla="*/ 0 h 233559"/>
              <a:gd name="T17" fmla="*/ 516440 w 516440"/>
              <a:gd name="T18" fmla="*/ 233559 h 2335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6440" h="233559">
                <a:moveTo>
                  <a:pt x="0" y="224847"/>
                </a:moveTo>
                <a:lnTo>
                  <a:pt x="147769" y="4497"/>
                </a:lnTo>
                <a:lnTo>
                  <a:pt x="516440" y="0"/>
                </a:lnTo>
                <a:lnTo>
                  <a:pt x="381969" y="233559"/>
                </a:lnTo>
                <a:lnTo>
                  <a:pt x="0" y="22484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94" name="平行四边形 4"/>
          <p:cNvSpPr>
            <a:spLocks noChangeArrowheads="1"/>
          </p:cNvSpPr>
          <p:nvPr/>
        </p:nvSpPr>
        <p:spPr bwMode="auto">
          <a:xfrm>
            <a:off x="3867150" y="3532188"/>
            <a:ext cx="635000" cy="228600"/>
          </a:xfrm>
          <a:custGeom>
            <a:avLst/>
            <a:gdLst>
              <a:gd name="T0" fmla="*/ 0 w 475730"/>
              <a:gd name="T1" fmla="*/ 227979 h 227979"/>
              <a:gd name="T2" fmla="*/ 119586 w 475730"/>
              <a:gd name="T3" fmla="*/ 1365 h 227979"/>
              <a:gd name="T4" fmla="*/ 475730 w 475730"/>
              <a:gd name="T5" fmla="*/ 0 h 227979"/>
              <a:gd name="T6" fmla="*/ 375706 w 475730"/>
              <a:gd name="T7" fmla="*/ 227296 h 227979"/>
              <a:gd name="T8" fmla="*/ 0 w 475730"/>
              <a:gd name="T9" fmla="*/ 227979 h 2279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5730"/>
              <a:gd name="T16" fmla="*/ 0 h 227979"/>
              <a:gd name="T17" fmla="*/ 475730 w 475730"/>
              <a:gd name="T18" fmla="*/ 227979 h 2279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5730" h="227979">
                <a:moveTo>
                  <a:pt x="0" y="227979"/>
                </a:moveTo>
                <a:lnTo>
                  <a:pt x="119586" y="1365"/>
                </a:lnTo>
                <a:lnTo>
                  <a:pt x="475730" y="0"/>
                </a:lnTo>
                <a:lnTo>
                  <a:pt x="375706" y="227296"/>
                </a:lnTo>
                <a:lnTo>
                  <a:pt x="0" y="22797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95" name="平行四边形 4"/>
          <p:cNvSpPr>
            <a:spLocks noChangeArrowheads="1"/>
          </p:cNvSpPr>
          <p:nvPr/>
        </p:nvSpPr>
        <p:spPr bwMode="auto">
          <a:xfrm>
            <a:off x="4522788" y="3533775"/>
            <a:ext cx="584200" cy="227013"/>
          </a:xfrm>
          <a:custGeom>
            <a:avLst/>
            <a:gdLst>
              <a:gd name="T0" fmla="*/ 0 w 438152"/>
              <a:gd name="T1" fmla="*/ 226614 h 226614"/>
              <a:gd name="T2" fmla="*/ 82008 w 438152"/>
              <a:gd name="T3" fmla="*/ 0 h 226614"/>
              <a:gd name="T4" fmla="*/ 438152 w 438152"/>
              <a:gd name="T5" fmla="*/ 1766 h 226614"/>
              <a:gd name="T6" fmla="*/ 375706 w 438152"/>
              <a:gd name="T7" fmla="*/ 225931 h 226614"/>
              <a:gd name="T8" fmla="*/ 0 w 438152"/>
              <a:gd name="T9" fmla="*/ 226614 h 226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152"/>
              <a:gd name="T16" fmla="*/ 0 h 226614"/>
              <a:gd name="T17" fmla="*/ 438152 w 438152"/>
              <a:gd name="T18" fmla="*/ 226614 h 2266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152" h="226614">
                <a:moveTo>
                  <a:pt x="0" y="226614"/>
                </a:moveTo>
                <a:lnTo>
                  <a:pt x="82008" y="0"/>
                </a:lnTo>
                <a:lnTo>
                  <a:pt x="438152" y="1766"/>
                </a:lnTo>
                <a:lnTo>
                  <a:pt x="375706" y="225931"/>
                </a:lnTo>
                <a:lnTo>
                  <a:pt x="0" y="22661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96" name="平行四边形 4"/>
          <p:cNvSpPr>
            <a:spLocks noChangeArrowheads="1"/>
          </p:cNvSpPr>
          <p:nvPr/>
        </p:nvSpPr>
        <p:spPr bwMode="auto">
          <a:xfrm>
            <a:off x="5183188" y="3524250"/>
            <a:ext cx="533400" cy="236538"/>
          </a:xfrm>
          <a:custGeom>
            <a:avLst/>
            <a:gdLst>
              <a:gd name="T0" fmla="*/ 0 w 400573"/>
              <a:gd name="T1" fmla="*/ 236008 h 236008"/>
              <a:gd name="T2" fmla="*/ 53824 w 400573"/>
              <a:gd name="T3" fmla="*/ 0 h 236008"/>
              <a:gd name="T4" fmla="*/ 400573 w 400573"/>
              <a:gd name="T5" fmla="*/ 4898 h 236008"/>
              <a:gd name="T6" fmla="*/ 375706 w 400573"/>
              <a:gd name="T7" fmla="*/ 235325 h 236008"/>
              <a:gd name="T8" fmla="*/ 0 w 400573"/>
              <a:gd name="T9" fmla="*/ 236008 h 236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0573"/>
              <a:gd name="T16" fmla="*/ 0 h 236008"/>
              <a:gd name="T17" fmla="*/ 400573 w 400573"/>
              <a:gd name="T18" fmla="*/ 236008 h 236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0573" h="236008">
                <a:moveTo>
                  <a:pt x="0" y="236008"/>
                </a:moveTo>
                <a:lnTo>
                  <a:pt x="53824" y="0"/>
                </a:lnTo>
                <a:lnTo>
                  <a:pt x="400573" y="4898"/>
                </a:lnTo>
                <a:lnTo>
                  <a:pt x="375706" y="235325"/>
                </a:lnTo>
                <a:lnTo>
                  <a:pt x="0" y="23600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97" name="平行四边形 4"/>
          <p:cNvSpPr>
            <a:spLocks noChangeArrowheads="1"/>
          </p:cNvSpPr>
          <p:nvPr/>
        </p:nvSpPr>
        <p:spPr bwMode="auto">
          <a:xfrm>
            <a:off x="1692275" y="3251200"/>
            <a:ext cx="730250" cy="184150"/>
          </a:xfrm>
          <a:custGeom>
            <a:avLst/>
            <a:gdLst>
              <a:gd name="T0" fmla="*/ 0 w 547756"/>
              <a:gd name="T1" fmla="*/ 184138 h 184138"/>
              <a:gd name="T2" fmla="*/ 213531 w 547756"/>
              <a:gd name="T3" fmla="*/ 1366 h 184138"/>
              <a:gd name="T4" fmla="*/ 547756 w 547756"/>
              <a:gd name="T5" fmla="*/ 0 h 184138"/>
              <a:gd name="T6" fmla="*/ 375706 w 547756"/>
              <a:gd name="T7" fmla="*/ 183455 h 184138"/>
              <a:gd name="T8" fmla="*/ 0 w 547756"/>
              <a:gd name="T9" fmla="*/ 184138 h 184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7756"/>
              <a:gd name="T16" fmla="*/ 0 h 184138"/>
              <a:gd name="T17" fmla="*/ 547756 w 547756"/>
              <a:gd name="T18" fmla="*/ 184138 h 184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7756" h="184138">
                <a:moveTo>
                  <a:pt x="0" y="184138"/>
                </a:moveTo>
                <a:lnTo>
                  <a:pt x="213531" y="1366"/>
                </a:lnTo>
                <a:lnTo>
                  <a:pt x="547756" y="0"/>
                </a:lnTo>
                <a:lnTo>
                  <a:pt x="375706" y="183455"/>
                </a:lnTo>
                <a:lnTo>
                  <a:pt x="0" y="18413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98" name="平行四边形 4"/>
          <p:cNvSpPr>
            <a:spLocks noChangeArrowheads="1"/>
          </p:cNvSpPr>
          <p:nvPr/>
        </p:nvSpPr>
        <p:spPr bwMode="auto">
          <a:xfrm>
            <a:off x="2281238" y="3248025"/>
            <a:ext cx="704850" cy="187325"/>
          </a:xfrm>
          <a:custGeom>
            <a:avLst/>
            <a:gdLst>
              <a:gd name="T0" fmla="*/ 0 w 528967"/>
              <a:gd name="T1" fmla="*/ 185903 h 185903"/>
              <a:gd name="T2" fmla="*/ 191611 w 528967"/>
              <a:gd name="T3" fmla="*/ 0 h 185903"/>
              <a:gd name="T4" fmla="*/ 528967 w 528967"/>
              <a:gd name="T5" fmla="*/ 4897 h 185903"/>
              <a:gd name="T6" fmla="*/ 375706 w 528967"/>
              <a:gd name="T7" fmla="*/ 185220 h 185903"/>
              <a:gd name="T8" fmla="*/ 0 w 528967"/>
              <a:gd name="T9" fmla="*/ 185903 h 185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967"/>
              <a:gd name="T16" fmla="*/ 0 h 185903"/>
              <a:gd name="T17" fmla="*/ 528967 w 528967"/>
              <a:gd name="T18" fmla="*/ 185903 h 185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967" h="185903">
                <a:moveTo>
                  <a:pt x="0" y="185903"/>
                </a:moveTo>
                <a:lnTo>
                  <a:pt x="191611" y="0"/>
                </a:lnTo>
                <a:lnTo>
                  <a:pt x="528967" y="4897"/>
                </a:lnTo>
                <a:lnTo>
                  <a:pt x="375706" y="185220"/>
                </a:lnTo>
                <a:lnTo>
                  <a:pt x="0" y="18590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99" name="平行四边形 4"/>
          <p:cNvSpPr>
            <a:spLocks noChangeArrowheads="1"/>
          </p:cNvSpPr>
          <p:nvPr/>
        </p:nvSpPr>
        <p:spPr bwMode="auto">
          <a:xfrm>
            <a:off x="2882900" y="3251200"/>
            <a:ext cx="646113" cy="192088"/>
          </a:xfrm>
          <a:custGeom>
            <a:avLst/>
            <a:gdLst>
              <a:gd name="T0" fmla="*/ 0 w 485127"/>
              <a:gd name="T1" fmla="*/ 184138 h 192850"/>
              <a:gd name="T2" fmla="*/ 150901 w 485127"/>
              <a:gd name="T3" fmla="*/ 4498 h 192850"/>
              <a:gd name="T4" fmla="*/ 485127 w 485127"/>
              <a:gd name="T5" fmla="*/ 0 h 192850"/>
              <a:gd name="T6" fmla="*/ 353785 w 485127"/>
              <a:gd name="T7" fmla="*/ 192850 h 192850"/>
              <a:gd name="T8" fmla="*/ 0 w 485127"/>
              <a:gd name="T9" fmla="*/ 184138 h 192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5127"/>
              <a:gd name="T16" fmla="*/ 0 h 192850"/>
              <a:gd name="T17" fmla="*/ 485127 w 485127"/>
              <a:gd name="T18" fmla="*/ 192850 h 1928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5127" h="192850">
                <a:moveTo>
                  <a:pt x="0" y="184138"/>
                </a:moveTo>
                <a:lnTo>
                  <a:pt x="150901" y="4498"/>
                </a:lnTo>
                <a:lnTo>
                  <a:pt x="485127" y="0"/>
                </a:lnTo>
                <a:lnTo>
                  <a:pt x="353785" y="192850"/>
                </a:lnTo>
                <a:lnTo>
                  <a:pt x="0" y="18413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00" name="平行四边形 4"/>
          <p:cNvSpPr>
            <a:spLocks noChangeArrowheads="1"/>
          </p:cNvSpPr>
          <p:nvPr/>
        </p:nvSpPr>
        <p:spPr bwMode="auto">
          <a:xfrm>
            <a:off x="3475038" y="3248025"/>
            <a:ext cx="617537" cy="195263"/>
          </a:xfrm>
          <a:custGeom>
            <a:avLst/>
            <a:gdLst>
              <a:gd name="T0" fmla="*/ 0 w 463207"/>
              <a:gd name="T1" fmla="*/ 187270 h 195982"/>
              <a:gd name="T2" fmla="*/ 132112 w 463207"/>
              <a:gd name="T3" fmla="*/ 7630 h 195982"/>
              <a:gd name="T4" fmla="*/ 463207 w 463207"/>
              <a:gd name="T5" fmla="*/ 0 h 195982"/>
              <a:gd name="T6" fmla="*/ 353785 w 463207"/>
              <a:gd name="T7" fmla="*/ 195982 h 195982"/>
              <a:gd name="T8" fmla="*/ 0 w 463207"/>
              <a:gd name="T9" fmla="*/ 187270 h 1959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3207"/>
              <a:gd name="T16" fmla="*/ 0 h 195982"/>
              <a:gd name="T17" fmla="*/ 463207 w 463207"/>
              <a:gd name="T18" fmla="*/ 195982 h 1959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3207" h="195982">
                <a:moveTo>
                  <a:pt x="0" y="187270"/>
                </a:moveTo>
                <a:lnTo>
                  <a:pt x="132112" y="7630"/>
                </a:lnTo>
                <a:lnTo>
                  <a:pt x="463207" y="0"/>
                </a:lnTo>
                <a:lnTo>
                  <a:pt x="353785" y="195982"/>
                </a:lnTo>
                <a:lnTo>
                  <a:pt x="0" y="18727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01" name="平行四边形 4"/>
          <p:cNvSpPr>
            <a:spLocks noChangeArrowheads="1"/>
          </p:cNvSpPr>
          <p:nvPr/>
        </p:nvSpPr>
        <p:spPr bwMode="auto">
          <a:xfrm>
            <a:off x="4068763" y="3244850"/>
            <a:ext cx="579437" cy="198438"/>
          </a:xfrm>
          <a:custGeom>
            <a:avLst/>
            <a:gdLst>
              <a:gd name="T0" fmla="*/ 0 w 435024"/>
              <a:gd name="T1" fmla="*/ 190402 h 199114"/>
              <a:gd name="T2" fmla="*/ 107060 w 435024"/>
              <a:gd name="T3" fmla="*/ 4499 h 199114"/>
              <a:gd name="T4" fmla="*/ 435024 w 435024"/>
              <a:gd name="T5" fmla="*/ 0 h 199114"/>
              <a:gd name="T6" fmla="*/ 353785 w 435024"/>
              <a:gd name="T7" fmla="*/ 199114 h 199114"/>
              <a:gd name="T8" fmla="*/ 0 w 435024"/>
              <a:gd name="T9" fmla="*/ 190402 h 199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5024"/>
              <a:gd name="T16" fmla="*/ 0 h 199114"/>
              <a:gd name="T17" fmla="*/ 435024 w 435024"/>
              <a:gd name="T18" fmla="*/ 199114 h 199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5024" h="199114">
                <a:moveTo>
                  <a:pt x="0" y="190402"/>
                </a:moveTo>
                <a:lnTo>
                  <a:pt x="107060" y="4499"/>
                </a:lnTo>
                <a:lnTo>
                  <a:pt x="435024" y="0"/>
                </a:lnTo>
                <a:lnTo>
                  <a:pt x="353785" y="199114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02" name="平行四边形 4"/>
          <p:cNvSpPr>
            <a:spLocks noChangeArrowheads="1"/>
          </p:cNvSpPr>
          <p:nvPr/>
        </p:nvSpPr>
        <p:spPr bwMode="auto">
          <a:xfrm>
            <a:off x="4670425" y="3244850"/>
            <a:ext cx="541338" cy="198438"/>
          </a:xfrm>
          <a:custGeom>
            <a:avLst/>
            <a:gdLst>
              <a:gd name="T0" fmla="*/ 0 w 406840"/>
              <a:gd name="T1" fmla="*/ 190402 h 199114"/>
              <a:gd name="T2" fmla="*/ 63219 w 406840"/>
              <a:gd name="T3" fmla="*/ 4500 h 199114"/>
              <a:gd name="T4" fmla="*/ 406840 w 406840"/>
              <a:gd name="T5" fmla="*/ 0 h 199114"/>
              <a:gd name="T6" fmla="*/ 353785 w 406840"/>
              <a:gd name="T7" fmla="*/ 199114 h 199114"/>
              <a:gd name="T8" fmla="*/ 0 w 406840"/>
              <a:gd name="T9" fmla="*/ 190402 h 199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6840"/>
              <a:gd name="T16" fmla="*/ 0 h 199114"/>
              <a:gd name="T17" fmla="*/ 406840 w 406840"/>
              <a:gd name="T18" fmla="*/ 199114 h 199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6840" h="199114">
                <a:moveTo>
                  <a:pt x="0" y="190402"/>
                </a:moveTo>
                <a:lnTo>
                  <a:pt x="63219" y="4500"/>
                </a:lnTo>
                <a:lnTo>
                  <a:pt x="406840" y="0"/>
                </a:lnTo>
                <a:lnTo>
                  <a:pt x="353785" y="199114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03" name="平行四边形 4"/>
          <p:cNvSpPr>
            <a:spLocks noChangeArrowheads="1"/>
          </p:cNvSpPr>
          <p:nvPr/>
        </p:nvSpPr>
        <p:spPr bwMode="auto">
          <a:xfrm>
            <a:off x="5291138" y="3251200"/>
            <a:ext cx="481012" cy="192088"/>
          </a:xfrm>
          <a:custGeom>
            <a:avLst/>
            <a:gdLst>
              <a:gd name="T0" fmla="*/ 0 w 359868"/>
              <a:gd name="T1" fmla="*/ 190402 h 192851"/>
              <a:gd name="T2" fmla="*/ 28773 w 359868"/>
              <a:gd name="T3" fmla="*/ 1369 h 192851"/>
              <a:gd name="T4" fmla="*/ 359868 w 359868"/>
              <a:gd name="T5" fmla="*/ 0 h 192851"/>
              <a:gd name="T6" fmla="*/ 341259 w 359868"/>
              <a:gd name="T7" fmla="*/ 192851 h 192851"/>
              <a:gd name="T8" fmla="*/ 0 w 359868"/>
              <a:gd name="T9" fmla="*/ 190402 h 1928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9868"/>
              <a:gd name="T16" fmla="*/ 0 h 192851"/>
              <a:gd name="T17" fmla="*/ 359868 w 359868"/>
              <a:gd name="T18" fmla="*/ 192851 h 1928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9868" h="192851">
                <a:moveTo>
                  <a:pt x="0" y="190402"/>
                </a:moveTo>
                <a:lnTo>
                  <a:pt x="28773" y="1369"/>
                </a:lnTo>
                <a:lnTo>
                  <a:pt x="359868" y="0"/>
                </a:lnTo>
                <a:lnTo>
                  <a:pt x="341259" y="192851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04" name="平行四边形 4"/>
          <p:cNvSpPr>
            <a:spLocks noChangeArrowheads="1"/>
          </p:cNvSpPr>
          <p:nvPr/>
        </p:nvSpPr>
        <p:spPr bwMode="auto">
          <a:xfrm>
            <a:off x="2076450" y="3019425"/>
            <a:ext cx="630238" cy="158750"/>
          </a:xfrm>
          <a:custGeom>
            <a:avLst/>
            <a:gdLst>
              <a:gd name="T0" fmla="*/ 0 w 472600"/>
              <a:gd name="T1" fmla="*/ 157719 h 157719"/>
              <a:gd name="T2" fmla="*/ 182216 w 472600"/>
              <a:gd name="T3" fmla="*/ 0 h 157719"/>
              <a:gd name="T4" fmla="*/ 472600 w 472600"/>
              <a:gd name="T5" fmla="*/ 1765 h 157719"/>
              <a:gd name="T6" fmla="*/ 322471 w 472600"/>
              <a:gd name="T7" fmla="*/ 157036 h 157719"/>
              <a:gd name="T8" fmla="*/ 0 w 472600"/>
              <a:gd name="T9" fmla="*/ 157719 h 1577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600"/>
              <a:gd name="T16" fmla="*/ 0 h 157719"/>
              <a:gd name="T17" fmla="*/ 472600 w 472600"/>
              <a:gd name="T18" fmla="*/ 157719 h 1577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600" h="157719">
                <a:moveTo>
                  <a:pt x="0" y="157719"/>
                </a:moveTo>
                <a:lnTo>
                  <a:pt x="182216" y="0"/>
                </a:lnTo>
                <a:lnTo>
                  <a:pt x="472600" y="1765"/>
                </a:lnTo>
                <a:lnTo>
                  <a:pt x="322471" y="157036"/>
                </a:lnTo>
                <a:lnTo>
                  <a:pt x="0" y="15771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05" name="平行四边形 4"/>
          <p:cNvSpPr>
            <a:spLocks noChangeArrowheads="1"/>
          </p:cNvSpPr>
          <p:nvPr/>
        </p:nvSpPr>
        <p:spPr bwMode="auto">
          <a:xfrm>
            <a:off x="2619375" y="3019425"/>
            <a:ext cx="604838" cy="158750"/>
          </a:xfrm>
          <a:custGeom>
            <a:avLst/>
            <a:gdLst>
              <a:gd name="T0" fmla="*/ 0 w 453811"/>
              <a:gd name="T1" fmla="*/ 157719 h 157719"/>
              <a:gd name="T2" fmla="*/ 150901 w 453811"/>
              <a:gd name="T3" fmla="*/ 0 h 157719"/>
              <a:gd name="T4" fmla="*/ 453811 w 453811"/>
              <a:gd name="T5" fmla="*/ 1765 h 157719"/>
              <a:gd name="T6" fmla="*/ 322471 w 453811"/>
              <a:gd name="T7" fmla="*/ 157036 h 157719"/>
              <a:gd name="T8" fmla="*/ 0 w 453811"/>
              <a:gd name="T9" fmla="*/ 157719 h 1577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3811"/>
              <a:gd name="T16" fmla="*/ 0 h 157719"/>
              <a:gd name="T17" fmla="*/ 453811 w 453811"/>
              <a:gd name="T18" fmla="*/ 157719 h 1577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3811" h="157719">
                <a:moveTo>
                  <a:pt x="0" y="157719"/>
                </a:moveTo>
                <a:lnTo>
                  <a:pt x="150901" y="0"/>
                </a:lnTo>
                <a:lnTo>
                  <a:pt x="453811" y="1765"/>
                </a:lnTo>
                <a:lnTo>
                  <a:pt x="322471" y="157036"/>
                </a:lnTo>
                <a:lnTo>
                  <a:pt x="0" y="15771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06" name="平行四边形 4"/>
          <p:cNvSpPr>
            <a:spLocks noChangeArrowheads="1"/>
          </p:cNvSpPr>
          <p:nvPr/>
        </p:nvSpPr>
        <p:spPr bwMode="auto">
          <a:xfrm>
            <a:off x="3170238" y="3019425"/>
            <a:ext cx="571500" cy="158750"/>
          </a:xfrm>
          <a:custGeom>
            <a:avLst/>
            <a:gdLst>
              <a:gd name="T0" fmla="*/ 0 w 428759"/>
              <a:gd name="T1" fmla="*/ 159086 h 159086"/>
              <a:gd name="T2" fmla="*/ 119586 w 428759"/>
              <a:gd name="T3" fmla="*/ 4498 h 159086"/>
              <a:gd name="T4" fmla="*/ 428759 w 428759"/>
              <a:gd name="T5" fmla="*/ 0 h 159086"/>
              <a:gd name="T6" fmla="*/ 313076 w 428759"/>
              <a:gd name="T7" fmla="*/ 158403 h 159086"/>
              <a:gd name="T8" fmla="*/ 0 w 428759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8759"/>
              <a:gd name="T16" fmla="*/ 0 h 159086"/>
              <a:gd name="T17" fmla="*/ 428759 w 428759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8759" h="159086">
                <a:moveTo>
                  <a:pt x="0" y="159086"/>
                </a:moveTo>
                <a:lnTo>
                  <a:pt x="119586" y="4498"/>
                </a:lnTo>
                <a:lnTo>
                  <a:pt x="428759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07" name="平行四边形 4"/>
          <p:cNvSpPr>
            <a:spLocks noChangeArrowheads="1"/>
          </p:cNvSpPr>
          <p:nvPr/>
        </p:nvSpPr>
        <p:spPr bwMode="auto">
          <a:xfrm>
            <a:off x="3708400" y="3019425"/>
            <a:ext cx="539750" cy="158750"/>
          </a:xfrm>
          <a:custGeom>
            <a:avLst/>
            <a:gdLst>
              <a:gd name="T0" fmla="*/ 0 w 403707"/>
              <a:gd name="T1" fmla="*/ 159086 h 159086"/>
              <a:gd name="T2" fmla="*/ 100797 w 403707"/>
              <a:gd name="T3" fmla="*/ 4498 h 159086"/>
              <a:gd name="T4" fmla="*/ 403707 w 403707"/>
              <a:gd name="T5" fmla="*/ 0 h 159086"/>
              <a:gd name="T6" fmla="*/ 313076 w 403707"/>
              <a:gd name="T7" fmla="*/ 158403 h 159086"/>
              <a:gd name="T8" fmla="*/ 0 w 403707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3707"/>
              <a:gd name="T16" fmla="*/ 0 h 159086"/>
              <a:gd name="T17" fmla="*/ 403707 w 403707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3707" h="159086">
                <a:moveTo>
                  <a:pt x="0" y="159086"/>
                </a:moveTo>
                <a:lnTo>
                  <a:pt x="100797" y="4498"/>
                </a:lnTo>
                <a:lnTo>
                  <a:pt x="403707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08" name="平行四边形 4"/>
          <p:cNvSpPr>
            <a:spLocks noChangeArrowheads="1"/>
          </p:cNvSpPr>
          <p:nvPr/>
        </p:nvSpPr>
        <p:spPr bwMode="auto">
          <a:xfrm>
            <a:off x="4260850" y="3019425"/>
            <a:ext cx="508000" cy="158750"/>
          </a:xfrm>
          <a:custGeom>
            <a:avLst/>
            <a:gdLst>
              <a:gd name="T0" fmla="*/ 0 w 381786"/>
              <a:gd name="T1" fmla="*/ 157720 h 157720"/>
              <a:gd name="T2" fmla="*/ 75745 w 381786"/>
              <a:gd name="T3" fmla="*/ 0 h 157720"/>
              <a:gd name="T4" fmla="*/ 381786 w 381786"/>
              <a:gd name="T5" fmla="*/ 1766 h 157720"/>
              <a:gd name="T6" fmla="*/ 313076 w 381786"/>
              <a:gd name="T7" fmla="*/ 157037 h 157720"/>
              <a:gd name="T8" fmla="*/ 0 w 381786"/>
              <a:gd name="T9" fmla="*/ 157720 h 157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1786"/>
              <a:gd name="T16" fmla="*/ 0 h 157720"/>
              <a:gd name="T17" fmla="*/ 381786 w 381786"/>
              <a:gd name="T18" fmla="*/ 157720 h 157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1786" h="157720">
                <a:moveTo>
                  <a:pt x="0" y="157720"/>
                </a:moveTo>
                <a:lnTo>
                  <a:pt x="75745" y="0"/>
                </a:lnTo>
                <a:lnTo>
                  <a:pt x="381786" y="1766"/>
                </a:lnTo>
                <a:lnTo>
                  <a:pt x="313076" y="157037"/>
                </a:lnTo>
                <a:lnTo>
                  <a:pt x="0" y="1577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09" name="平行四边形 4"/>
          <p:cNvSpPr>
            <a:spLocks noChangeArrowheads="1"/>
          </p:cNvSpPr>
          <p:nvPr/>
        </p:nvSpPr>
        <p:spPr bwMode="auto">
          <a:xfrm>
            <a:off x="4806950" y="3019425"/>
            <a:ext cx="468313" cy="158750"/>
          </a:xfrm>
          <a:custGeom>
            <a:avLst/>
            <a:gdLst>
              <a:gd name="T0" fmla="*/ 0 w 350471"/>
              <a:gd name="T1" fmla="*/ 159086 h 159086"/>
              <a:gd name="T2" fmla="*/ 47561 w 350471"/>
              <a:gd name="T3" fmla="*/ 4497 h 159086"/>
              <a:gd name="T4" fmla="*/ 350471 w 350471"/>
              <a:gd name="T5" fmla="*/ 0 h 159086"/>
              <a:gd name="T6" fmla="*/ 313076 w 350471"/>
              <a:gd name="T7" fmla="*/ 158403 h 159086"/>
              <a:gd name="T8" fmla="*/ 0 w 350471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471"/>
              <a:gd name="T16" fmla="*/ 0 h 159086"/>
              <a:gd name="T17" fmla="*/ 350471 w 350471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471" h="159086">
                <a:moveTo>
                  <a:pt x="0" y="159086"/>
                </a:moveTo>
                <a:lnTo>
                  <a:pt x="47561" y="4497"/>
                </a:lnTo>
                <a:lnTo>
                  <a:pt x="350471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10" name="平行四边形 4"/>
          <p:cNvSpPr>
            <a:spLocks noChangeArrowheads="1"/>
          </p:cNvSpPr>
          <p:nvPr/>
        </p:nvSpPr>
        <p:spPr bwMode="auto">
          <a:xfrm>
            <a:off x="5349875" y="3019425"/>
            <a:ext cx="446088" cy="158750"/>
          </a:xfrm>
          <a:custGeom>
            <a:avLst/>
            <a:gdLst>
              <a:gd name="T0" fmla="*/ 0 w 334814"/>
              <a:gd name="T1" fmla="*/ 159086 h 159086"/>
              <a:gd name="T2" fmla="*/ 31903 w 334814"/>
              <a:gd name="T3" fmla="*/ 1366 h 159086"/>
              <a:gd name="T4" fmla="*/ 334814 w 334814"/>
              <a:gd name="T5" fmla="*/ 0 h 159086"/>
              <a:gd name="T6" fmla="*/ 313076 w 334814"/>
              <a:gd name="T7" fmla="*/ 158403 h 159086"/>
              <a:gd name="T8" fmla="*/ 0 w 334814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4814"/>
              <a:gd name="T16" fmla="*/ 0 h 159086"/>
              <a:gd name="T17" fmla="*/ 334814 w 334814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4814" h="159086">
                <a:moveTo>
                  <a:pt x="0" y="159086"/>
                </a:moveTo>
                <a:lnTo>
                  <a:pt x="31903" y="1366"/>
                </a:lnTo>
                <a:lnTo>
                  <a:pt x="334814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11" name="平行四边形 4"/>
          <p:cNvSpPr>
            <a:spLocks noChangeArrowheads="1"/>
          </p:cNvSpPr>
          <p:nvPr/>
        </p:nvSpPr>
        <p:spPr bwMode="auto">
          <a:xfrm>
            <a:off x="2406650" y="2819400"/>
            <a:ext cx="571500" cy="136525"/>
          </a:xfrm>
          <a:custGeom>
            <a:avLst/>
            <a:gdLst>
              <a:gd name="T0" fmla="*/ 0 w 428759"/>
              <a:gd name="T1" fmla="*/ 132667 h 135116"/>
              <a:gd name="T2" fmla="*/ 147769 w 428759"/>
              <a:gd name="T3" fmla="*/ 0 h 135116"/>
              <a:gd name="T4" fmla="*/ 428759 w 428759"/>
              <a:gd name="T5" fmla="*/ 8028 h 135116"/>
              <a:gd name="T6" fmla="*/ 294288 w 428759"/>
              <a:gd name="T7" fmla="*/ 135116 h 135116"/>
              <a:gd name="T8" fmla="*/ 0 w 428759"/>
              <a:gd name="T9" fmla="*/ 132667 h 135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8759"/>
              <a:gd name="T16" fmla="*/ 0 h 135116"/>
              <a:gd name="T17" fmla="*/ 428759 w 428759"/>
              <a:gd name="T18" fmla="*/ 135116 h 1351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8759" h="135116">
                <a:moveTo>
                  <a:pt x="0" y="132667"/>
                </a:moveTo>
                <a:lnTo>
                  <a:pt x="147769" y="0"/>
                </a:lnTo>
                <a:lnTo>
                  <a:pt x="428759" y="8028"/>
                </a:lnTo>
                <a:lnTo>
                  <a:pt x="294288" y="135116"/>
                </a:lnTo>
                <a:lnTo>
                  <a:pt x="0" y="13266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12" name="平行四边形 4"/>
          <p:cNvSpPr>
            <a:spLocks noChangeArrowheads="1"/>
          </p:cNvSpPr>
          <p:nvPr/>
        </p:nvSpPr>
        <p:spPr bwMode="auto">
          <a:xfrm>
            <a:off x="2898775" y="2822575"/>
            <a:ext cx="555625" cy="133350"/>
          </a:xfrm>
          <a:custGeom>
            <a:avLst/>
            <a:gdLst>
              <a:gd name="T0" fmla="*/ 0 w 416233"/>
              <a:gd name="T1" fmla="*/ 129535 h 131984"/>
              <a:gd name="T2" fmla="*/ 125849 w 416233"/>
              <a:gd name="T3" fmla="*/ 0 h 131984"/>
              <a:gd name="T4" fmla="*/ 416233 w 416233"/>
              <a:gd name="T5" fmla="*/ 1765 h 131984"/>
              <a:gd name="T6" fmla="*/ 294288 w 416233"/>
              <a:gd name="T7" fmla="*/ 131984 h 131984"/>
              <a:gd name="T8" fmla="*/ 0 w 416233"/>
              <a:gd name="T9" fmla="*/ 129535 h 1319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6233"/>
              <a:gd name="T16" fmla="*/ 0 h 131984"/>
              <a:gd name="T17" fmla="*/ 416233 w 416233"/>
              <a:gd name="T18" fmla="*/ 131984 h 1319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6233" h="131984">
                <a:moveTo>
                  <a:pt x="0" y="129535"/>
                </a:moveTo>
                <a:lnTo>
                  <a:pt x="125849" y="0"/>
                </a:lnTo>
                <a:lnTo>
                  <a:pt x="416233" y="1765"/>
                </a:lnTo>
                <a:lnTo>
                  <a:pt x="294288" y="131984"/>
                </a:lnTo>
                <a:lnTo>
                  <a:pt x="0" y="12953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13" name="平行四边形 4"/>
          <p:cNvSpPr>
            <a:spLocks noChangeArrowheads="1"/>
          </p:cNvSpPr>
          <p:nvPr/>
        </p:nvSpPr>
        <p:spPr bwMode="auto">
          <a:xfrm>
            <a:off x="3400425" y="2820988"/>
            <a:ext cx="520700" cy="133350"/>
          </a:xfrm>
          <a:custGeom>
            <a:avLst/>
            <a:gdLst>
              <a:gd name="T0" fmla="*/ 0 w 391181"/>
              <a:gd name="T1" fmla="*/ 130902 h 133351"/>
              <a:gd name="T2" fmla="*/ 107060 w 391181"/>
              <a:gd name="T3" fmla="*/ 4498 h 133351"/>
              <a:gd name="T4" fmla="*/ 391181 w 391181"/>
              <a:gd name="T5" fmla="*/ 0 h 133351"/>
              <a:gd name="T6" fmla="*/ 294288 w 391181"/>
              <a:gd name="T7" fmla="*/ 133351 h 133351"/>
              <a:gd name="T8" fmla="*/ 0 w 39118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1181"/>
              <a:gd name="T16" fmla="*/ 0 h 133351"/>
              <a:gd name="T17" fmla="*/ 391181 w 39118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1181" h="133351">
                <a:moveTo>
                  <a:pt x="0" y="130902"/>
                </a:moveTo>
                <a:lnTo>
                  <a:pt x="107060" y="4498"/>
                </a:lnTo>
                <a:lnTo>
                  <a:pt x="39118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14" name="平行四边形 4"/>
          <p:cNvSpPr>
            <a:spLocks noChangeArrowheads="1"/>
          </p:cNvSpPr>
          <p:nvPr/>
        </p:nvSpPr>
        <p:spPr bwMode="auto">
          <a:xfrm>
            <a:off x="3902075" y="2820988"/>
            <a:ext cx="492125" cy="133350"/>
          </a:xfrm>
          <a:custGeom>
            <a:avLst/>
            <a:gdLst>
              <a:gd name="T0" fmla="*/ 0 w 369261"/>
              <a:gd name="T1" fmla="*/ 130902 h 133351"/>
              <a:gd name="T2" fmla="*/ 91402 w 369261"/>
              <a:gd name="T3" fmla="*/ 4498 h 133351"/>
              <a:gd name="T4" fmla="*/ 369261 w 369261"/>
              <a:gd name="T5" fmla="*/ 0 h 133351"/>
              <a:gd name="T6" fmla="*/ 294288 w 369261"/>
              <a:gd name="T7" fmla="*/ 133351 h 133351"/>
              <a:gd name="T8" fmla="*/ 0 w 36926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9261"/>
              <a:gd name="T16" fmla="*/ 0 h 133351"/>
              <a:gd name="T17" fmla="*/ 369261 w 36926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9261" h="133351">
                <a:moveTo>
                  <a:pt x="0" y="130902"/>
                </a:moveTo>
                <a:lnTo>
                  <a:pt x="91402" y="4498"/>
                </a:lnTo>
                <a:lnTo>
                  <a:pt x="36926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15" name="平行四边形 4"/>
          <p:cNvSpPr>
            <a:spLocks noChangeArrowheads="1"/>
          </p:cNvSpPr>
          <p:nvPr/>
        </p:nvSpPr>
        <p:spPr bwMode="auto">
          <a:xfrm>
            <a:off x="4402138" y="2820988"/>
            <a:ext cx="463550" cy="133350"/>
          </a:xfrm>
          <a:custGeom>
            <a:avLst/>
            <a:gdLst>
              <a:gd name="T0" fmla="*/ 0 w 347341"/>
              <a:gd name="T1" fmla="*/ 130902 h 133351"/>
              <a:gd name="T2" fmla="*/ 72613 w 347341"/>
              <a:gd name="T3" fmla="*/ 1367 h 133351"/>
              <a:gd name="T4" fmla="*/ 347341 w 347341"/>
              <a:gd name="T5" fmla="*/ 0 h 133351"/>
              <a:gd name="T6" fmla="*/ 294288 w 347341"/>
              <a:gd name="T7" fmla="*/ 133351 h 133351"/>
              <a:gd name="T8" fmla="*/ 0 w 34734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341"/>
              <a:gd name="T16" fmla="*/ 0 h 133351"/>
              <a:gd name="T17" fmla="*/ 347341 w 34734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341" h="133351">
                <a:moveTo>
                  <a:pt x="0" y="130902"/>
                </a:moveTo>
                <a:lnTo>
                  <a:pt x="72613" y="1367"/>
                </a:lnTo>
                <a:lnTo>
                  <a:pt x="34734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16" name="平行四边形 4"/>
          <p:cNvSpPr>
            <a:spLocks noChangeArrowheads="1"/>
          </p:cNvSpPr>
          <p:nvPr/>
        </p:nvSpPr>
        <p:spPr bwMode="auto">
          <a:xfrm>
            <a:off x="4919663" y="2820988"/>
            <a:ext cx="412750" cy="134937"/>
          </a:xfrm>
          <a:custGeom>
            <a:avLst/>
            <a:gdLst>
              <a:gd name="T0" fmla="*/ 0 w 309763"/>
              <a:gd name="T1" fmla="*/ 134033 h 134033"/>
              <a:gd name="T2" fmla="*/ 44430 w 309763"/>
              <a:gd name="T3" fmla="*/ 1367 h 134033"/>
              <a:gd name="T4" fmla="*/ 309763 w 309763"/>
              <a:gd name="T5" fmla="*/ 0 h 134033"/>
              <a:gd name="T6" fmla="*/ 281762 w 309763"/>
              <a:gd name="T7" fmla="*/ 133351 h 134033"/>
              <a:gd name="T8" fmla="*/ 0 w 309763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763"/>
              <a:gd name="T16" fmla="*/ 0 h 134033"/>
              <a:gd name="T17" fmla="*/ 309763 w 309763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763" h="134033">
                <a:moveTo>
                  <a:pt x="0" y="134033"/>
                </a:moveTo>
                <a:lnTo>
                  <a:pt x="44430" y="1367"/>
                </a:lnTo>
                <a:lnTo>
                  <a:pt x="309763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17" name="平行四边形 4"/>
          <p:cNvSpPr>
            <a:spLocks noChangeArrowheads="1"/>
          </p:cNvSpPr>
          <p:nvPr/>
        </p:nvSpPr>
        <p:spPr bwMode="auto">
          <a:xfrm>
            <a:off x="5413375" y="2820988"/>
            <a:ext cx="395288" cy="134937"/>
          </a:xfrm>
          <a:custGeom>
            <a:avLst/>
            <a:gdLst>
              <a:gd name="T0" fmla="*/ 0 w 297237"/>
              <a:gd name="T1" fmla="*/ 134033 h 134033"/>
              <a:gd name="T2" fmla="*/ 25641 w 297237"/>
              <a:gd name="T3" fmla="*/ 1367 h 134033"/>
              <a:gd name="T4" fmla="*/ 297237 w 297237"/>
              <a:gd name="T5" fmla="*/ 0 h 134033"/>
              <a:gd name="T6" fmla="*/ 281762 w 297237"/>
              <a:gd name="T7" fmla="*/ 133351 h 134033"/>
              <a:gd name="T8" fmla="*/ 0 w 297237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237"/>
              <a:gd name="T16" fmla="*/ 0 h 134033"/>
              <a:gd name="T17" fmla="*/ 297237 w 297237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237" h="134033">
                <a:moveTo>
                  <a:pt x="0" y="134033"/>
                </a:moveTo>
                <a:lnTo>
                  <a:pt x="25641" y="1367"/>
                </a:lnTo>
                <a:lnTo>
                  <a:pt x="297237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18" name="平行四边形 4"/>
          <p:cNvSpPr>
            <a:spLocks noChangeArrowheads="1"/>
          </p:cNvSpPr>
          <p:nvPr/>
        </p:nvSpPr>
        <p:spPr bwMode="auto">
          <a:xfrm>
            <a:off x="2682875" y="2654300"/>
            <a:ext cx="504825" cy="119063"/>
          </a:xfrm>
          <a:custGeom>
            <a:avLst/>
            <a:gdLst>
              <a:gd name="T0" fmla="*/ 0 w 378655"/>
              <a:gd name="T1" fmla="*/ 110746 h 119458"/>
              <a:gd name="T2" fmla="*/ 119586 w 378655"/>
              <a:gd name="T3" fmla="*/ 0 h 119458"/>
              <a:gd name="T4" fmla="*/ 378655 w 378655"/>
              <a:gd name="T5" fmla="*/ 8028 h 119458"/>
              <a:gd name="T6" fmla="*/ 272368 w 378655"/>
              <a:gd name="T7" fmla="*/ 119458 h 119458"/>
              <a:gd name="T8" fmla="*/ 0 w 378655"/>
              <a:gd name="T9" fmla="*/ 110746 h 1194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8655"/>
              <a:gd name="T16" fmla="*/ 0 h 119458"/>
              <a:gd name="T17" fmla="*/ 378655 w 378655"/>
              <a:gd name="T18" fmla="*/ 119458 h 1194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8655" h="119458">
                <a:moveTo>
                  <a:pt x="0" y="110746"/>
                </a:moveTo>
                <a:lnTo>
                  <a:pt x="119586" y="0"/>
                </a:lnTo>
                <a:lnTo>
                  <a:pt x="378655" y="8028"/>
                </a:lnTo>
                <a:lnTo>
                  <a:pt x="272368" y="119458"/>
                </a:lnTo>
                <a:lnTo>
                  <a:pt x="0" y="11074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19" name="平行四边形 4"/>
          <p:cNvSpPr>
            <a:spLocks noChangeArrowheads="1"/>
          </p:cNvSpPr>
          <p:nvPr/>
        </p:nvSpPr>
        <p:spPr bwMode="auto">
          <a:xfrm>
            <a:off x="3141663" y="2655888"/>
            <a:ext cx="487362" cy="117475"/>
          </a:xfrm>
          <a:custGeom>
            <a:avLst/>
            <a:gdLst>
              <a:gd name="T0" fmla="*/ 0 w 366129"/>
              <a:gd name="T1" fmla="*/ 108981 h 117693"/>
              <a:gd name="T2" fmla="*/ 107060 w 366129"/>
              <a:gd name="T3" fmla="*/ 1366 h 117693"/>
              <a:gd name="T4" fmla="*/ 366129 w 366129"/>
              <a:gd name="T5" fmla="*/ 0 h 117693"/>
              <a:gd name="T6" fmla="*/ 272368 w 366129"/>
              <a:gd name="T7" fmla="*/ 117693 h 117693"/>
              <a:gd name="T8" fmla="*/ 0 w 366129"/>
              <a:gd name="T9" fmla="*/ 108981 h 1176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6129"/>
              <a:gd name="T16" fmla="*/ 0 h 117693"/>
              <a:gd name="T17" fmla="*/ 366129 w 366129"/>
              <a:gd name="T18" fmla="*/ 117693 h 1176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6129" h="117693">
                <a:moveTo>
                  <a:pt x="0" y="108981"/>
                </a:moveTo>
                <a:lnTo>
                  <a:pt x="107060" y="1366"/>
                </a:lnTo>
                <a:lnTo>
                  <a:pt x="366129" y="0"/>
                </a:lnTo>
                <a:lnTo>
                  <a:pt x="272368" y="117693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20" name="平行四边形 4"/>
          <p:cNvSpPr>
            <a:spLocks noChangeArrowheads="1"/>
          </p:cNvSpPr>
          <p:nvPr/>
        </p:nvSpPr>
        <p:spPr bwMode="auto">
          <a:xfrm>
            <a:off x="3592513" y="2655888"/>
            <a:ext cx="487362" cy="117475"/>
          </a:xfrm>
          <a:custGeom>
            <a:avLst/>
            <a:gdLst>
              <a:gd name="T0" fmla="*/ 0 w 366129"/>
              <a:gd name="T1" fmla="*/ 108981 h 117693"/>
              <a:gd name="T2" fmla="*/ 107060 w 366129"/>
              <a:gd name="T3" fmla="*/ 1366 h 117693"/>
              <a:gd name="T4" fmla="*/ 366129 w 366129"/>
              <a:gd name="T5" fmla="*/ 0 h 117693"/>
              <a:gd name="T6" fmla="*/ 272368 w 366129"/>
              <a:gd name="T7" fmla="*/ 117693 h 117693"/>
              <a:gd name="T8" fmla="*/ 0 w 366129"/>
              <a:gd name="T9" fmla="*/ 108981 h 1176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6129"/>
              <a:gd name="T16" fmla="*/ 0 h 117693"/>
              <a:gd name="T17" fmla="*/ 366129 w 366129"/>
              <a:gd name="T18" fmla="*/ 117693 h 1176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6129" h="117693">
                <a:moveTo>
                  <a:pt x="0" y="108981"/>
                </a:moveTo>
                <a:lnTo>
                  <a:pt x="107060" y="1366"/>
                </a:lnTo>
                <a:lnTo>
                  <a:pt x="366129" y="0"/>
                </a:lnTo>
                <a:lnTo>
                  <a:pt x="272368" y="117693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21" name="平行四边形 4"/>
          <p:cNvSpPr>
            <a:spLocks noChangeArrowheads="1"/>
          </p:cNvSpPr>
          <p:nvPr/>
        </p:nvSpPr>
        <p:spPr bwMode="auto">
          <a:xfrm>
            <a:off x="4071938" y="2655888"/>
            <a:ext cx="442912" cy="117475"/>
          </a:xfrm>
          <a:custGeom>
            <a:avLst/>
            <a:gdLst>
              <a:gd name="T0" fmla="*/ 0 w 331682"/>
              <a:gd name="T1" fmla="*/ 108981 h 117693"/>
              <a:gd name="T2" fmla="*/ 75745 w 331682"/>
              <a:gd name="T3" fmla="*/ 4497 h 117693"/>
              <a:gd name="T4" fmla="*/ 331682 w 331682"/>
              <a:gd name="T5" fmla="*/ 0 h 117693"/>
              <a:gd name="T6" fmla="*/ 259842 w 331682"/>
              <a:gd name="T7" fmla="*/ 117693 h 117693"/>
              <a:gd name="T8" fmla="*/ 0 w 331682"/>
              <a:gd name="T9" fmla="*/ 108981 h 1176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682"/>
              <a:gd name="T16" fmla="*/ 0 h 117693"/>
              <a:gd name="T17" fmla="*/ 331682 w 331682"/>
              <a:gd name="T18" fmla="*/ 117693 h 1176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682" h="117693">
                <a:moveTo>
                  <a:pt x="0" y="108981"/>
                </a:moveTo>
                <a:lnTo>
                  <a:pt x="75745" y="4497"/>
                </a:lnTo>
                <a:lnTo>
                  <a:pt x="331682" y="0"/>
                </a:lnTo>
                <a:lnTo>
                  <a:pt x="259842" y="117693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22" name="平行四边形 4"/>
          <p:cNvSpPr>
            <a:spLocks noChangeArrowheads="1"/>
          </p:cNvSpPr>
          <p:nvPr/>
        </p:nvSpPr>
        <p:spPr bwMode="auto">
          <a:xfrm>
            <a:off x="4535488" y="2655888"/>
            <a:ext cx="412750" cy="114300"/>
          </a:xfrm>
          <a:custGeom>
            <a:avLst/>
            <a:gdLst>
              <a:gd name="T0" fmla="*/ 0 w 309762"/>
              <a:gd name="T1" fmla="*/ 108981 h 114562"/>
              <a:gd name="T2" fmla="*/ 56956 w 309762"/>
              <a:gd name="T3" fmla="*/ 1366 h 114562"/>
              <a:gd name="T4" fmla="*/ 309762 w 309762"/>
              <a:gd name="T5" fmla="*/ 0 h 114562"/>
              <a:gd name="T6" fmla="*/ 266105 w 309762"/>
              <a:gd name="T7" fmla="*/ 114562 h 114562"/>
              <a:gd name="T8" fmla="*/ 0 w 309762"/>
              <a:gd name="T9" fmla="*/ 108981 h 1145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762"/>
              <a:gd name="T16" fmla="*/ 0 h 114562"/>
              <a:gd name="T17" fmla="*/ 309762 w 309762"/>
              <a:gd name="T18" fmla="*/ 114562 h 1145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762" h="114562">
                <a:moveTo>
                  <a:pt x="0" y="108981"/>
                </a:moveTo>
                <a:lnTo>
                  <a:pt x="56956" y="1366"/>
                </a:lnTo>
                <a:lnTo>
                  <a:pt x="309762" y="0"/>
                </a:lnTo>
                <a:lnTo>
                  <a:pt x="266105" y="114562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23" name="平行四边形 4"/>
          <p:cNvSpPr>
            <a:spLocks noChangeArrowheads="1"/>
          </p:cNvSpPr>
          <p:nvPr/>
        </p:nvSpPr>
        <p:spPr bwMode="auto">
          <a:xfrm>
            <a:off x="5000625" y="2654300"/>
            <a:ext cx="387350" cy="115888"/>
          </a:xfrm>
          <a:custGeom>
            <a:avLst/>
            <a:gdLst>
              <a:gd name="T0" fmla="*/ 0 w 290712"/>
              <a:gd name="T1" fmla="*/ 109997 h 115578"/>
              <a:gd name="T2" fmla="*/ 42668 w 290712"/>
              <a:gd name="T3" fmla="*/ 0 h 115578"/>
              <a:gd name="T4" fmla="*/ 290712 w 290712"/>
              <a:gd name="T5" fmla="*/ 3397 h 115578"/>
              <a:gd name="T6" fmla="*/ 266105 w 290712"/>
              <a:gd name="T7" fmla="*/ 115578 h 115578"/>
              <a:gd name="T8" fmla="*/ 0 w 290712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12"/>
              <a:gd name="T16" fmla="*/ 0 h 115578"/>
              <a:gd name="T17" fmla="*/ 290712 w 290712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12" h="115578">
                <a:moveTo>
                  <a:pt x="0" y="109997"/>
                </a:moveTo>
                <a:lnTo>
                  <a:pt x="42668" y="0"/>
                </a:lnTo>
                <a:lnTo>
                  <a:pt x="290712" y="3397"/>
                </a:lnTo>
                <a:lnTo>
                  <a:pt x="266105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24" name="平行四边形 4"/>
          <p:cNvSpPr>
            <a:spLocks noChangeArrowheads="1"/>
          </p:cNvSpPr>
          <p:nvPr/>
        </p:nvSpPr>
        <p:spPr bwMode="auto">
          <a:xfrm>
            <a:off x="5467350" y="2654300"/>
            <a:ext cx="368300" cy="115888"/>
          </a:xfrm>
          <a:custGeom>
            <a:avLst/>
            <a:gdLst>
              <a:gd name="T0" fmla="*/ 0 w 276424"/>
              <a:gd name="T1" fmla="*/ 109997 h 115578"/>
              <a:gd name="T2" fmla="*/ 21237 w 276424"/>
              <a:gd name="T3" fmla="*/ 0 h 115578"/>
              <a:gd name="T4" fmla="*/ 276424 w 276424"/>
              <a:gd name="T5" fmla="*/ 3397 h 115578"/>
              <a:gd name="T6" fmla="*/ 266105 w 276424"/>
              <a:gd name="T7" fmla="*/ 115578 h 115578"/>
              <a:gd name="T8" fmla="*/ 0 w 276424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6424"/>
              <a:gd name="T16" fmla="*/ 0 h 115578"/>
              <a:gd name="T17" fmla="*/ 276424 w 276424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6424" h="115578">
                <a:moveTo>
                  <a:pt x="0" y="109997"/>
                </a:moveTo>
                <a:lnTo>
                  <a:pt x="21237" y="0"/>
                </a:lnTo>
                <a:lnTo>
                  <a:pt x="276424" y="3397"/>
                </a:lnTo>
                <a:lnTo>
                  <a:pt x="266105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25" name="平行四边形 4"/>
          <p:cNvSpPr>
            <a:spLocks noChangeArrowheads="1"/>
          </p:cNvSpPr>
          <p:nvPr/>
        </p:nvSpPr>
        <p:spPr bwMode="auto">
          <a:xfrm>
            <a:off x="2914650" y="2506663"/>
            <a:ext cx="473075" cy="103187"/>
          </a:xfrm>
          <a:custGeom>
            <a:avLst/>
            <a:gdLst>
              <a:gd name="T0" fmla="*/ 0 w 354842"/>
              <a:gd name="T1" fmla="*/ 98840 h 102790"/>
              <a:gd name="T2" fmla="*/ 107679 w 354842"/>
              <a:gd name="T3" fmla="*/ 0 h 102790"/>
              <a:gd name="T4" fmla="*/ 354842 w 354842"/>
              <a:gd name="T5" fmla="*/ 885 h 102790"/>
              <a:gd name="T6" fmla="*/ 260461 w 354842"/>
              <a:gd name="T7" fmla="*/ 102790 h 102790"/>
              <a:gd name="T8" fmla="*/ 0 w 354842"/>
              <a:gd name="T9" fmla="*/ 98840 h 1027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4842"/>
              <a:gd name="T16" fmla="*/ 0 h 102790"/>
              <a:gd name="T17" fmla="*/ 354842 w 354842"/>
              <a:gd name="T18" fmla="*/ 102790 h 1027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4842" h="102790">
                <a:moveTo>
                  <a:pt x="0" y="98840"/>
                </a:moveTo>
                <a:lnTo>
                  <a:pt x="107679" y="0"/>
                </a:lnTo>
                <a:lnTo>
                  <a:pt x="354842" y="885"/>
                </a:lnTo>
                <a:lnTo>
                  <a:pt x="260461" y="102790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26" name="平行四边形 4"/>
          <p:cNvSpPr>
            <a:spLocks noChangeArrowheads="1"/>
          </p:cNvSpPr>
          <p:nvPr/>
        </p:nvSpPr>
        <p:spPr bwMode="auto">
          <a:xfrm>
            <a:off x="3336925" y="2506663"/>
            <a:ext cx="473075" cy="103187"/>
          </a:xfrm>
          <a:custGeom>
            <a:avLst/>
            <a:gdLst>
              <a:gd name="T0" fmla="*/ 0 w 354842"/>
              <a:gd name="T1" fmla="*/ 98840 h 102790"/>
              <a:gd name="T2" fmla="*/ 107679 w 354842"/>
              <a:gd name="T3" fmla="*/ 0 h 102790"/>
              <a:gd name="T4" fmla="*/ 354842 w 354842"/>
              <a:gd name="T5" fmla="*/ 885 h 102790"/>
              <a:gd name="T6" fmla="*/ 260461 w 354842"/>
              <a:gd name="T7" fmla="*/ 102790 h 102790"/>
              <a:gd name="T8" fmla="*/ 0 w 354842"/>
              <a:gd name="T9" fmla="*/ 98840 h 1027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4842"/>
              <a:gd name="T16" fmla="*/ 0 h 102790"/>
              <a:gd name="T17" fmla="*/ 354842 w 354842"/>
              <a:gd name="T18" fmla="*/ 102790 h 1027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4842" h="102790">
                <a:moveTo>
                  <a:pt x="0" y="98840"/>
                </a:moveTo>
                <a:lnTo>
                  <a:pt x="107679" y="0"/>
                </a:lnTo>
                <a:lnTo>
                  <a:pt x="354842" y="885"/>
                </a:lnTo>
                <a:lnTo>
                  <a:pt x="260461" y="102790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27" name="平行四边形 4"/>
          <p:cNvSpPr>
            <a:spLocks noChangeArrowheads="1"/>
          </p:cNvSpPr>
          <p:nvPr/>
        </p:nvSpPr>
        <p:spPr bwMode="auto">
          <a:xfrm>
            <a:off x="3771900" y="2508250"/>
            <a:ext cx="431800" cy="98425"/>
          </a:xfrm>
          <a:custGeom>
            <a:avLst/>
            <a:gdLst>
              <a:gd name="T0" fmla="*/ 0 w 323886"/>
              <a:gd name="T1" fmla="*/ 96459 h 98028"/>
              <a:gd name="T2" fmla="*/ 83866 w 323886"/>
              <a:gd name="T3" fmla="*/ 0 h 98028"/>
              <a:gd name="T4" fmla="*/ 323886 w 323886"/>
              <a:gd name="T5" fmla="*/ 886 h 98028"/>
              <a:gd name="T6" fmla="*/ 258080 w 323886"/>
              <a:gd name="T7" fmla="*/ 98028 h 98028"/>
              <a:gd name="T8" fmla="*/ 0 w 323886"/>
              <a:gd name="T9" fmla="*/ 96459 h 98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3886"/>
              <a:gd name="T16" fmla="*/ 0 h 98028"/>
              <a:gd name="T17" fmla="*/ 323886 w 323886"/>
              <a:gd name="T18" fmla="*/ 98028 h 98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3886" h="98028">
                <a:moveTo>
                  <a:pt x="0" y="96459"/>
                </a:moveTo>
                <a:lnTo>
                  <a:pt x="83866" y="0"/>
                </a:lnTo>
                <a:lnTo>
                  <a:pt x="323886" y="886"/>
                </a:lnTo>
                <a:lnTo>
                  <a:pt x="258080" y="98028"/>
                </a:lnTo>
                <a:lnTo>
                  <a:pt x="0" y="9645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28" name="平行四边形 4"/>
          <p:cNvSpPr>
            <a:spLocks noChangeArrowheads="1"/>
          </p:cNvSpPr>
          <p:nvPr/>
        </p:nvSpPr>
        <p:spPr bwMode="auto">
          <a:xfrm>
            <a:off x="4200525" y="2508250"/>
            <a:ext cx="431800" cy="98425"/>
          </a:xfrm>
          <a:custGeom>
            <a:avLst/>
            <a:gdLst>
              <a:gd name="T0" fmla="*/ 0 w 323886"/>
              <a:gd name="T1" fmla="*/ 96459 h 98028"/>
              <a:gd name="T2" fmla="*/ 83866 w 323886"/>
              <a:gd name="T3" fmla="*/ 0 h 98028"/>
              <a:gd name="T4" fmla="*/ 323886 w 323886"/>
              <a:gd name="T5" fmla="*/ 886 h 98028"/>
              <a:gd name="T6" fmla="*/ 258080 w 323886"/>
              <a:gd name="T7" fmla="*/ 98028 h 98028"/>
              <a:gd name="T8" fmla="*/ 0 w 323886"/>
              <a:gd name="T9" fmla="*/ 96459 h 98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3886"/>
              <a:gd name="T16" fmla="*/ 0 h 98028"/>
              <a:gd name="T17" fmla="*/ 323886 w 323886"/>
              <a:gd name="T18" fmla="*/ 98028 h 98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3886" h="98028">
                <a:moveTo>
                  <a:pt x="0" y="96459"/>
                </a:moveTo>
                <a:lnTo>
                  <a:pt x="83866" y="0"/>
                </a:lnTo>
                <a:lnTo>
                  <a:pt x="323886" y="886"/>
                </a:lnTo>
                <a:lnTo>
                  <a:pt x="258080" y="98028"/>
                </a:lnTo>
                <a:lnTo>
                  <a:pt x="0" y="9645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29" name="平行四边形 4"/>
          <p:cNvSpPr>
            <a:spLocks noChangeArrowheads="1"/>
          </p:cNvSpPr>
          <p:nvPr/>
        </p:nvSpPr>
        <p:spPr bwMode="auto">
          <a:xfrm>
            <a:off x="4638675" y="2506663"/>
            <a:ext cx="403225" cy="100012"/>
          </a:xfrm>
          <a:custGeom>
            <a:avLst/>
            <a:gdLst>
              <a:gd name="T0" fmla="*/ 0 w 302454"/>
              <a:gd name="T1" fmla="*/ 98840 h 100409"/>
              <a:gd name="T2" fmla="*/ 60054 w 302454"/>
              <a:gd name="T3" fmla="*/ 0 h 100409"/>
              <a:gd name="T4" fmla="*/ 302454 w 302454"/>
              <a:gd name="T5" fmla="*/ 885 h 100409"/>
              <a:gd name="T6" fmla="*/ 258080 w 302454"/>
              <a:gd name="T7" fmla="*/ 100409 h 100409"/>
              <a:gd name="T8" fmla="*/ 0 w 302454"/>
              <a:gd name="T9" fmla="*/ 98840 h 100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454"/>
              <a:gd name="T16" fmla="*/ 0 h 100409"/>
              <a:gd name="T17" fmla="*/ 302454 w 302454"/>
              <a:gd name="T18" fmla="*/ 100409 h 100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454" h="100409">
                <a:moveTo>
                  <a:pt x="0" y="98840"/>
                </a:moveTo>
                <a:lnTo>
                  <a:pt x="60054" y="0"/>
                </a:lnTo>
                <a:lnTo>
                  <a:pt x="302454" y="885"/>
                </a:lnTo>
                <a:lnTo>
                  <a:pt x="258080" y="100409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30" name="平行四边形 4"/>
          <p:cNvSpPr>
            <a:spLocks noChangeArrowheads="1"/>
          </p:cNvSpPr>
          <p:nvPr/>
        </p:nvSpPr>
        <p:spPr bwMode="auto">
          <a:xfrm>
            <a:off x="5067300" y="2503488"/>
            <a:ext cx="377825" cy="103187"/>
          </a:xfrm>
          <a:custGeom>
            <a:avLst/>
            <a:gdLst>
              <a:gd name="T0" fmla="*/ 0 w 283404"/>
              <a:gd name="T1" fmla="*/ 101221 h 102790"/>
              <a:gd name="T2" fmla="*/ 48148 w 283404"/>
              <a:gd name="T3" fmla="*/ 0 h 102790"/>
              <a:gd name="T4" fmla="*/ 283404 w 283404"/>
              <a:gd name="T5" fmla="*/ 3266 h 102790"/>
              <a:gd name="T6" fmla="*/ 258080 w 283404"/>
              <a:gd name="T7" fmla="*/ 102790 h 102790"/>
              <a:gd name="T8" fmla="*/ 0 w 283404"/>
              <a:gd name="T9" fmla="*/ 101221 h 1027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404"/>
              <a:gd name="T16" fmla="*/ 0 h 102790"/>
              <a:gd name="T17" fmla="*/ 283404 w 283404"/>
              <a:gd name="T18" fmla="*/ 102790 h 1027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404" h="102790">
                <a:moveTo>
                  <a:pt x="0" y="101221"/>
                </a:moveTo>
                <a:lnTo>
                  <a:pt x="48148" y="0"/>
                </a:lnTo>
                <a:lnTo>
                  <a:pt x="283404" y="3266"/>
                </a:lnTo>
                <a:lnTo>
                  <a:pt x="258080" y="102790"/>
                </a:lnTo>
                <a:lnTo>
                  <a:pt x="0" y="10122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31" name="平行四边形 4"/>
          <p:cNvSpPr>
            <a:spLocks noChangeArrowheads="1"/>
          </p:cNvSpPr>
          <p:nvPr/>
        </p:nvSpPr>
        <p:spPr bwMode="auto">
          <a:xfrm>
            <a:off x="5502275" y="2506663"/>
            <a:ext cx="361950" cy="100012"/>
          </a:xfrm>
          <a:custGeom>
            <a:avLst/>
            <a:gdLst>
              <a:gd name="T0" fmla="*/ 0 w 271497"/>
              <a:gd name="T1" fmla="*/ 98840 h 100409"/>
              <a:gd name="T2" fmla="*/ 24336 w 271497"/>
              <a:gd name="T3" fmla="*/ 0 h 100409"/>
              <a:gd name="T4" fmla="*/ 271497 w 271497"/>
              <a:gd name="T5" fmla="*/ 885 h 100409"/>
              <a:gd name="T6" fmla="*/ 258080 w 271497"/>
              <a:gd name="T7" fmla="*/ 100409 h 100409"/>
              <a:gd name="T8" fmla="*/ 0 w 271497"/>
              <a:gd name="T9" fmla="*/ 98840 h 100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97"/>
              <a:gd name="T16" fmla="*/ 0 h 100409"/>
              <a:gd name="T17" fmla="*/ 271497 w 271497"/>
              <a:gd name="T18" fmla="*/ 100409 h 100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97" h="100409">
                <a:moveTo>
                  <a:pt x="0" y="98840"/>
                </a:moveTo>
                <a:lnTo>
                  <a:pt x="24336" y="0"/>
                </a:lnTo>
                <a:lnTo>
                  <a:pt x="271497" y="885"/>
                </a:lnTo>
                <a:lnTo>
                  <a:pt x="258080" y="100409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32" name="平行四边形 4"/>
          <p:cNvSpPr>
            <a:spLocks noChangeArrowheads="1"/>
          </p:cNvSpPr>
          <p:nvPr/>
        </p:nvSpPr>
        <p:spPr bwMode="auto">
          <a:xfrm>
            <a:off x="3114675" y="2374900"/>
            <a:ext cx="441325" cy="92075"/>
          </a:xfrm>
          <a:custGeom>
            <a:avLst/>
            <a:gdLst>
              <a:gd name="T0" fmla="*/ 0 w 331029"/>
              <a:gd name="T1" fmla="*/ 86933 h 90883"/>
              <a:gd name="T2" fmla="*/ 102916 w 331029"/>
              <a:gd name="T3" fmla="*/ 0 h 90883"/>
              <a:gd name="T4" fmla="*/ 331029 w 331029"/>
              <a:gd name="T5" fmla="*/ 3266 h 90883"/>
              <a:gd name="T6" fmla="*/ 243792 w 331029"/>
              <a:gd name="T7" fmla="*/ 90883 h 90883"/>
              <a:gd name="T8" fmla="*/ 0 w 331029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029"/>
              <a:gd name="T16" fmla="*/ 0 h 90883"/>
              <a:gd name="T17" fmla="*/ 331029 w 331029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029" h="90883">
                <a:moveTo>
                  <a:pt x="0" y="86933"/>
                </a:moveTo>
                <a:lnTo>
                  <a:pt x="102916" y="0"/>
                </a:lnTo>
                <a:lnTo>
                  <a:pt x="331029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33" name="平行四边形 4"/>
          <p:cNvSpPr>
            <a:spLocks noChangeArrowheads="1"/>
          </p:cNvSpPr>
          <p:nvPr/>
        </p:nvSpPr>
        <p:spPr bwMode="auto">
          <a:xfrm>
            <a:off x="3517900" y="2374900"/>
            <a:ext cx="415925" cy="92075"/>
          </a:xfrm>
          <a:custGeom>
            <a:avLst/>
            <a:gdLst>
              <a:gd name="T0" fmla="*/ 0 w 311979"/>
              <a:gd name="T1" fmla="*/ 86933 h 90883"/>
              <a:gd name="T2" fmla="*/ 86247 w 311979"/>
              <a:gd name="T3" fmla="*/ 0 h 90883"/>
              <a:gd name="T4" fmla="*/ 311979 w 311979"/>
              <a:gd name="T5" fmla="*/ 3266 h 90883"/>
              <a:gd name="T6" fmla="*/ 243792 w 311979"/>
              <a:gd name="T7" fmla="*/ 90883 h 90883"/>
              <a:gd name="T8" fmla="*/ 0 w 311979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1979"/>
              <a:gd name="T16" fmla="*/ 0 h 90883"/>
              <a:gd name="T17" fmla="*/ 311979 w 311979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1979" h="90883">
                <a:moveTo>
                  <a:pt x="0" y="86933"/>
                </a:moveTo>
                <a:lnTo>
                  <a:pt x="86247" y="0"/>
                </a:lnTo>
                <a:lnTo>
                  <a:pt x="311979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34" name="平行四边形 4"/>
          <p:cNvSpPr>
            <a:spLocks noChangeArrowheads="1"/>
          </p:cNvSpPr>
          <p:nvPr/>
        </p:nvSpPr>
        <p:spPr bwMode="auto">
          <a:xfrm>
            <a:off x="3924300" y="2378075"/>
            <a:ext cx="406400" cy="87313"/>
          </a:xfrm>
          <a:custGeom>
            <a:avLst/>
            <a:gdLst>
              <a:gd name="T0" fmla="*/ 0 w 304835"/>
              <a:gd name="T1" fmla="*/ 84552 h 88502"/>
              <a:gd name="T2" fmla="*/ 71960 w 304835"/>
              <a:gd name="T3" fmla="*/ 0 h 88502"/>
              <a:gd name="T4" fmla="*/ 304835 w 304835"/>
              <a:gd name="T5" fmla="*/ 885 h 88502"/>
              <a:gd name="T6" fmla="*/ 243792 w 304835"/>
              <a:gd name="T7" fmla="*/ 88502 h 88502"/>
              <a:gd name="T8" fmla="*/ 0 w 304835"/>
              <a:gd name="T9" fmla="*/ 84552 h 885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835"/>
              <a:gd name="T16" fmla="*/ 0 h 88502"/>
              <a:gd name="T17" fmla="*/ 304835 w 304835"/>
              <a:gd name="T18" fmla="*/ 88502 h 885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835" h="88502">
                <a:moveTo>
                  <a:pt x="0" y="84552"/>
                </a:moveTo>
                <a:lnTo>
                  <a:pt x="71960" y="0"/>
                </a:lnTo>
                <a:lnTo>
                  <a:pt x="304835" y="885"/>
                </a:lnTo>
                <a:lnTo>
                  <a:pt x="243792" y="88502"/>
                </a:lnTo>
                <a:lnTo>
                  <a:pt x="0" y="8455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35" name="平行四边形 4"/>
          <p:cNvSpPr>
            <a:spLocks noChangeArrowheads="1"/>
          </p:cNvSpPr>
          <p:nvPr/>
        </p:nvSpPr>
        <p:spPr bwMode="auto">
          <a:xfrm>
            <a:off x="4330700" y="2374900"/>
            <a:ext cx="387350" cy="92075"/>
          </a:xfrm>
          <a:custGeom>
            <a:avLst/>
            <a:gdLst>
              <a:gd name="T0" fmla="*/ 0 w 290547"/>
              <a:gd name="T1" fmla="*/ 86933 h 90883"/>
              <a:gd name="T2" fmla="*/ 57672 w 290547"/>
              <a:gd name="T3" fmla="*/ 0 h 90883"/>
              <a:gd name="T4" fmla="*/ 290547 w 290547"/>
              <a:gd name="T5" fmla="*/ 3266 h 90883"/>
              <a:gd name="T6" fmla="*/ 236648 w 290547"/>
              <a:gd name="T7" fmla="*/ 90883 h 90883"/>
              <a:gd name="T8" fmla="*/ 0 w 290547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547"/>
              <a:gd name="T16" fmla="*/ 0 h 90883"/>
              <a:gd name="T17" fmla="*/ 290547 w 290547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547" h="90883">
                <a:moveTo>
                  <a:pt x="0" y="86933"/>
                </a:moveTo>
                <a:lnTo>
                  <a:pt x="57672" y="0"/>
                </a:lnTo>
                <a:lnTo>
                  <a:pt x="290547" y="3266"/>
                </a:lnTo>
                <a:lnTo>
                  <a:pt x="236648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36" name="平行四边形 4"/>
          <p:cNvSpPr>
            <a:spLocks noChangeArrowheads="1"/>
          </p:cNvSpPr>
          <p:nvPr/>
        </p:nvSpPr>
        <p:spPr bwMode="auto">
          <a:xfrm>
            <a:off x="4727575" y="2373313"/>
            <a:ext cx="377825" cy="93662"/>
          </a:xfrm>
          <a:custGeom>
            <a:avLst/>
            <a:gdLst>
              <a:gd name="T0" fmla="*/ 0 w 283404"/>
              <a:gd name="T1" fmla="*/ 89314 h 93264"/>
              <a:gd name="T2" fmla="*/ 55291 w 283404"/>
              <a:gd name="T3" fmla="*/ 0 h 93264"/>
              <a:gd name="T4" fmla="*/ 283404 w 283404"/>
              <a:gd name="T5" fmla="*/ 5647 h 93264"/>
              <a:gd name="T6" fmla="*/ 243792 w 283404"/>
              <a:gd name="T7" fmla="*/ 93264 h 93264"/>
              <a:gd name="T8" fmla="*/ 0 w 283404"/>
              <a:gd name="T9" fmla="*/ 89314 h 93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404"/>
              <a:gd name="T16" fmla="*/ 0 h 93264"/>
              <a:gd name="T17" fmla="*/ 283404 w 283404"/>
              <a:gd name="T18" fmla="*/ 93264 h 93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404" h="93264">
                <a:moveTo>
                  <a:pt x="0" y="89314"/>
                </a:moveTo>
                <a:lnTo>
                  <a:pt x="55291" y="0"/>
                </a:lnTo>
                <a:lnTo>
                  <a:pt x="283404" y="5647"/>
                </a:lnTo>
                <a:lnTo>
                  <a:pt x="243792" y="93264"/>
                </a:lnTo>
                <a:lnTo>
                  <a:pt x="0" y="8931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37" name="平行四边形 4"/>
          <p:cNvSpPr>
            <a:spLocks noChangeArrowheads="1"/>
          </p:cNvSpPr>
          <p:nvPr/>
        </p:nvSpPr>
        <p:spPr bwMode="auto">
          <a:xfrm>
            <a:off x="5133975" y="2378075"/>
            <a:ext cx="361950" cy="88900"/>
          </a:xfrm>
          <a:custGeom>
            <a:avLst/>
            <a:gdLst>
              <a:gd name="T0" fmla="*/ 0 w 271498"/>
              <a:gd name="T1" fmla="*/ 83667 h 87617"/>
              <a:gd name="T2" fmla="*/ 31478 w 271498"/>
              <a:gd name="T3" fmla="*/ 1497 h 87617"/>
              <a:gd name="T4" fmla="*/ 271498 w 271498"/>
              <a:gd name="T5" fmla="*/ 0 h 87617"/>
              <a:gd name="T6" fmla="*/ 243792 w 271498"/>
              <a:gd name="T7" fmla="*/ 87617 h 87617"/>
              <a:gd name="T8" fmla="*/ 0 w 271498"/>
              <a:gd name="T9" fmla="*/ 83667 h 876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98"/>
              <a:gd name="T16" fmla="*/ 0 h 87617"/>
              <a:gd name="T17" fmla="*/ 271498 w 271498"/>
              <a:gd name="T18" fmla="*/ 87617 h 876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98" h="87617">
                <a:moveTo>
                  <a:pt x="0" y="83667"/>
                </a:moveTo>
                <a:lnTo>
                  <a:pt x="31478" y="1497"/>
                </a:lnTo>
                <a:lnTo>
                  <a:pt x="271498" y="0"/>
                </a:lnTo>
                <a:lnTo>
                  <a:pt x="243792" y="87617"/>
                </a:lnTo>
                <a:lnTo>
                  <a:pt x="0" y="8366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38" name="平行四边形 4"/>
          <p:cNvSpPr>
            <a:spLocks noChangeArrowheads="1"/>
          </p:cNvSpPr>
          <p:nvPr/>
        </p:nvSpPr>
        <p:spPr bwMode="auto">
          <a:xfrm>
            <a:off x="5537200" y="2374900"/>
            <a:ext cx="336550" cy="92075"/>
          </a:xfrm>
          <a:custGeom>
            <a:avLst/>
            <a:gdLst>
              <a:gd name="T0" fmla="*/ 0 w 252448"/>
              <a:gd name="T1" fmla="*/ 86933 h 90883"/>
              <a:gd name="T2" fmla="*/ 21954 w 252448"/>
              <a:gd name="T3" fmla="*/ 0 h 90883"/>
              <a:gd name="T4" fmla="*/ 252448 w 252448"/>
              <a:gd name="T5" fmla="*/ 3266 h 90883"/>
              <a:gd name="T6" fmla="*/ 243792 w 252448"/>
              <a:gd name="T7" fmla="*/ 90883 h 90883"/>
              <a:gd name="T8" fmla="*/ 0 w 252448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448"/>
              <a:gd name="T16" fmla="*/ 0 h 90883"/>
              <a:gd name="T17" fmla="*/ 252448 w 252448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448" h="90883">
                <a:moveTo>
                  <a:pt x="0" y="86933"/>
                </a:moveTo>
                <a:lnTo>
                  <a:pt x="21954" y="0"/>
                </a:lnTo>
                <a:lnTo>
                  <a:pt x="252448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39" name="平行四边形 4"/>
          <p:cNvSpPr>
            <a:spLocks noChangeArrowheads="1"/>
          </p:cNvSpPr>
          <p:nvPr/>
        </p:nvSpPr>
        <p:spPr bwMode="auto">
          <a:xfrm>
            <a:off x="3295650" y="2265363"/>
            <a:ext cx="409575" cy="77787"/>
          </a:xfrm>
          <a:custGeom>
            <a:avLst/>
            <a:gdLst>
              <a:gd name="T0" fmla="*/ 0 w 307216"/>
              <a:gd name="T1" fmla="*/ 75027 h 76596"/>
              <a:gd name="T2" fmla="*/ 81484 w 307216"/>
              <a:gd name="T3" fmla="*/ 0 h 76596"/>
              <a:gd name="T4" fmla="*/ 307216 w 307216"/>
              <a:gd name="T5" fmla="*/ 3266 h 76596"/>
              <a:gd name="T6" fmla="*/ 229505 w 307216"/>
              <a:gd name="T7" fmla="*/ 76596 h 76596"/>
              <a:gd name="T8" fmla="*/ 0 w 307216"/>
              <a:gd name="T9" fmla="*/ 75027 h 765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216"/>
              <a:gd name="T16" fmla="*/ 0 h 76596"/>
              <a:gd name="T17" fmla="*/ 307216 w 307216"/>
              <a:gd name="T18" fmla="*/ 76596 h 765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216" h="76596">
                <a:moveTo>
                  <a:pt x="0" y="75027"/>
                </a:moveTo>
                <a:lnTo>
                  <a:pt x="81484" y="0"/>
                </a:lnTo>
                <a:lnTo>
                  <a:pt x="307216" y="3266"/>
                </a:lnTo>
                <a:lnTo>
                  <a:pt x="229505" y="76596"/>
                </a:lnTo>
                <a:lnTo>
                  <a:pt x="0" y="7502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40" name="平行四边形 4"/>
          <p:cNvSpPr>
            <a:spLocks noChangeArrowheads="1"/>
          </p:cNvSpPr>
          <p:nvPr/>
        </p:nvSpPr>
        <p:spPr bwMode="auto">
          <a:xfrm>
            <a:off x="3676650" y="2263775"/>
            <a:ext cx="390525" cy="79375"/>
          </a:xfrm>
          <a:custGeom>
            <a:avLst/>
            <a:gdLst>
              <a:gd name="T0" fmla="*/ 0 w 292929"/>
              <a:gd name="T1" fmla="*/ 76524 h 78093"/>
              <a:gd name="T2" fmla="*/ 81484 w 292929"/>
              <a:gd name="T3" fmla="*/ 1497 h 78093"/>
              <a:gd name="T4" fmla="*/ 292929 w 292929"/>
              <a:gd name="T5" fmla="*/ 0 h 78093"/>
              <a:gd name="T6" fmla="*/ 229505 w 292929"/>
              <a:gd name="T7" fmla="*/ 78093 h 78093"/>
              <a:gd name="T8" fmla="*/ 0 w 292929"/>
              <a:gd name="T9" fmla="*/ 76524 h 780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929"/>
              <a:gd name="T16" fmla="*/ 0 h 78093"/>
              <a:gd name="T17" fmla="*/ 292929 w 292929"/>
              <a:gd name="T18" fmla="*/ 78093 h 780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929" h="78093">
                <a:moveTo>
                  <a:pt x="0" y="76524"/>
                </a:moveTo>
                <a:lnTo>
                  <a:pt x="81484" y="1497"/>
                </a:lnTo>
                <a:lnTo>
                  <a:pt x="292929" y="0"/>
                </a:lnTo>
                <a:lnTo>
                  <a:pt x="229505" y="78093"/>
                </a:lnTo>
                <a:lnTo>
                  <a:pt x="0" y="7652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41" name="平行四边形 4"/>
          <p:cNvSpPr>
            <a:spLocks noChangeArrowheads="1"/>
          </p:cNvSpPr>
          <p:nvPr/>
        </p:nvSpPr>
        <p:spPr bwMode="auto">
          <a:xfrm>
            <a:off x="4051300" y="2265363"/>
            <a:ext cx="377825" cy="77787"/>
          </a:xfrm>
          <a:custGeom>
            <a:avLst/>
            <a:gdLst>
              <a:gd name="T0" fmla="*/ 0 w 283404"/>
              <a:gd name="T1" fmla="*/ 75027 h 76596"/>
              <a:gd name="T2" fmla="*/ 67196 w 283404"/>
              <a:gd name="T3" fmla="*/ 0 h 76596"/>
              <a:gd name="T4" fmla="*/ 283404 w 283404"/>
              <a:gd name="T5" fmla="*/ 885 h 76596"/>
              <a:gd name="T6" fmla="*/ 229505 w 283404"/>
              <a:gd name="T7" fmla="*/ 76596 h 76596"/>
              <a:gd name="T8" fmla="*/ 0 w 283404"/>
              <a:gd name="T9" fmla="*/ 75027 h 765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404"/>
              <a:gd name="T16" fmla="*/ 0 h 76596"/>
              <a:gd name="T17" fmla="*/ 283404 w 283404"/>
              <a:gd name="T18" fmla="*/ 76596 h 765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404" h="76596">
                <a:moveTo>
                  <a:pt x="0" y="75027"/>
                </a:moveTo>
                <a:lnTo>
                  <a:pt x="67196" y="0"/>
                </a:lnTo>
                <a:lnTo>
                  <a:pt x="283404" y="885"/>
                </a:lnTo>
                <a:lnTo>
                  <a:pt x="229505" y="76596"/>
                </a:lnTo>
                <a:lnTo>
                  <a:pt x="0" y="7502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42" name="平行四边形 4"/>
          <p:cNvSpPr>
            <a:spLocks noChangeArrowheads="1"/>
          </p:cNvSpPr>
          <p:nvPr/>
        </p:nvSpPr>
        <p:spPr bwMode="auto">
          <a:xfrm>
            <a:off x="4432300" y="2268538"/>
            <a:ext cx="365125" cy="74612"/>
          </a:xfrm>
          <a:custGeom>
            <a:avLst/>
            <a:gdLst>
              <a:gd name="T0" fmla="*/ 0 w 273879"/>
              <a:gd name="T1" fmla="*/ 72645 h 74214"/>
              <a:gd name="T2" fmla="*/ 52908 w 273879"/>
              <a:gd name="T3" fmla="*/ 0 h 74214"/>
              <a:gd name="T4" fmla="*/ 273879 w 273879"/>
              <a:gd name="T5" fmla="*/ 884 h 74214"/>
              <a:gd name="T6" fmla="*/ 229505 w 273879"/>
              <a:gd name="T7" fmla="*/ 74214 h 74214"/>
              <a:gd name="T8" fmla="*/ 0 w 273879"/>
              <a:gd name="T9" fmla="*/ 72645 h 742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3879"/>
              <a:gd name="T16" fmla="*/ 0 h 74214"/>
              <a:gd name="T17" fmla="*/ 273879 w 273879"/>
              <a:gd name="T18" fmla="*/ 74214 h 742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3879" h="74214">
                <a:moveTo>
                  <a:pt x="0" y="72645"/>
                </a:moveTo>
                <a:lnTo>
                  <a:pt x="52908" y="0"/>
                </a:lnTo>
                <a:lnTo>
                  <a:pt x="273879" y="884"/>
                </a:lnTo>
                <a:lnTo>
                  <a:pt x="229505" y="74214"/>
                </a:lnTo>
                <a:lnTo>
                  <a:pt x="0" y="7264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43" name="平行四边形 4"/>
          <p:cNvSpPr>
            <a:spLocks noChangeArrowheads="1"/>
          </p:cNvSpPr>
          <p:nvPr/>
        </p:nvSpPr>
        <p:spPr bwMode="auto">
          <a:xfrm>
            <a:off x="4816475" y="2265363"/>
            <a:ext cx="349250" cy="77787"/>
          </a:xfrm>
          <a:custGeom>
            <a:avLst/>
            <a:gdLst>
              <a:gd name="T0" fmla="*/ 0 w 261973"/>
              <a:gd name="T1" fmla="*/ 75026 h 76595"/>
              <a:gd name="T2" fmla="*/ 33858 w 261973"/>
              <a:gd name="T3" fmla="*/ 0 h 76595"/>
              <a:gd name="T4" fmla="*/ 261973 w 261973"/>
              <a:gd name="T5" fmla="*/ 884 h 76595"/>
              <a:gd name="T6" fmla="*/ 229505 w 261973"/>
              <a:gd name="T7" fmla="*/ 76595 h 76595"/>
              <a:gd name="T8" fmla="*/ 0 w 261973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973"/>
              <a:gd name="T16" fmla="*/ 0 h 76595"/>
              <a:gd name="T17" fmla="*/ 261973 w 261973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973" h="76595">
                <a:moveTo>
                  <a:pt x="0" y="75026"/>
                </a:moveTo>
                <a:lnTo>
                  <a:pt x="33858" y="0"/>
                </a:lnTo>
                <a:lnTo>
                  <a:pt x="261973" y="884"/>
                </a:lnTo>
                <a:lnTo>
                  <a:pt x="229505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44" name="平行四边形 4"/>
          <p:cNvSpPr>
            <a:spLocks noChangeArrowheads="1"/>
          </p:cNvSpPr>
          <p:nvPr/>
        </p:nvSpPr>
        <p:spPr bwMode="auto">
          <a:xfrm>
            <a:off x="5200650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45" name="平行四边形 4"/>
          <p:cNvSpPr>
            <a:spLocks noChangeArrowheads="1"/>
          </p:cNvSpPr>
          <p:nvPr/>
        </p:nvSpPr>
        <p:spPr bwMode="auto">
          <a:xfrm>
            <a:off x="5575300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46" name="平行四边形 100"/>
          <p:cNvSpPr>
            <a:spLocks noChangeArrowheads="1"/>
          </p:cNvSpPr>
          <p:nvPr/>
        </p:nvSpPr>
        <p:spPr bwMode="auto">
          <a:xfrm flipH="1">
            <a:off x="11133138" y="4294188"/>
            <a:ext cx="1128712" cy="357187"/>
          </a:xfrm>
          <a:prstGeom prst="parallelogram">
            <a:avLst>
              <a:gd name="adj" fmla="val 109795"/>
            </a:avLst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47" name="平行四边形 4"/>
          <p:cNvSpPr>
            <a:spLocks noChangeArrowheads="1"/>
          </p:cNvSpPr>
          <p:nvPr/>
        </p:nvSpPr>
        <p:spPr bwMode="auto">
          <a:xfrm flipH="1">
            <a:off x="10399713" y="4275138"/>
            <a:ext cx="1038225" cy="377825"/>
          </a:xfrm>
          <a:custGeom>
            <a:avLst/>
            <a:gdLst>
              <a:gd name="T0" fmla="*/ 0 w 778476"/>
              <a:gd name="T1" fmla="*/ 376881 h 376881"/>
              <a:gd name="T2" fmla="*/ 355257 w 778476"/>
              <a:gd name="T3" fmla="*/ 0 h 376881"/>
              <a:gd name="T4" fmla="*/ 778476 w 778476"/>
              <a:gd name="T5" fmla="*/ 12357 h 376881"/>
              <a:gd name="T6" fmla="*/ 491182 w 778476"/>
              <a:gd name="T7" fmla="*/ 364524 h 376881"/>
              <a:gd name="T8" fmla="*/ 0 w 778476"/>
              <a:gd name="T9" fmla="*/ 376881 h 3768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8476"/>
              <a:gd name="T16" fmla="*/ 0 h 376881"/>
              <a:gd name="T17" fmla="*/ 778476 w 778476"/>
              <a:gd name="T18" fmla="*/ 376881 h 3768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8476" h="376881">
                <a:moveTo>
                  <a:pt x="0" y="376881"/>
                </a:moveTo>
                <a:lnTo>
                  <a:pt x="355257" y="0"/>
                </a:lnTo>
                <a:lnTo>
                  <a:pt x="778476" y="12357"/>
                </a:lnTo>
                <a:lnTo>
                  <a:pt x="491182" y="364524"/>
                </a:lnTo>
                <a:lnTo>
                  <a:pt x="0" y="3768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48" name="平行四边形 4"/>
          <p:cNvSpPr>
            <a:spLocks noChangeArrowheads="1"/>
          </p:cNvSpPr>
          <p:nvPr/>
        </p:nvSpPr>
        <p:spPr bwMode="auto">
          <a:xfrm flipH="1">
            <a:off x="9642475" y="4281488"/>
            <a:ext cx="946150" cy="358775"/>
          </a:xfrm>
          <a:custGeom>
            <a:avLst/>
            <a:gdLst>
              <a:gd name="T0" fmla="*/ 0 w 710514"/>
              <a:gd name="T1" fmla="*/ 352167 h 358345"/>
              <a:gd name="T2" fmla="*/ 281117 w 710514"/>
              <a:gd name="T3" fmla="*/ 0 h 358345"/>
              <a:gd name="T4" fmla="*/ 710514 w 710514"/>
              <a:gd name="T5" fmla="*/ 6178 h 358345"/>
              <a:gd name="T6" fmla="*/ 454112 w 710514"/>
              <a:gd name="T7" fmla="*/ 358345 h 358345"/>
              <a:gd name="T8" fmla="*/ 0 w 710514"/>
              <a:gd name="T9" fmla="*/ 352167 h 358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0514"/>
              <a:gd name="T16" fmla="*/ 0 h 358345"/>
              <a:gd name="T17" fmla="*/ 710514 w 710514"/>
              <a:gd name="T18" fmla="*/ 358345 h 3583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0514" h="358345">
                <a:moveTo>
                  <a:pt x="0" y="352167"/>
                </a:moveTo>
                <a:lnTo>
                  <a:pt x="281117" y="0"/>
                </a:lnTo>
                <a:lnTo>
                  <a:pt x="710514" y="6178"/>
                </a:lnTo>
                <a:lnTo>
                  <a:pt x="454112" y="358345"/>
                </a:lnTo>
                <a:lnTo>
                  <a:pt x="0" y="35216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49" name="平行四边形 4"/>
          <p:cNvSpPr>
            <a:spLocks noChangeArrowheads="1"/>
          </p:cNvSpPr>
          <p:nvPr/>
        </p:nvSpPr>
        <p:spPr bwMode="auto">
          <a:xfrm flipH="1">
            <a:off x="8883650" y="4268788"/>
            <a:ext cx="865188" cy="371475"/>
          </a:xfrm>
          <a:custGeom>
            <a:avLst/>
            <a:gdLst>
              <a:gd name="T0" fmla="*/ 0 w 648731"/>
              <a:gd name="T1" fmla="*/ 364523 h 370701"/>
              <a:gd name="T2" fmla="*/ 237868 w 648731"/>
              <a:gd name="T3" fmla="*/ 0 h 370701"/>
              <a:gd name="T4" fmla="*/ 648731 w 648731"/>
              <a:gd name="T5" fmla="*/ 18534 h 370701"/>
              <a:gd name="T6" fmla="*/ 454112 w 648731"/>
              <a:gd name="T7" fmla="*/ 370701 h 370701"/>
              <a:gd name="T8" fmla="*/ 0 w 648731"/>
              <a:gd name="T9" fmla="*/ 364523 h 370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8731"/>
              <a:gd name="T16" fmla="*/ 0 h 370701"/>
              <a:gd name="T17" fmla="*/ 648731 w 648731"/>
              <a:gd name="T18" fmla="*/ 370701 h 370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8731" h="370701">
                <a:moveTo>
                  <a:pt x="0" y="364523"/>
                </a:moveTo>
                <a:lnTo>
                  <a:pt x="237868" y="0"/>
                </a:lnTo>
                <a:lnTo>
                  <a:pt x="648731" y="18534"/>
                </a:lnTo>
                <a:lnTo>
                  <a:pt x="454112" y="370701"/>
                </a:lnTo>
                <a:lnTo>
                  <a:pt x="0" y="36452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50" name="平行四边形 4"/>
          <p:cNvSpPr>
            <a:spLocks noChangeArrowheads="1"/>
          </p:cNvSpPr>
          <p:nvPr/>
        </p:nvSpPr>
        <p:spPr bwMode="auto">
          <a:xfrm flipH="1">
            <a:off x="8108950" y="4281488"/>
            <a:ext cx="808038" cy="358775"/>
          </a:xfrm>
          <a:custGeom>
            <a:avLst/>
            <a:gdLst>
              <a:gd name="T0" fmla="*/ 0 w 605483"/>
              <a:gd name="T1" fmla="*/ 352168 h 358346"/>
              <a:gd name="T2" fmla="*/ 188441 w 605483"/>
              <a:gd name="T3" fmla="*/ 2 h 358346"/>
              <a:gd name="T4" fmla="*/ 605483 w 605483"/>
              <a:gd name="T5" fmla="*/ 0 h 358346"/>
              <a:gd name="T6" fmla="*/ 454112 w 605483"/>
              <a:gd name="T7" fmla="*/ 358346 h 358346"/>
              <a:gd name="T8" fmla="*/ 0 w 605483"/>
              <a:gd name="T9" fmla="*/ 352168 h 3583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5483"/>
              <a:gd name="T16" fmla="*/ 0 h 358346"/>
              <a:gd name="T17" fmla="*/ 605483 w 605483"/>
              <a:gd name="T18" fmla="*/ 358346 h 3583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5483" h="358346">
                <a:moveTo>
                  <a:pt x="0" y="352168"/>
                </a:moveTo>
                <a:lnTo>
                  <a:pt x="188441" y="2"/>
                </a:lnTo>
                <a:lnTo>
                  <a:pt x="605483" y="0"/>
                </a:lnTo>
                <a:lnTo>
                  <a:pt x="454112" y="358346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51" name="平行四边形 4"/>
          <p:cNvSpPr>
            <a:spLocks noChangeArrowheads="1"/>
          </p:cNvSpPr>
          <p:nvPr/>
        </p:nvSpPr>
        <p:spPr bwMode="auto">
          <a:xfrm flipH="1">
            <a:off x="7351713" y="4281488"/>
            <a:ext cx="750887" cy="352425"/>
          </a:xfrm>
          <a:custGeom>
            <a:avLst/>
            <a:gdLst>
              <a:gd name="T0" fmla="*/ 0 w 562234"/>
              <a:gd name="T1" fmla="*/ 352168 h 352168"/>
              <a:gd name="T2" fmla="*/ 132836 w 562234"/>
              <a:gd name="T3" fmla="*/ 12359 h 352168"/>
              <a:gd name="T4" fmla="*/ 562234 w 562234"/>
              <a:gd name="T5" fmla="*/ 0 h 352168"/>
              <a:gd name="T6" fmla="*/ 478826 w 562234"/>
              <a:gd name="T7" fmla="*/ 352168 h 352168"/>
              <a:gd name="T8" fmla="*/ 0 w 562234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2234"/>
              <a:gd name="T16" fmla="*/ 0 h 352168"/>
              <a:gd name="T17" fmla="*/ 562234 w 562234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2234" h="352168">
                <a:moveTo>
                  <a:pt x="0" y="352168"/>
                </a:moveTo>
                <a:lnTo>
                  <a:pt x="132836" y="12359"/>
                </a:lnTo>
                <a:lnTo>
                  <a:pt x="562234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52" name="平行四边形 4"/>
          <p:cNvSpPr>
            <a:spLocks noChangeArrowheads="1"/>
          </p:cNvSpPr>
          <p:nvPr/>
        </p:nvSpPr>
        <p:spPr bwMode="auto">
          <a:xfrm flipH="1">
            <a:off x="6594475" y="4281488"/>
            <a:ext cx="666750" cy="352425"/>
          </a:xfrm>
          <a:custGeom>
            <a:avLst/>
            <a:gdLst>
              <a:gd name="T0" fmla="*/ 0 w 500450"/>
              <a:gd name="T1" fmla="*/ 352168 h 352168"/>
              <a:gd name="T2" fmla="*/ 89588 w 500450"/>
              <a:gd name="T3" fmla="*/ 2 h 352168"/>
              <a:gd name="T4" fmla="*/ 500450 w 500450"/>
              <a:gd name="T5" fmla="*/ 0 h 352168"/>
              <a:gd name="T6" fmla="*/ 478826 w 500450"/>
              <a:gd name="T7" fmla="*/ 352168 h 352168"/>
              <a:gd name="T8" fmla="*/ 0 w 500450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0450"/>
              <a:gd name="T16" fmla="*/ 0 h 352168"/>
              <a:gd name="T17" fmla="*/ 500450 w 500450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0450" h="352168">
                <a:moveTo>
                  <a:pt x="0" y="352168"/>
                </a:moveTo>
                <a:lnTo>
                  <a:pt x="89588" y="2"/>
                </a:lnTo>
                <a:lnTo>
                  <a:pt x="500450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53" name="平行四边形 4"/>
          <p:cNvSpPr>
            <a:spLocks noChangeArrowheads="1"/>
          </p:cNvSpPr>
          <p:nvPr/>
        </p:nvSpPr>
        <p:spPr bwMode="auto">
          <a:xfrm flipH="1">
            <a:off x="10614025" y="3862388"/>
            <a:ext cx="925513" cy="288925"/>
          </a:xfrm>
          <a:custGeom>
            <a:avLst/>
            <a:gdLst>
              <a:gd name="T0" fmla="*/ 0 w 694200"/>
              <a:gd name="T1" fmla="*/ 279963 h 288675"/>
              <a:gd name="T2" fmla="*/ 304691 w 694200"/>
              <a:gd name="T3" fmla="*/ 0 h 288675"/>
              <a:gd name="T4" fmla="*/ 694200 w 694200"/>
              <a:gd name="T5" fmla="*/ 8143 h 288675"/>
              <a:gd name="T6" fmla="*/ 419547 w 694200"/>
              <a:gd name="T7" fmla="*/ 288675 h 288675"/>
              <a:gd name="T8" fmla="*/ 0 w 694200"/>
              <a:gd name="T9" fmla="*/ 279963 h 2886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4200"/>
              <a:gd name="T16" fmla="*/ 0 h 288675"/>
              <a:gd name="T17" fmla="*/ 694200 w 694200"/>
              <a:gd name="T18" fmla="*/ 288675 h 2886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4200" h="288675">
                <a:moveTo>
                  <a:pt x="0" y="279963"/>
                </a:moveTo>
                <a:lnTo>
                  <a:pt x="304691" y="0"/>
                </a:lnTo>
                <a:lnTo>
                  <a:pt x="694200" y="8143"/>
                </a:lnTo>
                <a:lnTo>
                  <a:pt x="419547" y="288675"/>
                </a:lnTo>
                <a:lnTo>
                  <a:pt x="0" y="27996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54" name="平行四边形 4"/>
          <p:cNvSpPr>
            <a:spLocks noChangeArrowheads="1"/>
          </p:cNvSpPr>
          <p:nvPr/>
        </p:nvSpPr>
        <p:spPr bwMode="auto">
          <a:xfrm flipH="1">
            <a:off x="9928225" y="3870325"/>
            <a:ext cx="881063" cy="280988"/>
          </a:xfrm>
          <a:custGeom>
            <a:avLst/>
            <a:gdLst>
              <a:gd name="T0" fmla="*/ 0 w 660490"/>
              <a:gd name="T1" fmla="*/ 271820 h 280532"/>
              <a:gd name="T2" fmla="*/ 266767 w 660490"/>
              <a:gd name="T3" fmla="*/ 4498 h 280532"/>
              <a:gd name="T4" fmla="*/ 660490 w 660490"/>
              <a:gd name="T5" fmla="*/ 0 h 280532"/>
              <a:gd name="T6" fmla="*/ 419547 w 660490"/>
              <a:gd name="T7" fmla="*/ 280532 h 280532"/>
              <a:gd name="T8" fmla="*/ 0 w 660490"/>
              <a:gd name="T9" fmla="*/ 271820 h 2805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490"/>
              <a:gd name="T16" fmla="*/ 0 h 280532"/>
              <a:gd name="T17" fmla="*/ 660490 w 660490"/>
              <a:gd name="T18" fmla="*/ 280532 h 2805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490" h="280532">
                <a:moveTo>
                  <a:pt x="0" y="271820"/>
                </a:moveTo>
                <a:lnTo>
                  <a:pt x="266767" y="4498"/>
                </a:lnTo>
                <a:lnTo>
                  <a:pt x="660490" y="0"/>
                </a:lnTo>
                <a:lnTo>
                  <a:pt x="419547" y="280532"/>
                </a:lnTo>
                <a:lnTo>
                  <a:pt x="0" y="2718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55" name="平行四边形 4"/>
          <p:cNvSpPr>
            <a:spLocks noChangeArrowheads="1"/>
          </p:cNvSpPr>
          <p:nvPr/>
        </p:nvSpPr>
        <p:spPr bwMode="auto">
          <a:xfrm flipH="1">
            <a:off x="9259888" y="3867150"/>
            <a:ext cx="812800" cy="284163"/>
          </a:xfrm>
          <a:custGeom>
            <a:avLst/>
            <a:gdLst>
              <a:gd name="T0" fmla="*/ 0 w 609924"/>
              <a:gd name="T1" fmla="*/ 276034 h 284746"/>
              <a:gd name="T2" fmla="*/ 224629 w 609924"/>
              <a:gd name="T3" fmla="*/ 4498 h 284746"/>
              <a:gd name="T4" fmla="*/ 609924 w 609924"/>
              <a:gd name="T5" fmla="*/ 0 h 284746"/>
              <a:gd name="T6" fmla="*/ 419547 w 609924"/>
              <a:gd name="T7" fmla="*/ 284746 h 284746"/>
              <a:gd name="T8" fmla="*/ 0 w 609924"/>
              <a:gd name="T9" fmla="*/ 276034 h 2847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924"/>
              <a:gd name="T16" fmla="*/ 0 h 284746"/>
              <a:gd name="T17" fmla="*/ 609924 w 609924"/>
              <a:gd name="T18" fmla="*/ 284746 h 2847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924" h="284746">
                <a:moveTo>
                  <a:pt x="0" y="276034"/>
                </a:moveTo>
                <a:lnTo>
                  <a:pt x="224629" y="4498"/>
                </a:lnTo>
                <a:lnTo>
                  <a:pt x="609924" y="0"/>
                </a:lnTo>
                <a:lnTo>
                  <a:pt x="419547" y="284746"/>
                </a:lnTo>
                <a:lnTo>
                  <a:pt x="0" y="27603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56" name="平行四边形 4"/>
          <p:cNvSpPr>
            <a:spLocks noChangeArrowheads="1"/>
          </p:cNvSpPr>
          <p:nvPr/>
        </p:nvSpPr>
        <p:spPr bwMode="auto">
          <a:xfrm flipH="1">
            <a:off x="8596313" y="3867150"/>
            <a:ext cx="763587" cy="284163"/>
          </a:xfrm>
          <a:custGeom>
            <a:avLst/>
            <a:gdLst>
              <a:gd name="T0" fmla="*/ 0 w 572000"/>
              <a:gd name="T1" fmla="*/ 276034 h 284746"/>
              <a:gd name="T2" fmla="*/ 207774 w 572000"/>
              <a:gd name="T3" fmla="*/ 284 h 284746"/>
              <a:gd name="T4" fmla="*/ 572000 w 572000"/>
              <a:gd name="T5" fmla="*/ 0 h 284746"/>
              <a:gd name="T6" fmla="*/ 419547 w 572000"/>
              <a:gd name="T7" fmla="*/ 284746 h 284746"/>
              <a:gd name="T8" fmla="*/ 0 w 572000"/>
              <a:gd name="T9" fmla="*/ 276034 h 2847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2000"/>
              <a:gd name="T16" fmla="*/ 0 h 284746"/>
              <a:gd name="T17" fmla="*/ 572000 w 572000"/>
              <a:gd name="T18" fmla="*/ 284746 h 2847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2000" h="284746">
                <a:moveTo>
                  <a:pt x="0" y="276034"/>
                </a:moveTo>
                <a:lnTo>
                  <a:pt x="207774" y="284"/>
                </a:lnTo>
                <a:lnTo>
                  <a:pt x="572000" y="0"/>
                </a:lnTo>
                <a:lnTo>
                  <a:pt x="419547" y="284746"/>
                </a:lnTo>
                <a:lnTo>
                  <a:pt x="0" y="27603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57" name="平行四边形 4"/>
          <p:cNvSpPr>
            <a:spLocks noChangeArrowheads="1"/>
          </p:cNvSpPr>
          <p:nvPr/>
        </p:nvSpPr>
        <p:spPr bwMode="auto">
          <a:xfrm flipH="1">
            <a:off x="7899400" y="3862388"/>
            <a:ext cx="717550" cy="288925"/>
          </a:xfrm>
          <a:custGeom>
            <a:avLst/>
            <a:gdLst>
              <a:gd name="T0" fmla="*/ 0 w 538290"/>
              <a:gd name="T1" fmla="*/ 280247 h 288959"/>
              <a:gd name="T2" fmla="*/ 161423 w 538290"/>
              <a:gd name="T3" fmla="*/ 8711 h 288959"/>
              <a:gd name="T4" fmla="*/ 538290 w 538290"/>
              <a:gd name="T5" fmla="*/ 0 h 288959"/>
              <a:gd name="T6" fmla="*/ 419547 w 538290"/>
              <a:gd name="T7" fmla="*/ 288959 h 288959"/>
              <a:gd name="T8" fmla="*/ 0 w 538290"/>
              <a:gd name="T9" fmla="*/ 280247 h 288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8290"/>
              <a:gd name="T16" fmla="*/ 0 h 288959"/>
              <a:gd name="T17" fmla="*/ 538290 w 538290"/>
              <a:gd name="T18" fmla="*/ 288959 h 288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8290" h="288959">
                <a:moveTo>
                  <a:pt x="0" y="280247"/>
                </a:moveTo>
                <a:lnTo>
                  <a:pt x="161423" y="8711"/>
                </a:lnTo>
                <a:lnTo>
                  <a:pt x="538290" y="0"/>
                </a:lnTo>
                <a:lnTo>
                  <a:pt x="419547" y="288959"/>
                </a:lnTo>
                <a:lnTo>
                  <a:pt x="0" y="28024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58" name="平行四边形 4"/>
          <p:cNvSpPr>
            <a:spLocks noChangeArrowheads="1"/>
          </p:cNvSpPr>
          <p:nvPr/>
        </p:nvSpPr>
        <p:spPr bwMode="auto">
          <a:xfrm flipH="1">
            <a:off x="7221538" y="3870325"/>
            <a:ext cx="654050" cy="280988"/>
          </a:xfrm>
          <a:custGeom>
            <a:avLst/>
            <a:gdLst>
              <a:gd name="T0" fmla="*/ 0 w 491156"/>
              <a:gd name="T1" fmla="*/ 271536 h 280248"/>
              <a:gd name="T2" fmla="*/ 109576 w 491156"/>
              <a:gd name="T3" fmla="*/ 0 h 280248"/>
              <a:gd name="T4" fmla="*/ 491156 w 491156"/>
              <a:gd name="T5" fmla="*/ 715 h 280248"/>
              <a:gd name="T6" fmla="*/ 419547 w 491156"/>
              <a:gd name="T7" fmla="*/ 280248 h 280248"/>
              <a:gd name="T8" fmla="*/ 0 w 491156"/>
              <a:gd name="T9" fmla="*/ 271536 h 280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1156"/>
              <a:gd name="T16" fmla="*/ 0 h 280248"/>
              <a:gd name="T17" fmla="*/ 491156 w 491156"/>
              <a:gd name="T18" fmla="*/ 280248 h 280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1156" h="280248">
                <a:moveTo>
                  <a:pt x="0" y="271536"/>
                </a:moveTo>
                <a:lnTo>
                  <a:pt x="109576" y="0"/>
                </a:lnTo>
                <a:lnTo>
                  <a:pt x="491156" y="715"/>
                </a:lnTo>
                <a:lnTo>
                  <a:pt x="419547" y="280248"/>
                </a:lnTo>
                <a:lnTo>
                  <a:pt x="0" y="27153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59" name="平行四边形 4"/>
          <p:cNvSpPr>
            <a:spLocks noChangeArrowheads="1"/>
          </p:cNvSpPr>
          <p:nvPr/>
        </p:nvSpPr>
        <p:spPr bwMode="auto">
          <a:xfrm flipH="1">
            <a:off x="6523038" y="3871913"/>
            <a:ext cx="611187" cy="279400"/>
          </a:xfrm>
          <a:custGeom>
            <a:avLst/>
            <a:gdLst>
              <a:gd name="T0" fmla="*/ 0 w 458162"/>
              <a:gd name="T1" fmla="*/ 270821 h 279533"/>
              <a:gd name="T2" fmla="*/ 76582 w 458162"/>
              <a:gd name="T3" fmla="*/ 3998 h 279533"/>
              <a:gd name="T4" fmla="*/ 458162 w 458162"/>
              <a:gd name="T5" fmla="*/ 0 h 279533"/>
              <a:gd name="T6" fmla="*/ 419547 w 458162"/>
              <a:gd name="T7" fmla="*/ 279533 h 279533"/>
              <a:gd name="T8" fmla="*/ 0 w 458162"/>
              <a:gd name="T9" fmla="*/ 270821 h 279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8162"/>
              <a:gd name="T16" fmla="*/ 0 h 279533"/>
              <a:gd name="T17" fmla="*/ 458162 w 458162"/>
              <a:gd name="T18" fmla="*/ 279533 h 279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8162" h="279533">
                <a:moveTo>
                  <a:pt x="0" y="270821"/>
                </a:moveTo>
                <a:lnTo>
                  <a:pt x="76582" y="3998"/>
                </a:lnTo>
                <a:lnTo>
                  <a:pt x="458162" y="0"/>
                </a:lnTo>
                <a:lnTo>
                  <a:pt x="419547" y="279533"/>
                </a:lnTo>
                <a:lnTo>
                  <a:pt x="0" y="27082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60" name="平行四边形 4"/>
          <p:cNvSpPr>
            <a:spLocks noChangeArrowheads="1"/>
          </p:cNvSpPr>
          <p:nvPr/>
        </p:nvSpPr>
        <p:spPr bwMode="auto">
          <a:xfrm flipH="1">
            <a:off x="10166350" y="3524250"/>
            <a:ext cx="809625" cy="234950"/>
          </a:xfrm>
          <a:custGeom>
            <a:avLst/>
            <a:gdLst>
              <a:gd name="T0" fmla="*/ 0 w 607254"/>
              <a:gd name="T1" fmla="*/ 226613 h 235325"/>
              <a:gd name="T2" fmla="*/ 254241 w 607254"/>
              <a:gd name="T3" fmla="*/ 0 h 235325"/>
              <a:gd name="T4" fmla="*/ 607254 w 607254"/>
              <a:gd name="T5" fmla="*/ 8028 h 235325"/>
              <a:gd name="T6" fmla="*/ 394495 w 607254"/>
              <a:gd name="T7" fmla="*/ 235325 h 235325"/>
              <a:gd name="T8" fmla="*/ 0 w 607254"/>
              <a:gd name="T9" fmla="*/ 226613 h 235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7254"/>
              <a:gd name="T16" fmla="*/ 0 h 235325"/>
              <a:gd name="T17" fmla="*/ 607254 w 607254"/>
              <a:gd name="T18" fmla="*/ 235325 h 2353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7254" h="235325">
                <a:moveTo>
                  <a:pt x="0" y="226613"/>
                </a:moveTo>
                <a:lnTo>
                  <a:pt x="254241" y="0"/>
                </a:lnTo>
                <a:lnTo>
                  <a:pt x="607254" y="8028"/>
                </a:lnTo>
                <a:lnTo>
                  <a:pt x="394495" y="235325"/>
                </a:lnTo>
                <a:lnTo>
                  <a:pt x="0" y="22661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61" name="平行四边形 4"/>
          <p:cNvSpPr>
            <a:spLocks noChangeArrowheads="1"/>
          </p:cNvSpPr>
          <p:nvPr/>
        </p:nvSpPr>
        <p:spPr bwMode="auto">
          <a:xfrm flipH="1">
            <a:off x="9539288" y="3530600"/>
            <a:ext cx="776287" cy="228600"/>
          </a:xfrm>
          <a:custGeom>
            <a:avLst/>
            <a:gdLst>
              <a:gd name="T0" fmla="*/ 0 w 582202"/>
              <a:gd name="T1" fmla="*/ 220350 h 229062"/>
              <a:gd name="T2" fmla="*/ 222926 w 582202"/>
              <a:gd name="T3" fmla="*/ 0 h 229062"/>
              <a:gd name="T4" fmla="*/ 582202 w 582202"/>
              <a:gd name="T5" fmla="*/ 1765 h 229062"/>
              <a:gd name="T6" fmla="*/ 394495 w 582202"/>
              <a:gd name="T7" fmla="*/ 229062 h 229062"/>
              <a:gd name="T8" fmla="*/ 0 w 582202"/>
              <a:gd name="T9" fmla="*/ 220350 h 2290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2202"/>
              <a:gd name="T16" fmla="*/ 0 h 229062"/>
              <a:gd name="T17" fmla="*/ 582202 w 582202"/>
              <a:gd name="T18" fmla="*/ 229062 h 2290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2202" h="229062">
                <a:moveTo>
                  <a:pt x="0" y="220350"/>
                </a:moveTo>
                <a:lnTo>
                  <a:pt x="222926" y="0"/>
                </a:lnTo>
                <a:lnTo>
                  <a:pt x="582202" y="1765"/>
                </a:lnTo>
                <a:lnTo>
                  <a:pt x="394495" y="229062"/>
                </a:lnTo>
                <a:lnTo>
                  <a:pt x="0" y="22035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62" name="平行四边形 4"/>
          <p:cNvSpPr>
            <a:spLocks noChangeArrowheads="1"/>
          </p:cNvSpPr>
          <p:nvPr/>
        </p:nvSpPr>
        <p:spPr bwMode="auto">
          <a:xfrm flipH="1">
            <a:off x="8934450" y="3533775"/>
            <a:ext cx="738188" cy="225425"/>
          </a:xfrm>
          <a:custGeom>
            <a:avLst/>
            <a:gdLst>
              <a:gd name="T0" fmla="*/ 0 w 554018"/>
              <a:gd name="T1" fmla="*/ 217219 h 225931"/>
              <a:gd name="T2" fmla="*/ 201005 w 554018"/>
              <a:gd name="T3" fmla="*/ 0 h 225931"/>
              <a:gd name="T4" fmla="*/ 554018 w 554018"/>
              <a:gd name="T5" fmla="*/ 1766 h 225931"/>
              <a:gd name="T6" fmla="*/ 394495 w 554018"/>
              <a:gd name="T7" fmla="*/ 225931 h 225931"/>
              <a:gd name="T8" fmla="*/ 0 w 554018"/>
              <a:gd name="T9" fmla="*/ 217219 h 225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4018"/>
              <a:gd name="T16" fmla="*/ 0 h 225931"/>
              <a:gd name="T17" fmla="*/ 554018 w 554018"/>
              <a:gd name="T18" fmla="*/ 225931 h 2259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4018" h="225931">
                <a:moveTo>
                  <a:pt x="0" y="217219"/>
                </a:moveTo>
                <a:lnTo>
                  <a:pt x="201005" y="0"/>
                </a:lnTo>
                <a:lnTo>
                  <a:pt x="554018" y="1766"/>
                </a:lnTo>
                <a:lnTo>
                  <a:pt x="394495" y="225931"/>
                </a:lnTo>
                <a:lnTo>
                  <a:pt x="0" y="21721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63" name="平行四边形 4"/>
          <p:cNvSpPr>
            <a:spLocks noChangeArrowheads="1"/>
          </p:cNvSpPr>
          <p:nvPr/>
        </p:nvSpPr>
        <p:spPr bwMode="auto">
          <a:xfrm flipH="1">
            <a:off x="8320088" y="3525838"/>
            <a:ext cx="688975" cy="233362"/>
          </a:xfrm>
          <a:custGeom>
            <a:avLst/>
            <a:gdLst>
              <a:gd name="T0" fmla="*/ 0 w 516440"/>
              <a:gd name="T1" fmla="*/ 224847 h 233559"/>
              <a:gd name="T2" fmla="*/ 147769 w 516440"/>
              <a:gd name="T3" fmla="*/ 4497 h 233559"/>
              <a:gd name="T4" fmla="*/ 516440 w 516440"/>
              <a:gd name="T5" fmla="*/ 0 h 233559"/>
              <a:gd name="T6" fmla="*/ 381969 w 516440"/>
              <a:gd name="T7" fmla="*/ 233559 h 233559"/>
              <a:gd name="T8" fmla="*/ 0 w 516440"/>
              <a:gd name="T9" fmla="*/ 224847 h 2335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6440"/>
              <a:gd name="T16" fmla="*/ 0 h 233559"/>
              <a:gd name="T17" fmla="*/ 516440 w 516440"/>
              <a:gd name="T18" fmla="*/ 233559 h 2335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6440" h="233559">
                <a:moveTo>
                  <a:pt x="0" y="224847"/>
                </a:moveTo>
                <a:lnTo>
                  <a:pt x="147769" y="4497"/>
                </a:lnTo>
                <a:lnTo>
                  <a:pt x="516440" y="0"/>
                </a:lnTo>
                <a:lnTo>
                  <a:pt x="381969" y="233559"/>
                </a:lnTo>
                <a:lnTo>
                  <a:pt x="0" y="22484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64" name="平行四边形 4"/>
          <p:cNvSpPr>
            <a:spLocks noChangeArrowheads="1"/>
          </p:cNvSpPr>
          <p:nvPr/>
        </p:nvSpPr>
        <p:spPr bwMode="auto">
          <a:xfrm flipH="1">
            <a:off x="7710488" y="3532188"/>
            <a:ext cx="635000" cy="228600"/>
          </a:xfrm>
          <a:custGeom>
            <a:avLst/>
            <a:gdLst>
              <a:gd name="T0" fmla="*/ 0 w 475730"/>
              <a:gd name="T1" fmla="*/ 227979 h 227979"/>
              <a:gd name="T2" fmla="*/ 119586 w 475730"/>
              <a:gd name="T3" fmla="*/ 1365 h 227979"/>
              <a:gd name="T4" fmla="*/ 475730 w 475730"/>
              <a:gd name="T5" fmla="*/ 0 h 227979"/>
              <a:gd name="T6" fmla="*/ 375706 w 475730"/>
              <a:gd name="T7" fmla="*/ 227296 h 227979"/>
              <a:gd name="T8" fmla="*/ 0 w 475730"/>
              <a:gd name="T9" fmla="*/ 227979 h 2279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5730"/>
              <a:gd name="T16" fmla="*/ 0 h 227979"/>
              <a:gd name="T17" fmla="*/ 475730 w 475730"/>
              <a:gd name="T18" fmla="*/ 227979 h 2279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5730" h="227979">
                <a:moveTo>
                  <a:pt x="0" y="227979"/>
                </a:moveTo>
                <a:lnTo>
                  <a:pt x="119586" y="1365"/>
                </a:lnTo>
                <a:lnTo>
                  <a:pt x="475730" y="0"/>
                </a:lnTo>
                <a:lnTo>
                  <a:pt x="375706" y="227296"/>
                </a:lnTo>
                <a:lnTo>
                  <a:pt x="0" y="22797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65" name="平行四边形 4"/>
          <p:cNvSpPr>
            <a:spLocks noChangeArrowheads="1"/>
          </p:cNvSpPr>
          <p:nvPr/>
        </p:nvSpPr>
        <p:spPr bwMode="auto">
          <a:xfrm flipH="1">
            <a:off x="7105650" y="3533775"/>
            <a:ext cx="584200" cy="227013"/>
          </a:xfrm>
          <a:custGeom>
            <a:avLst/>
            <a:gdLst>
              <a:gd name="T0" fmla="*/ 0 w 438152"/>
              <a:gd name="T1" fmla="*/ 226614 h 226614"/>
              <a:gd name="T2" fmla="*/ 82008 w 438152"/>
              <a:gd name="T3" fmla="*/ 0 h 226614"/>
              <a:gd name="T4" fmla="*/ 438152 w 438152"/>
              <a:gd name="T5" fmla="*/ 1766 h 226614"/>
              <a:gd name="T6" fmla="*/ 375706 w 438152"/>
              <a:gd name="T7" fmla="*/ 225931 h 226614"/>
              <a:gd name="T8" fmla="*/ 0 w 438152"/>
              <a:gd name="T9" fmla="*/ 226614 h 226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152"/>
              <a:gd name="T16" fmla="*/ 0 h 226614"/>
              <a:gd name="T17" fmla="*/ 438152 w 438152"/>
              <a:gd name="T18" fmla="*/ 226614 h 2266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152" h="226614">
                <a:moveTo>
                  <a:pt x="0" y="226614"/>
                </a:moveTo>
                <a:lnTo>
                  <a:pt x="82008" y="0"/>
                </a:lnTo>
                <a:lnTo>
                  <a:pt x="438152" y="1766"/>
                </a:lnTo>
                <a:lnTo>
                  <a:pt x="375706" y="225931"/>
                </a:lnTo>
                <a:lnTo>
                  <a:pt x="0" y="22661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66" name="平行四边形 4"/>
          <p:cNvSpPr>
            <a:spLocks noChangeArrowheads="1"/>
          </p:cNvSpPr>
          <p:nvPr/>
        </p:nvSpPr>
        <p:spPr bwMode="auto">
          <a:xfrm flipH="1">
            <a:off x="6496050" y="3524250"/>
            <a:ext cx="533400" cy="236538"/>
          </a:xfrm>
          <a:custGeom>
            <a:avLst/>
            <a:gdLst>
              <a:gd name="T0" fmla="*/ 0 w 400573"/>
              <a:gd name="T1" fmla="*/ 236008 h 236008"/>
              <a:gd name="T2" fmla="*/ 53824 w 400573"/>
              <a:gd name="T3" fmla="*/ 0 h 236008"/>
              <a:gd name="T4" fmla="*/ 400573 w 400573"/>
              <a:gd name="T5" fmla="*/ 4898 h 236008"/>
              <a:gd name="T6" fmla="*/ 375706 w 400573"/>
              <a:gd name="T7" fmla="*/ 235325 h 236008"/>
              <a:gd name="T8" fmla="*/ 0 w 400573"/>
              <a:gd name="T9" fmla="*/ 236008 h 236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0573"/>
              <a:gd name="T16" fmla="*/ 0 h 236008"/>
              <a:gd name="T17" fmla="*/ 400573 w 400573"/>
              <a:gd name="T18" fmla="*/ 236008 h 236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0573" h="236008">
                <a:moveTo>
                  <a:pt x="0" y="236008"/>
                </a:moveTo>
                <a:lnTo>
                  <a:pt x="53824" y="0"/>
                </a:lnTo>
                <a:lnTo>
                  <a:pt x="400573" y="4898"/>
                </a:lnTo>
                <a:lnTo>
                  <a:pt x="375706" y="235325"/>
                </a:lnTo>
                <a:lnTo>
                  <a:pt x="0" y="23600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67" name="平行四边形 4"/>
          <p:cNvSpPr>
            <a:spLocks noChangeArrowheads="1"/>
          </p:cNvSpPr>
          <p:nvPr/>
        </p:nvSpPr>
        <p:spPr bwMode="auto">
          <a:xfrm flipH="1">
            <a:off x="9790113" y="3251200"/>
            <a:ext cx="730250" cy="184150"/>
          </a:xfrm>
          <a:custGeom>
            <a:avLst/>
            <a:gdLst>
              <a:gd name="T0" fmla="*/ 0 w 547756"/>
              <a:gd name="T1" fmla="*/ 184138 h 184138"/>
              <a:gd name="T2" fmla="*/ 213531 w 547756"/>
              <a:gd name="T3" fmla="*/ 1366 h 184138"/>
              <a:gd name="T4" fmla="*/ 547756 w 547756"/>
              <a:gd name="T5" fmla="*/ 0 h 184138"/>
              <a:gd name="T6" fmla="*/ 375706 w 547756"/>
              <a:gd name="T7" fmla="*/ 183455 h 184138"/>
              <a:gd name="T8" fmla="*/ 0 w 547756"/>
              <a:gd name="T9" fmla="*/ 184138 h 184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7756"/>
              <a:gd name="T16" fmla="*/ 0 h 184138"/>
              <a:gd name="T17" fmla="*/ 547756 w 547756"/>
              <a:gd name="T18" fmla="*/ 184138 h 184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7756" h="184138">
                <a:moveTo>
                  <a:pt x="0" y="184138"/>
                </a:moveTo>
                <a:lnTo>
                  <a:pt x="213531" y="1366"/>
                </a:lnTo>
                <a:lnTo>
                  <a:pt x="547756" y="0"/>
                </a:lnTo>
                <a:lnTo>
                  <a:pt x="375706" y="183455"/>
                </a:lnTo>
                <a:lnTo>
                  <a:pt x="0" y="18413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68" name="平行四边形 4"/>
          <p:cNvSpPr>
            <a:spLocks noChangeArrowheads="1"/>
          </p:cNvSpPr>
          <p:nvPr/>
        </p:nvSpPr>
        <p:spPr bwMode="auto">
          <a:xfrm flipH="1">
            <a:off x="9226550" y="3248025"/>
            <a:ext cx="704850" cy="187325"/>
          </a:xfrm>
          <a:custGeom>
            <a:avLst/>
            <a:gdLst>
              <a:gd name="T0" fmla="*/ 0 w 528967"/>
              <a:gd name="T1" fmla="*/ 185903 h 185903"/>
              <a:gd name="T2" fmla="*/ 191611 w 528967"/>
              <a:gd name="T3" fmla="*/ 0 h 185903"/>
              <a:gd name="T4" fmla="*/ 528967 w 528967"/>
              <a:gd name="T5" fmla="*/ 4897 h 185903"/>
              <a:gd name="T6" fmla="*/ 375706 w 528967"/>
              <a:gd name="T7" fmla="*/ 185220 h 185903"/>
              <a:gd name="T8" fmla="*/ 0 w 528967"/>
              <a:gd name="T9" fmla="*/ 185903 h 185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967"/>
              <a:gd name="T16" fmla="*/ 0 h 185903"/>
              <a:gd name="T17" fmla="*/ 528967 w 528967"/>
              <a:gd name="T18" fmla="*/ 185903 h 185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967" h="185903">
                <a:moveTo>
                  <a:pt x="0" y="185903"/>
                </a:moveTo>
                <a:lnTo>
                  <a:pt x="191611" y="0"/>
                </a:lnTo>
                <a:lnTo>
                  <a:pt x="528967" y="4897"/>
                </a:lnTo>
                <a:lnTo>
                  <a:pt x="375706" y="185220"/>
                </a:lnTo>
                <a:lnTo>
                  <a:pt x="0" y="18590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69" name="平行四边形 4"/>
          <p:cNvSpPr>
            <a:spLocks noChangeArrowheads="1"/>
          </p:cNvSpPr>
          <p:nvPr/>
        </p:nvSpPr>
        <p:spPr bwMode="auto">
          <a:xfrm flipH="1">
            <a:off x="8683625" y="3251200"/>
            <a:ext cx="647700" cy="192088"/>
          </a:xfrm>
          <a:custGeom>
            <a:avLst/>
            <a:gdLst>
              <a:gd name="T0" fmla="*/ 0 w 485127"/>
              <a:gd name="T1" fmla="*/ 184138 h 192850"/>
              <a:gd name="T2" fmla="*/ 150901 w 485127"/>
              <a:gd name="T3" fmla="*/ 4498 h 192850"/>
              <a:gd name="T4" fmla="*/ 485127 w 485127"/>
              <a:gd name="T5" fmla="*/ 0 h 192850"/>
              <a:gd name="T6" fmla="*/ 353785 w 485127"/>
              <a:gd name="T7" fmla="*/ 192850 h 192850"/>
              <a:gd name="T8" fmla="*/ 0 w 485127"/>
              <a:gd name="T9" fmla="*/ 184138 h 192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5127"/>
              <a:gd name="T16" fmla="*/ 0 h 192850"/>
              <a:gd name="T17" fmla="*/ 485127 w 485127"/>
              <a:gd name="T18" fmla="*/ 192850 h 1928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5127" h="192850">
                <a:moveTo>
                  <a:pt x="0" y="184138"/>
                </a:moveTo>
                <a:lnTo>
                  <a:pt x="150901" y="4498"/>
                </a:lnTo>
                <a:lnTo>
                  <a:pt x="485127" y="0"/>
                </a:lnTo>
                <a:lnTo>
                  <a:pt x="353785" y="192850"/>
                </a:lnTo>
                <a:lnTo>
                  <a:pt x="0" y="18413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70" name="平行四边形 4"/>
          <p:cNvSpPr>
            <a:spLocks noChangeArrowheads="1"/>
          </p:cNvSpPr>
          <p:nvPr/>
        </p:nvSpPr>
        <p:spPr bwMode="auto">
          <a:xfrm flipH="1">
            <a:off x="8120063" y="3248025"/>
            <a:ext cx="617537" cy="195263"/>
          </a:xfrm>
          <a:custGeom>
            <a:avLst/>
            <a:gdLst>
              <a:gd name="T0" fmla="*/ 0 w 463207"/>
              <a:gd name="T1" fmla="*/ 187270 h 195982"/>
              <a:gd name="T2" fmla="*/ 132112 w 463207"/>
              <a:gd name="T3" fmla="*/ 7630 h 195982"/>
              <a:gd name="T4" fmla="*/ 463207 w 463207"/>
              <a:gd name="T5" fmla="*/ 0 h 195982"/>
              <a:gd name="T6" fmla="*/ 353785 w 463207"/>
              <a:gd name="T7" fmla="*/ 195982 h 195982"/>
              <a:gd name="T8" fmla="*/ 0 w 463207"/>
              <a:gd name="T9" fmla="*/ 187270 h 1959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3207"/>
              <a:gd name="T16" fmla="*/ 0 h 195982"/>
              <a:gd name="T17" fmla="*/ 463207 w 463207"/>
              <a:gd name="T18" fmla="*/ 195982 h 1959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3207" h="195982">
                <a:moveTo>
                  <a:pt x="0" y="187270"/>
                </a:moveTo>
                <a:lnTo>
                  <a:pt x="132112" y="7630"/>
                </a:lnTo>
                <a:lnTo>
                  <a:pt x="463207" y="0"/>
                </a:lnTo>
                <a:lnTo>
                  <a:pt x="353785" y="195982"/>
                </a:lnTo>
                <a:lnTo>
                  <a:pt x="0" y="18727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71" name="平行四边形 4"/>
          <p:cNvSpPr>
            <a:spLocks noChangeArrowheads="1"/>
          </p:cNvSpPr>
          <p:nvPr/>
        </p:nvSpPr>
        <p:spPr bwMode="auto">
          <a:xfrm flipH="1">
            <a:off x="7564438" y="3244850"/>
            <a:ext cx="579437" cy="198438"/>
          </a:xfrm>
          <a:custGeom>
            <a:avLst/>
            <a:gdLst>
              <a:gd name="T0" fmla="*/ 0 w 435024"/>
              <a:gd name="T1" fmla="*/ 190402 h 199114"/>
              <a:gd name="T2" fmla="*/ 107060 w 435024"/>
              <a:gd name="T3" fmla="*/ 4499 h 199114"/>
              <a:gd name="T4" fmla="*/ 435024 w 435024"/>
              <a:gd name="T5" fmla="*/ 0 h 199114"/>
              <a:gd name="T6" fmla="*/ 353785 w 435024"/>
              <a:gd name="T7" fmla="*/ 199114 h 199114"/>
              <a:gd name="T8" fmla="*/ 0 w 435024"/>
              <a:gd name="T9" fmla="*/ 190402 h 199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5024"/>
              <a:gd name="T16" fmla="*/ 0 h 199114"/>
              <a:gd name="T17" fmla="*/ 435024 w 435024"/>
              <a:gd name="T18" fmla="*/ 199114 h 199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5024" h="199114">
                <a:moveTo>
                  <a:pt x="0" y="190402"/>
                </a:moveTo>
                <a:lnTo>
                  <a:pt x="107060" y="4499"/>
                </a:lnTo>
                <a:lnTo>
                  <a:pt x="435024" y="0"/>
                </a:lnTo>
                <a:lnTo>
                  <a:pt x="353785" y="199114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72" name="平行四边形 4"/>
          <p:cNvSpPr>
            <a:spLocks noChangeArrowheads="1"/>
          </p:cNvSpPr>
          <p:nvPr/>
        </p:nvSpPr>
        <p:spPr bwMode="auto">
          <a:xfrm flipH="1">
            <a:off x="7000875" y="3244850"/>
            <a:ext cx="542925" cy="198438"/>
          </a:xfrm>
          <a:custGeom>
            <a:avLst/>
            <a:gdLst>
              <a:gd name="T0" fmla="*/ 0 w 406840"/>
              <a:gd name="T1" fmla="*/ 190402 h 199114"/>
              <a:gd name="T2" fmla="*/ 63219 w 406840"/>
              <a:gd name="T3" fmla="*/ 4500 h 199114"/>
              <a:gd name="T4" fmla="*/ 406840 w 406840"/>
              <a:gd name="T5" fmla="*/ 0 h 199114"/>
              <a:gd name="T6" fmla="*/ 353785 w 406840"/>
              <a:gd name="T7" fmla="*/ 199114 h 199114"/>
              <a:gd name="T8" fmla="*/ 0 w 406840"/>
              <a:gd name="T9" fmla="*/ 190402 h 199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6840"/>
              <a:gd name="T16" fmla="*/ 0 h 199114"/>
              <a:gd name="T17" fmla="*/ 406840 w 406840"/>
              <a:gd name="T18" fmla="*/ 199114 h 199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6840" h="199114">
                <a:moveTo>
                  <a:pt x="0" y="190402"/>
                </a:moveTo>
                <a:lnTo>
                  <a:pt x="63219" y="4500"/>
                </a:lnTo>
                <a:lnTo>
                  <a:pt x="406840" y="0"/>
                </a:lnTo>
                <a:lnTo>
                  <a:pt x="353785" y="199114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73" name="平行四边形 4"/>
          <p:cNvSpPr>
            <a:spLocks noChangeArrowheads="1"/>
          </p:cNvSpPr>
          <p:nvPr/>
        </p:nvSpPr>
        <p:spPr bwMode="auto">
          <a:xfrm flipH="1">
            <a:off x="6442075" y="3251200"/>
            <a:ext cx="479425" cy="192088"/>
          </a:xfrm>
          <a:custGeom>
            <a:avLst/>
            <a:gdLst>
              <a:gd name="T0" fmla="*/ 0 w 359868"/>
              <a:gd name="T1" fmla="*/ 190402 h 192851"/>
              <a:gd name="T2" fmla="*/ 28773 w 359868"/>
              <a:gd name="T3" fmla="*/ 1369 h 192851"/>
              <a:gd name="T4" fmla="*/ 359868 w 359868"/>
              <a:gd name="T5" fmla="*/ 0 h 192851"/>
              <a:gd name="T6" fmla="*/ 341259 w 359868"/>
              <a:gd name="T7" fmla="*/ 192851 h 192851"/>
              <a:gd name="T8" fmla="*/ 0 w 359868"/>
              <a:gd name="T9" fmla="*/ 190402 h 1928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9868"/>
              <a:gd name="T16" fmla="*/ 0 h 192851"/>
              <a:gd name="T17" fmla="*/ 359868 w 359868"/>
              <a:gd name="T18" fmla="*/ 192851 h 1928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9868" h="192851">
                <a:moveTo>
                  <a:pt x="0" y="190402"/>
                </a:moveTo>
                <a:lnTo>
                  <a:pt x="28773" y="1369"/>
                </a:lnTo>
                <a:lnTo>
                  <a:pt x="359868" y="0"/>
                </a:lnTo>
                <a:lnTo>
                  <a:pt x="341259" y="192851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74" name="平行四边形 4"/>
          <p:cNvSpPr>
            <a:spLocks noChangeArrowheads="1"/>
          </p:cNvSpPr>
          <p:nvPr/>
        </p:nvSpPr>
        <p:spPr bwMode="auto">
          <a:xfrm flipH="1">
            <a:off x="9505950" y="3019425"/>
            <a:ext cx="630238" cy="158750"/>
          </a:xfrm>
          <a:custGeom>
            <a:avLst/>
            <a:gdLst>
              <a:gd name="T0" fmla="*/ 0 w 472600"/>
              <a:gd name="T1" fmla="*/ 157719 h 157719"/>
              <a:gd name="T2" fmla="*/ 182216 w 472600"/>
              <a:gd name="T3" fmla="*/ 0 h 157719"/>
              <a:gd name="T4" fmla="*/ 472600 w 472600"/>
              <a:gd name="T5" fmla="*/ 1765 h 157719"/>
              <a:gd name="T6" fmla="*/ 322471 w 472600"/>
              <a:gd name="T7" fmla="*/ 157036 h 157719"/>
              <a:gd name="T8" fmla="*/ 0 w 472600"/>
              <a:gd name="T9" fmla="*/ 157719 h 1577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600"/>
              <a:gd name="T16" fmla="*/ 0 h 157719"/>
              <a:gd name="T17" fmla="*/ 472600 w 472600"/>
              <a:gd name="T18" fmla="*/ 157719 h 1577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600" h="157719">
                <a:moveTo>
                  <a:pt x="0" y="157719"/>
                </a:moveTo>
                <a:lnTo>
                  <a:pt x="182216" y="0"/>
                </a:lnTo>
                <a:lnTo>
                  <a:pt x="472600" y="1765"/>
                </a:lnTo>
                <a:lnTo>
                  <a:pt x="322471" y="157036"/>
                </a:lnTo>
                <a:lnTo>
                  <a:pt x="0" y="15771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75" name="平行四边形 4"/>
          <p:cNvSpPr>
            <a:spLocks noChangeArrowheads="1"/>
          </p:cNvSpPr>
          <p:nvPr/>
        </p:nvSpPr>
        <p:spPr bwMode="auto">
          <a:xfrm flipH="1">
            <a:off x="8988425" y="3019425"/>
            <a:ext cx="604838" cy="158750"/>
          </a:xfrm>
          <a:custGeom>
            <a:avLst/>
            <a:gdLst>
              <a:gd name="T0" fmla="*/ 0 w 453811"/>
              <a:gd name="T1" fmla="*/ 157719 h 157719"/>
              <a:gd name="T2" fmla="*/ 150901 w 453811"/>
              <a:gd name="T3" fmla="*/ 0 h 157719"/>
              <a:gd name="T4" fmla="*/ 453811 w 453811"/>
              <a:gd name="T5" fmla="*/ 1765 h 157719"/>
              <a:gd name="T6" fmla="*/ 322471 w 453811"/>
              <a:gd name="T7" fmla="*/ 157036 h 157719"/>
              <a:gd name="T8" fmla="*/ 0 w 453811"/>
              <a:gd name="T9" fmla="*/ 157719 h 1577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3811"/>
              <a:gd name="T16" fmla="*/ 0 h 157719"/>
              <a:gd name="T17" fmla="*/ 453811 w 453811"/>
              <a:gd name="T18" fmla="*/ 157719 h 1577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3811" h="157719">
                <a:moveTo>
                  <a:pt x="0" y="157719"/>
                </a:moveTo>
                <a:lnTo>
                  <a:pt x="150901" y="0"/>
                </a:lnTo>
                <a:lnTo>
                  <a:pt x="453811" y="1765"/>
                </a:lnTo>
                <a:lnTo>
                  <a:pt x="322471" y="157036"/>
                </a:lnTo>
                <a:lnTo>
                  <a:pt x="0" y="15771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76" name="平行四边形 4"/>
          <p:cNvSpPr>
            <a:spLocks noChangeArrowheads="1"/>
          </p:cNvSpPr>
          <p:nvPr/>
        </p:nvSpPr>
        <p:spPr bwMode="auto">
          <a:xfrm flipH="1">
            <a:off x="8470900" y="3019425"/>
            <a:ext cx="571500" cy="158750"/>
          </a:xfrm>
          <a:custGeom>
            <a:avLst/>
            <a:gdLst>
              <a:gd name="T0" fmla="*/ 0 w 428759"/>
              <a:gd name="T1" fmla="*/ 159086 h 159086"/>
              <a:gd name="T2" fmla="*/ 119586 w 428759"/>
              <a:gd name="T3" fmla="*/ 4498 h 159086"/>
              <a:gd name="T4" fmla="*/ 428759 w 428759"/>
              <a:gd name="T5" fmla="*/ 0 h 159086"/>
              <a:gd name="T6" fmla="*/ 313076 w 428759"/>
              <a:gd name="T7" fmla="*/ 158403 h 159086"/>
              <a:gd name="T8" fmla="*/ 0 w 428759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8759"/>
              <a:gd name="T16" fmla="*/ 0 h 159086"/>
              <a:gd name="T17" fmla="*/ 428759 w 428759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8759" h="159086">
                <a:moveTo>
                  <a:pt x="0" y="159086"/>
                </a:moveTo>
                <a:lnTo>
                  <a:pt x="119586" y="4498"/>
                </a:lnTo>
                <a:lnTo>
                  <a:pt x="428759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77" name="平行四边形 4"/>
          <p:cNvSpPr>
            <a:spLocks noChangeArrowheads="1"/>
          </p:cNvSpPr>
          <p:nvPr/>
        </p:nvSpPr>
        <p:spPr bwMode="auto">
          <a:xfrm flipH="1">
            <a:off x="7966075" y="3019425"/>
            <a:ext cx="538163" cy="158750"/>
          </a:xfrm>
          <a:custGeom>
            <a:avLst/>
            <a:gdLst>
              <a:gd name="T0" fmla="*/ 0 w 403707"/>
              <a:gd name="T1" fmla="*/ 159086 h 159086"/>
              <a:gd name="T2" fmla="*/ 100797 w 403707"/>
              <a:gd name="T3" fmla="*/ 4498 h 159086"/>
              <a:gd name="T4" fmla="*/ 403707 w 403707"/>
              <a:gd name="T5" fmla="*/ 0 h 159086"/>
              <a:gd name="T6" fmla="*/ 313076 w 403707"/>
              <a:gd name="T7" fmla="*/ 158403 h 159086"/>
              <a:gd name="T8" fmla="*/ 0 w 403707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3707"/>
              <a:gd name="T16" fmla="*/ 0 h 159086"/>
              <a:gd name="T17" fmla="*/ 403707 w 403707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3707" h="159086">
                <a:moveTo>
                  <a:pt x="0" y="159086"/>
                </a:moveTo>
                <a:lnTo>
                  <a:pt x="100797" y="4498"/>
                </a:lnTo>
                <a:lnTo>
                  <a:pt x="403707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78" name="平行四边形 4"/>
          <p:cNvSpPr>
            <a:spLocks noChangeArrowheads="1"/>
          </p:cNvSpPr>
          <p:nvPr/>
        </p:nvSpPr>
        <p:spPr bwMode="auto">
          <a:xfrm flipH="1">
            <a:off x="7443788" y="3019425"/>
            <a:ext cx="509587" cy="158750"/>
          </a:xfrm>
          <a:custGeom>
            <a:avLst/>
            <a:gdLst>
              <a:gd name="T0" fmla="*/ 0 w 381786"/>
              <a:gd name="T1" fmla="*/ 157720 h 157720"/>
              <a:gd name="T2" fmla="*/ 75745 w 381786"/>
              <a:gd name="T3" fmla="*/ 0 h 157720"/>
              <a:gd name="T4" fmla="*/ 381786 w 381786"/>
              <a:gd name="T5" fmla="*/ 1766 h 157720"/>
              <a:gd name="T6" fmla="*/ 313076 w 381786"/>
              <a:gd name="T7" fmla="*/ 157037 h 157720"/>
              <a:gd name="T8" fmla="*/ 0 w 381786"/>
              <a:gd name="T9" fmla="*/ 157720 h 157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1786"/>
              <a:gd name="T16" fmla="*/ 0 h 157720"/>
              <a:gd name="T17" fmla="*/ 381786 w 381786"/>
              <a:gd name="T18" fmla="*/ 157720 h 157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1786" h="157720">
                <a:moveTo>
                  <a:pt x="0" y="157720"/>
                </a:moveTo>
                <a:lnTo>
                  <a:pt x="75745" y="0"/>
                </a:lnTo>
                <a:lnTo>
                  <a:pt x="381786" y="1766"/>
                </a:lnTo>
                <a:lnTo>
                  <a:pt x="313076" y="157037"/>
                </a:lnTo>
                <a:lnTo>
                  <a:pt x="0" y="1577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79" name="平行四边形 4"/>
          <p:cNvSpPr>
            <a:spLocks noChangeArrowheads="1"/>
          </p:cNvSpPr>
          <p:nvPr/>
        </p:nvSpPr>
        <p:spPr bwMode="auto">
          <a:xfrm flipH="1">
            <a:off x="6938963" y="3019425"/>
            <a:ext cx="466725" cy="158750"/>
          </a:xfrm>
          <a:custGeom>
            <a:avLst/>
            <a:gdLst>
              <a:gd name="T0" fmla="*/ 0 w 350471"/>
              <a:gd name="T1" fmla="*/ 159086 h 159086"/>
              <a:gd name="T2" fmla="*/ 47561 w 350471"/>
              <a:gd name="T3" fmla="*/ 4497 h 159086"/>
              <a:gd name="T4" fmla="*/ 350471 w 350471"/>
              <a:gd name="T5" fmla="*/ 0 h 159086"/>
              <a:gd name="T6" fmla="*/ 313076 w 350471"/>
              <a:gd name="T7" fmla="*/ 158403 h 159086"/>
              <a:gd name="T8" fmla="*/ 0 w 350471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471"/>
              <a:gd name="T16" fmla="*/ 0 h 159086"/>
              <a:gd name="T17" fmla="*/ 350471 w 350471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471" h="159086">
                <a:moveTo>
                  <a:pt x="0" y="159086"/>
                </a:moveTo>
                <a:lnTo>
                  <a:pt x="47561" y="4497"/>
                </a:lnTo>
                <a:lnTo>
                  <a:pt x="350471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80" name="平行四边形 4"/>
          <p:cNvSpPr>
            <a:spLocks noChangeArrowheads="1"/>
          </p:cNvSpPr>
          <p:nvPr/>
        </p:nvSpPr>
        <p:spPr bwMode="auto">
          <a:xfrm flipH="1">
            <a:off x="6416675" y="3019425"/>
            <a:ext cx="446088" cy="158750"/>
          </a:xfrm>
          <a:custGeom>
            <a:avLst/>
            <a:gdLst>
              <a:gd name="T0" fmla="*/ 0 w 334814"/>
              <a:gd name="T1" fmla="*/ 159086 h 159086"/>
              <a:gd name="T2" fmla="*/ 31903 w 334814"/>
              <a:gd name="T3" fmla="*/ 1366 h 159086"/>
              <a:gd name="T4" fmla="*/ 334814 w 334814"/>
              <a:gd name="T5" fmla="*/ 0 h 159086"/>
              <a:gd name="T6" fmla="*/ 313076 w 334814"/>
              <a:gd name="T7" fmla="*/ 158403 h 159086"/>
              <a:gd name="T8" fmla="*/ 0 w 334814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4814"/>
              <a:gd name="T16" fmla="*/ 0 h 159086"/>
              <a:gd name="T17" fmla="*/ 334814 w 334814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4814" h="159086">
                <a:moveTo>
                  <a:pt x="0" y="159086"/>
                </a:moveTo>
                <a:lnTo>
                  <a:pt x="31903" y="1366"/>
                </a:lnTo>
                <a:lnTo>
                  <a:pt x="334814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81" name="平行四边形 4"/>
          <p:cNvSpPr>
            <a:spLocks noChangeArrowheads="1"/>
          </p:cNvSpPr>
          <p:nvPr/>
        </p:nvSpPr>
        <p:spPr bwMode="auto">
          <a:xfrm flipH="1">
            <a:off x="9234488" y="2819400"/>
            <a:ext cx="571500" cy="136525"/>
          </a:xfrm>
          <a:custGeom>
            <a:avLst/>
            <a:gdLst>
              <a:gd name="T0" fmla="*/ 0 w 428759"/>
              <a:gd name="T1" fmla="*/ 132667 h 135116"/>
              <a:gd name="T2" fmla="*/ 147769 w 428759"/>
              <a:gd name="T3" fmla="*/ 0 h 135116"/>
              <a:gd name="T4" fmla="*/ 428759 w 428759"/>
              <a:gd name="T5" fmla="*/ 8028 h 135116"/>
              <a:gd name="T6" fmla="*/ 294288 w 428759"/>
              <a:gd name="T7" fmla="*/ 135116 h 135116"/>
              <a:gd name="T8" fmla="*/ 0 w 428759"/>
              <a:gd name="T9" fmla="*/ 132667 h 135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8759"/>
              <a:gd name="T16" fmla="*/ 0 h 135116"/>
              <a:gd name="T17" fmla="*/ 428759 w 428759"/>
              <a:gd name="T18" fmla="*/ 135116 h 1351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8759" h="135116">
                <a:moveTo>
                  <a:pt x="0" y="132667"/>
                </a:moveTo>
                <a:lnTo>
                  <a:pt x="147769" y="0"/>
                </a:lnTo>
                <a:lnTo>
                  <a:pt x="428759" y="8028"/>
                </a:lnTo>
                <a:lnTo>
                  <a:pt x="294288" y="135116"/>
                </a:lnTo>
                <a:lnTo>
                  <a:pt x="0" y="13266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82" name="平行四边形 4"/>
          <p:cNvSpPr>
            <a:spLocks noChangeArrowheads="1"/>
          </p:cNvSpPr>
          <p:nvPr/>
        </p:nvSpPr>
        <p:spPr bwMode="auto">
          <a:xfrm flipH="1">
            <a:off x="8759825" y="2822575"/>
            <a:ext cx="554038" cy="133350"/>
          </a:xfrm>
          <a:custGeom>
            <a:avLst/>
            <a:gdLst>
              <a:gd name="T0" fmla="*/ 0 w 416233"/>
              <a:gd name="T1" fmla="*/ 129535 h 131984"/>
              <a:gd name="T2" fmla="*/ 125849 w 416233"/>
              <a:gd name="T3" fmla="*/ 0 h 131984"/>
              <a:gd name="T4" fmla="*/ 416233 w 416233"/>
              <a:gd name="T5" fmla="*/ 1765 h 131984"/>
              <a:gd name="T6" fmla="*/ 294288 w 416233"/>
              <a:gd name="T7" fmla="*/ 131984 h 131984"/>
              <a:gd name="T8" fmla="*/ 0 w 416233"/>
              <a:gd name="T9" fmla="*/ 129535 h 1319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6233"/>
              <a:gd name="T16" fmla="*/ 0 h 131984"/>
              <a:gd name="T17" fmla="*/ 416233 w 416233"/>
              <a:gd name="T18" fmla="*/ 131984 h 1319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6233" h="131984">
                <a:moveTo>
                  <a:pt x="0" y="129535"/>
                </a:moveTo>
                <a:lnTo>
                  <a:pt x="125849" y="0"/>
                </a:lnTo>
                <a:lnTo>
                  <a:pt x="416233" y="1765"/>
                </a:lnTo>
                <a:lnTo>
                  <a:pt x="294288" y="131984"/>
                </a:lnTo>
                <a:lnTo>
                  <a:pt x="0" y="12953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83" name="平行四边形 4"/>
          <p:cNvSpPr>
            <a:spLocks noChangeArrowheads="1"/>
          </p:cNvSpPr>
          <p:nvPr/>
        </p:nvSpPr>
        <p:spPr bwMode="auto">
          <a:xfrm flipH="1">
            <a:off x="8291513" y="2820988"/>
            <a:ext cx="520700" cy="133350"/>
          </a:xfrm>
          <a:custGeom>
            <a:avLst/>
            <a:gdLst>
              <a:gd name="T0" fmla="*/ 0 w 391181"/>
              <a:gd name="T1" fmla="*/ 130902 h 133351"/>
              <a:gd name="T2" fmla="*/ 107060 w 391181"/>
              <a:gd name="T3" fmla="*/ 4498 h 133351"/>
              <a:gd name="T4" fmla="*/ 391181 w 391181"/>
              <a:gd name="T5" fmla="*/ 0 h 133351"/>
              <a:gd name="T6" fmla="*/ 294288 w 391181"/>
              <a:gd name="T7" fmla="*/ 133351 h 133351"/>
              <a:gd name="T8" fmla="*/ 0 w 39118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1181"/>
              <a:gd name="T16" fmla="*/ 0 h 133351"/>
              <a:gd name="T17" fmla="*/ 391181 w 39118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1181" h="133351">
                <a:moveTo>
                  <a:pt x="0" y="130902"/>
                </a:moveTo>
                <a:lnTo>
                  <a:pt x="107060" y="4498"/>
                </a:lnTo>
                <a:lnTo>
                  <a:pt x="39118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84" name="平行四边形 4"/>
          <p:cNvSpPr>
            <a:spLocks noChangeArrowheads="1"/>
          </p:cNvSpPr>
          <p:nvPr/>
        </p:nvSpPr>
        <p:spPr bwMode="auto">
          <a:xfrm flipH="1">
            <a:off x="7820025" y="2820988"/>
            <a:ext cx="492125" cy="133350"/>
          </a:xfrm>
          <a:custGeom>
            <a:avLst/>
            <a:gdLst>
              <a:gd name="T0" fmla="*/ 0 w 369261"/>
              <a:gd name="T1" fmla="*/ 130902 h 133351"/>
              <a:gd name="T2" fmla="*/ 91402 w 369261"/>
              <a:gd name="T3" fmla="*/ 4498 h 133351"/>
              <a:gd name="T4" fmla="*/ 369261 w 369261"/>
              <a:gd name="T5" fmla="*/ 0 h 133351"/>
              <a:gd name="T6" fmla="*/ 294288 w 369261"/>
              <a:gd name="T7" fmla="*/ 133351 h 133351"/>
              <a:gd name="T8" fmla="*/ 0 w 36926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9261"/>
              <a:gd name="T16" fmla="*/ 0 h 133351"/>
              <a:gd name="T17" fmla="*/ 369261 w 36926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9261" h="133351">
                <a:moveTo>
                  <a:pt x="0" y="130902"/>
                </a:moveTo>
                <a:lnTo>
                  <a:pt x="91402" y="4498"/>
                </a:lnTo>
                <a:lnTo>
                  <a:pt x="36926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85" name="平行四边形 4"/>
          <p:cNvSpPr>
            <a:spLocks noChangeArrowheads="1"/>
          </p:cNvSpPr>
          <p:nvPr/>
        </p:nvSpPr>
        <p:spPr bwMode="auto">
          <a:xfrm flipH="1">
            <a:off x="7346950" y="2820988"/>
            <a:ext cx="463550" cy="133350"/>
          </a:xfrm>
          <a:custGeom>
            <a:avLst/>
            <a:gdLst>
              <a:gd name="T0" fmla="*/ 0 w 347341"/>
              <a:gd name="T1" fmla="*/ 130902 h 133351"/>
              <a:gd name="T2" fmla="*/ 72613 w 347341"/>
              <a:gd name="T3" fmla="*/ 1367 h 133351"/>
              <a:gd name="T4" fmla="*/ 347341 w 347341"/>
              <a:gd name="T5" fmla="*/ 0 h 133351"/>
              <a:gd name="T6" fmla="*/ 294288 w 347341"/>
              <a:gd name="T7" fmla="*/ 133351 h 133351"/>
              <a:gd name="T8" fmla="*/ 0 w 34734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341"/>
              <a:gd name="T16" fmla="*/ 0 h 133351"/>
              <a:gd name="T17" fmla="*/ 347341 w 34734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341" h="133351">
                <a:moveTo>
                  <a:pt x="0" y="130902"/>
                </a:moveTo>
                <a:lnTo>
                  <a:pt x="72613" y="1367"/>
                </a:lnTo>
                <a:lnTo>
                  <a:pt x="34734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86" name="平行四边形 4"/>
          <p:cNvSpPr>
            <a:spLocks noChangeArrowheads="1"/>
          </p:cNvSpPr>
          <p:nvPr/>
        </p:nvSpPr>
        <p:spPr bwMode="auto">
          <a:xfrm flipH="1">
            <a:off x="6880225" y="2820988"/>
            <a:ext cx="412750" cy="134937"/>
          </a:xfrm>
          <a:custGeom>
            <a:avLst/>
            <a:gdLst>
              <a:gd name="T0" fmla="*/ 0 w 309763"/>
              <a:gd name="T1" fmla="*/ 134033 h 134033"/>
              <a:gd name="T2" fmla="*/ 44430 w 309763"/>
              <a:gd name="T3" fmla="*/ 1367 h 134033"/>
              <a:gd name="T4" fmla="*/ 309763 w 309763"/>
              <a:gd name="T5" fmla="*/ 0 h 134033"/>
              <a:gd name="T6" fmla="*/ 281762 w 309763"/>
              <a:gd name="T7" fmla="*/ 133351 h 134033"/>
              <a:gd name="T8" fmla="*/ 0 w 309763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763"/>
              <a:gd name="T16" fmla="*/ 0 h 134033"/>
              <a:gd name="T17" fmla="*/ 309763 w 309763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763" h="134033">
                <a:moveTo>
                  <a:pt x="0" y="134033"/>
                </a:moveTo>
                <a:lnTo>
                  <a:pt x="44430" y="1367"/>
                </a:lnTo>
                <a:lnTo>
                  <a:pt x="309763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87" name="平行四边形 4"/>
          <p:cNvSpPr>
            <a:spLocks noChangeArrowheads="1"/>
          </p:cNvSpPr>
          <p:nvPr/>
        </p:nvSpPr>
        <p:spPr bwMode="auto">
          <a:xfrm flipH="1">
            <a:off x="6403975" y="2820988"/>
            <a:ext cx="396875" cy="134937"/>
          </a:xfrm>
          <a:custGeom>
            <a:avLst/>
            <a:gdLst>
              <a:gd name="T0" fmla="*/ 0 w 297237"/>
              <a:gd name="T1" fmla="*/ 134033 h 134033"/>
              <a:gd name="T2" fmla="*/ 25641 w 297237"/>
              <a:gd name="T3" fmla="*/ 1367 h 134033"/>
              <a:gd name="T4" fmla="*/ 297237 w 297237"/>
              <a:gd name="T5" fmla="*/ 0 h 134033"/>
              <a:gd name="T6" fmla="*/ 281762 w 297237"/>
              <a:gd name="T7" fmla="*/ 133351 h 134033"/>
              <a:gd name="T8" fmla="*/ 0 w 297237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237"/>
              <a:gd name="T16" fmla="*/ 0 h 134033"/>
              <a:gd name="T17" fmla="*/ 297237 w 297237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237" h="134033">
                <a:moveTo>
                  <a:pt x="0" y="134033"/>
                </a:moveTo>
                <a:lnTo>
                  <a:pt x="25641" y="1367"/>
                </a:lnTo>
                <a:lnTo>
                  <a:pt x="297237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88" name="平行四边形 4"/>
          <p:cNvSpPr>
            <a:spLocks noChangeArrowheads="1"/>
          </p:cNvSpPr>
          <p:nvPr/>
        </p:nvSpPr>
        <p:spPr bwMode="auto">
          <a:xfrm flipH="1">
            <a:off x="9026525" y="2654300"/>
            <a:ext cx="504825" cy="119063"/>
          </a:xfrm>
          <a:custGeom>
            <a:avLst/>
            <a:gdLst>
              <a:gd name="T0" fmla="*/ 0 w 378655"/>
              <a:gd name="T1" fmla="*/ 110746 h 119458"/>
              <a:gd name="T2" fmla="*/ 119586 w 378655"/>
              <a:gd name="T3" fmla="*/ 0 h 119458"/>
              <a:gd name="T4" fmla="*/ 378655 w 378655"/>
              <a:gd name="T5" fmla="*/ 8028 h 119458"/>
              <a:gd name="T6" fmla="*/ 272368 w 378655"/>
              <a:gd name="T7" fmla="*/ 119458 h 119458"/>
              <a:gd name="T8" fmla="*/ 0 w 378655"/>
              <a:gd name="T9" fmla="*/ 110746 h 1194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8655"/>
              <a:gd name="T16" fmla="*/ 0 h 119458"/>
              <a:gd name="T17" fmla="*/ 378655 w 378655"/>
              <a:gd name="T18" fmla="*/ 119458 h 1194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8655" h="119458">
                <a:moveTo>
                  <a:pt x="0" y="110746"/>
                </a:moveTo>
                <a:lnTo>
                  <a:pt x="119586" y="0"/>
                </a:lnTo>
                <a:lnTo>
                  <a:pt x="378655" y="8028"/>
                </a:lnTo>
                <a:lnTo>
                  <a:pt x="272368" y="119458"/>
                </a:lnTo>
                <a:lnTo>
                  <a:pt x="0" y="11074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89" name="平行四边形 4"/>
          <p:cNvSpPr>
            <a:spLocks noChangeArrowheads="1"/>
          </p:cNvSpPr>
          <p:nvPr/>
        </p:nvSpPr>
        <p:spPr bwMode="auto">
          <a:xfrm flipH="1">
            <a:off x="8583613" y="2655888"/>
            <a:ext cx="487362" cy="117475"/>
          </a:xfrm>
          <a:custGeom>
            <a:avLst/>
            <a:gdLst>
              <a:gd name="T0" fmla="*/ 0 w 366129"/>
              <a:gd name="T1" fmla="*/ 108981 h 117693"/>
              <a:gd name="T2" fmla="*/ 107060 w 366129"/>
              <a:gd name="T3" fmla="*/ 1366 h 117693"/>
              <a:gd name="T4" fmla="*/ 366129 w 366129"/>
              <a:gd name="T5" fmla="*/ 0 h 117693"/>
              <a:gd name="T6" fmla="*/ 272368 w 366129"/>
              <a:gd name="T7" fmla="*/ 117693 h 117693"/>
              <a:gd name="T8" fmla="*/ 0 w 366129"/>
              <a:gd name="T9" fmla="*/ 108981 h 1176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6129"/>
              <a:gd name="T16" fmla="*/ 0 h 117693"/>
              <a:gd name="T17" fmla="*/ 366129 w 366129"/>
              <a:gd name="T18" fmla="*/ 117693 h 1176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6129" h="117693">
                <a:moveTo>
                  <a:pt x="0" y="108981"/>
                </a:moveTo>
                <a:lnTo>
                  <a:pt x="107060" y="1366"/>
                </a:lnTo>
                <a:lnTo>
                  <a:pt x="366129" y="0"/>
                </a:lnTo>
                <a:lnTo>
                  <a:pt x="272368" y="117693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90" name="平行四边形 4"/>
          <p:cNvSpPr>
            <a:spLocks noChangeArrowheads="1"/>
          </p:cNvSpPr>
          <p:nvPr/>
        </p:nvSpPr>
        <p:spPr bwMode="auto">
          <a:xfrm flipH="1">
            <a:off x="8132763" y="2655888"/>
            <a:ext cx="487362" cy="117475"/>
          </a:xfrm>
          <a:custGeom>
            <a:avLst/>
            <a:gdLst>
              <a:gd name="T0" fmla="*/ 0 w 366129"/>
              <a:gd name="T1" fmla="*/ 108981 h 117693"/>
              <a:gd name="T2" fmla="*/ 107060 w 366129"/>
              <a:gd name="T3" fmla="*/ 1366 h 117693"/>
              <a:gd name="T4" fmla="*/ 366129 w 366129"/>
              <a:gd name="T5" fmla="*/ 0 h 117693"/>
              <a:gd name="T6" fmla="*/ 272368 w 366129"/>
              <a:gd name="T7" fmla="*/ 117693 h 117693"/>
              <a:gd name="T8" fmla="*/ 0 w 366129"/>
              <a:gd name="T9" fmla="*/ 108981 h 1176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6129"/>
              <a:gd name="T16" fmla="*/ 0 h 117693"/>
              <a:gd name="T17" fmla="*/ 366129 w 366129"/>
              <a:gd name="T18" fmla="*/ 117693 h 1176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6129" h="117693">
                <a:moveTo>
                  <a:pt x="0" y="108981"/>
                </a:moveTo>
                <a:lnTo>
                  <a:pt x="107060" y="1366"/>
                </a:lnTo>
                <a:lnTo>
                  <a:pt x="366129" y="0"/>
                </a:lnTo>
                <a:lnTo>
                  <a:pt x="272368" y="117693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91" name="平行四边形 4"/>
          <p:cNvSpPr>
            <a:spLocks noChangeArrowheads="1"/>
          </p:cNvSpPr>
          <p:nvPr/>
        </p:nvSpPr>
        <p:spPr bwMode="auto">
          <a:xfrm flipH="1">
            <a:off x="7697788" y="2655888"/>
            <a:ext cx="442912" cy="117475"/>
          </a:xfrm>
          <a:custGeom>
            <a:avLst/>
            <a:gdLst>
              <a:gd name="T0" fmla="*/ 0 w 331682"/>
              <a:gd name="T1" fmla="*/ 108981 h 117693"/>
              <a:gd name="T2" fmla="*/ 75745 w 331682"/>
              <a:gd name="T3" fmla="*/ 4497 h 117693"/>
              <a:gd name="T4" fmla="*/ 331682 w 331682"/>
              <a:gd name="T5" fmla="*/ 0 h 117693"/>
              <a:gd name="T6" fmla="*/ 259842 w 331682"/>
              <a:gd name="T7" fmla="*/ 117693 h 117693"/>
              <a:gd name="T8" fmla="*/ 0 w 331682"/>
              <a:gd name="T9" fmla="*/ 108981 h 1176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682"/>
              <a:gd name="T16" fmla="*/ 0 h 117693"/>
              <a:gd name="T17" fmla="*/ 331682 w 331682"/>
              <a:gd name="T18" fmla="*/ 117693 h 1176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682" h="117693">
                <a:moveTo>
                  <a:pt x="0" y="108981"/>
                </a:moveTo>
                <a:lnTo>
                  <a:pt x="75745" y="4497"/>
                </a:lnTo>
                <a:lnTo>
                  <a:pt x="331682" y="0"/>
                </a:lnTo>
                <a:lnTo>
                  <a:pt x="259842" y="117693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92" name="平行四边形 4"/>
          <p:cNvSpPr>
            <a:spLocks noChangeArrowheads="1"/>
          </p:cNvSpPr>
          <p:nvPr/>
        </p:nvSpPr>
        <p:spPr bwMode="auto">
          <a:xfrm flipH="1">
            <a:off x="7264400" y="2655888"/>
            <a:ext cx="412750" cy="114300"/>
          </a:xfrm>
          <a:custGeom>
            <a:avLst/>
            <a:gdLst>
              <a:gd name="T0" fmla="*/ 0 w 309762"/>
              <a:gd name="T1" fmla="*/ 108981 h 114562"/>
              <a:gd name="T2" fmla="*/ 56956 w 309762"/>
              <a:gd name="T3" fmla="*/ 1366 h 114562"/>
              <a:gd name="T4" fmla="*/ 309762 w 309762"/>
              <a:gd name="T5" fmla="*/ 0 h 114562"/>
              <a:gd name="T6" fmla="*/ 266105 w 309762"/>
              <a:gd name="T7" fmla="*/ 114562 h 114562"/>
              <a:gd name="T8" fmla="*/ 0 w 309762"/>
              <a:gd name="T9" fmla="*/ 108981 h 1145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762"/>
              <a:gd name="T16" fmla="*/ 0 h 114562"/>
              <a:gd name="T17" fmla="*/ 309762 w 309762"/>
              <a:gd name="T18" fmla="*/ 114562 h 1145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762" h="114562">
                <a:moveTo>
                  <a:pt x="0" y="108981"/>
                </a:moveTo>
                <a:lnTo>
                  <a:pt x="56956" y="1366"/>
                </a:lnTo>
                <a:lnTo>
                  <a:pt x="309762" y="0"/>
                </a:lnTo>
                <a:lnTo>
                  <a:pt x="266105" y="114562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93" name="平行四边形 4"/>
          <p:cNvSpPr>
            <a:spLocks noChangeArrowheads="1"/>
          </p:cNvSpPr>
          <p:nvPr/>
        </p:nvSpPr>
        <p:spPr bwMode="auto">
          <a:xfrm flipH="1">
            <a:off x="6824663" y="2654300"/>
            <a:ext cx="387350" cy="115888"/>
          </a:xfrm>
          <a:custGeom>
            <a:avLst/>
            <a:gdLst>
              <a:gd name="T0" fmla="*/ 0 w 290712"/>
              <a:gd name="T1" fmla="*/ 109997 h 115578"/>
              <a:gd name="T2" fmla="*/ 42668 w 290712"/>
              <a:gd name="T3" fmla="*/ 0 h 115578"/>
              <a:gd name="T4" fmla="*/ 290712 w 290712"/>
              <a:gd name="T5" fmla="*/ 3397 h 115578"/>
              <a:gd name="T6" fmla="*/ 266105 w 290712"/>
              <a:gd name="T7" fmla="*/ 115578 h 115578"/>
              <a:gd name="T8" fmla="*/ 0 w 290712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12"/>
              <a:gd name="T16" fmla="*/ 0 h 115578"/>
              <a:gd name="T17" fmla="*/ 290712 w 290712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12" h="115578">
                <a:moveTo>
                  <a:pt x="0" y="109997"/>
                </a:moveTo>
                <a:lnTo>
                  <a:pt x="42668" y="0"/>
                </a:lnTo>
                <a:lnTo>
                  <a:pt x="290712" y="3397"/>
                </a:lnTo>
                <a:lnTo>
                  <a:pt x="266105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94" name="平行四边形 4"/>
          <p:cNvSpPr>
            <a:spLocks noChangeArrowheads="1"/>
          </p:cNvSpPr>
          <p:nvPr/>
        </p:nvSpPr>
        <p:spPr bwMode="auto">
          <a:xfrm flipH="1">
            <a:off x="6376988" y="2654300"/>
            <a:ext cx="368300" cy="115888"/>
          </a:xfrm>
          <a:custGeom>
            <a:avLst/>
            <a:gdLst>
              <a:gd name="T0" fmla="*/ 0 w 276424"/>
              <a:gd name="T1" fmla="*/ 109997 h 115578"/>
              <a:gd name="T2" fmla="*/ 21237 w 276424"/>
              <a:gd name="T3" fmla="*/ 0 h 115578"/>
              <a:gd name="T4" fmla="*/ 276424 w 276424"/>
              <a:gd name="T5" fmla="*/ 3397 h 115578"/>
              <a:gd name="T6" fmla="*/ 266105 w 276424"/>
              <a:gd name="T7" fmla="*/ 115578 h 115578"/>
              <a:gd name="T8" fmla="*/ 0 w 276424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6424"/>
              <a:gd name="T16" fmla="*/ 0 h 115578"/>
              <a:gd name="T17" fmla="*/ 276424 w 276424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6424" h="115578">
                <a:moveTo>
                  <a:pt x="0" y="109997"/>
                </a:moveTo>
                <a:lnTo>
                  <a:pt x="21237" y="0"/>
                </a:lnTo>
                <a:lnTo>
                  <a:pt x="276424" y="3397"/>
                </a:lnTo>
                <a:lnTo>
                  <a:pt x="266105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95" name="平行四边形 4"/>
          <p:cNvSpPr>
            <a:spLocks noChangeArrowheads="1"/>
          </p:cNvSpPr>
          <p:nvPr/>
        </p:nvSpPr>
        <p:spPr bwMode="auto">
          <a:xfrm flipH="1">
            <a:off x="8826500" y="2506663"/>
            <a:ext cx="473075" cy="103187"/>
          </a:xfrm>
          <a:custGeom>
            <a:avLst/>
            <a:gdLst>
              <a:gd name="T0" fmla="*/ 0 w 354842"/>
              <a:gd name="T1" fmla="*/ 98840 h 102790"/>
              <a:gd name="T2" fmla="*/ 107679 w 354842"/>
              <a:gd name="T3" fmla="*/ 0 h 102790"/>
              <a:gd name="T4" fmla="*/ 354842 w 354842"/>
              <a:gd name="T5" fmla="*/ 885 h 102790"/>
              <a:gd name="T6" fmla="*/ 260461 w 354842"/>
              <a:gd name="T7" fmla="*/ 102790 h 102790"/>
              <a:gd name="T8" fmla="*/ 0 w 354842"/>
              <a:gd name="T9" fmla="*/ 98840 h 1027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4842"/>
              <a:gd name="T16" fmla="*/ 0 h 102790"/>
              <a:gd name="T17" fmla="*/ 354842 w 354842"/>
              <a:gd name="T18" fmla="*/ 102790 h 1027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4842" h="102790">
                <a:moveTo>
                  <a:pt x="0" y="98840"/>
                </a:moveTo>
                <a:lnTo>
                  <a:pt x="107679" y="0"/>
                </a:lnTo>
                <a:lnTo>
                  <a:pt x="354842" y="885"/>
                </a:lnTo>
                <a:lnTo>
                  <a:pt x="260461" y="102790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96" name="平行四边形 4"/>
          <p:cNvSpPr>
            <a:spLocks noChangeArrowheads="1"/>
          </p:cNvSpPr>
          <p:nvPr/>
        </p:nvSpPr>
        <p:spPr bwMode="auto">
          <a:xfrm flipH="1">
            <a:off x="8404225" y="2506663"/>
            <a:ext cx="473075" cy="103187"/>
          </a:xfrm>
          <a:custGeom>
            <a:avLst/>
            <a:gdLst>
              <a:gd name="T0" fmla="*/ 0 w 354842"/>
              <a:gd name="T1" fmla="*/ 98840 h 102790"/>
              <a:gd name="T2" fmla="*/ 107679 w 354842"/>
              <a:gd name="T3" fmla="*/ 0 h 102790"/>
              <a:gd name="T4" fmla="*/ 354842 w 354842"/>
              <a:gd name="T5" fmla="*/ 885 h 102790"/>
              <a:gd name="T6" fmla="*/ 260461 w 354842"/>
              <a:gd name="T7" fmla="*/ 102790 h 102790"/>
              <a:gd name="T8" fmla="*/ 0 w 354842"/>
              <a:gd name="T9" fmla="*/ 98840 h 1027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4842"/>
              <a:gd name="T16" fmla="*/ 0 h 102790"/>
              <a:gd name="T17" fmla="*/ 354842 w 354842"/>
              <a:gd name="T18" fmla="*/ 102790 h 1027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4842" h="102790">
                <a:moveTo>
                  <a:pt x="0" y="98840"/>
                </a:moveTo>
                <a:lnTo>
                  <a:pt x="107679" y="0"/>
                </a:lnTo>
                <a:lnTo>
                  <a:pt x="354842" y="885"/>
                </a:lnTo>
                <a:lnTo>
                  <a:pt x="260461" y="102790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97" name="平行四边形 4"/>
          <p:cNvSpPr>
            <a:spLocks noChangeArrowheads="1"/>
          </p:cNvSpPr>
          <p:nvPr/>
        </p:nvSpPr>
        <p:spPr bwMode="auto">
          <a:xfrm flipH="1">
            <a:off x="8010525" y="2508250"/>
            <a:ext cx="431800" cy="98425"/>
          </a:xfrm>
          <a:custGeom>
            <a:avLst/>
            <a:gdLst>
              <a:gd name="T0" fmla="*/ 0 w 323886"/>
              <a:gd name="T1" fmla="*/ 96459 h 98028"/>
              <a:gd name="T2" fmla="*/ 83866 w 323886"/>
              <a:gd name="T3" fmla="*/ 0 h 98028"/>
              <a:gd name="T4" fmla="*/ 323886 w 323886"/>
              <a:gd name="T5" fmla="*/ 886 h 98028"/>
              <a:gd name="T6" fmla="*/ 258080 w 323886"/>
              <a:gd name="T7" fmla="*/ 98028 h 98028"/>
              <a:gd name="T8" fmla="*/ 0 w 323886"/>
              <a:gd name="T9" fmla="*/ 96459 h 98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3886"/>
              <a:gd name="T16" fmla="*/ 0 h 98028"/>
              <a:gd name="T17" fmla="*/ 323886 w 323886"/>
              <a:gd name="T18" fmla="*/ 98028 h 98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3886" h="98028">
                <a:moveTo>
                  <a:pt x="0" y="96459"/>
                </a:moveTo>
                <a:lnTo>
                  <a:pt x="83866" y="0"/>
                </a:lnTo>
                <a:lnTo>
                  <a:pt x="323886" y="886"/>
                </a:lnTo>
                <a:lnTo>
                  <a:pt x="258080" y="98028"/>
                </a:lnTo>
                <a:lnTo>
                  <a:pt x="0" y="9645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98" name="平行四边形 4"/>
          <p:cNvSpPr>
            <a:spLocks noChangeArrowheads="1"/>
          </p:cNvSpPr>
          <p:nvPr/>
        </p:nvSpPr>
        <p:spPr bwMode="auto">
          <a:xfrm flipH="1">
            <a:off x="7581900" y="2508250"/>
            <a:ext cx="431800" cy="98425"/>
          </a:xfrm>
          <a:custGeom>
            <a:avLst/>
            <a:gdLst>
              <a:gd name="T0" fmla="*/ 0 w 323886"/>
              <a:gd name="T1" fmla="*/ 96459 h 98028"/>
              <a:gd name="T2" fmla="*/ 83866 w 323886"/>
              <a:gd name="T3" fmla="*/ 0 h 98028"/>
              <a:gd name="T4" fmla="*/ 323886 w 323886"/>
              <a:gd name="T5" fmla="*/ 886 h 98028"/>
              <a:gd name="T6" fmla="*/ 258080 w 323886"/>
              <a:gd name="T7" fmla="*/ 98028 h 98028"/>
              <a:gd name="T8" fmla="*/ 0 w 323886"/>
              <a:gd name="T9" fmla="*/ 96459 h 98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3886"/>
              <a:gd name="T16" fmla="*/ 0 h 98028"/>
              <a:gd name="T17" fmla="*/ 323886 w 323886"/>
              <a:gd name="T18" fmla="*/ 98028 h 98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3886" h="98028">
                <a:moveTo>
                  <a:pt x="0" y="96459"/>
                </a:moveTo>
                <a:lnTo>
                  <a:pt x="83866" y="0"/>
                </a:lnTo>
                <a:lnTo>
                  <a:pt x="323886" y="886"/>
                </a:lnTo>
                <a:lnTo>
                  <a:pt x="258080" y="98028"/>
                </a:lnTo>
                <a:lnTo>
                  <a:pt x="0" y="9645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99" name="平行四边形 4"/>
          <p:cNvSpPr>
            <a:spLocks noChangeArrowheads="1"/>
          </p:cNvSpPr>
          <p:nvPr/>
        </p:nvSpPr>
        <p:spPr bwMode="auto">
          <a:xfrm flipH="1">
            <a:off x="7172325" y="2506663"/>
            <a:ext cx="403225" cy="100012"/>
          </a:xfrm>
          <a:custGeom>
            <a:avLst/>
            <a:gdLst>
              <a:gd name="T0" fmla="*/ 0 w 302454"/>
              <a:gd name="T1" fmla="*/ 98840 h 100409"/>
              <a:gd name="T2" fmla="*/ 60054 w 302454"/>
              <a:gd name="T3" fmla="*/ 0 h 100409"/>
              <a:gd name="T4" fmla="*/ 302454 w 302454"/>
              <a:gd name="T5" fmla="*/ 885 h 100409"/>
              <a:gd name="T6" fmla="*/ 258080 w 302454"/>
              <a:gd name="T7" fmla="*/ 100409 h 100409"/>
              <a:gd name="T8" fmla="*/ 0 w 302454"/>
              <a:gd name="T9" fmla="*/ 98840 h 100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454"/>
              <a:gd name="T16" fmla="*/ 0 h 100409"/>
              <a:gd name="T17" fmla="*/ 302454 w 302454"/>
              <a:gd name="T18" fmla="*/ 100409 h 100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454" h="100409">
                <a:moveTo>
                  <a:pt x="0" y="98840"/>
                </a:moveTo>
                <a:lnTo>
                  <a:pt x="60054" y="0"/>
                </a:lnTo>
                <a:lnTo>
                  <a:pt x="302454" y="885"/>
                </a:lnTo>
                <a:lnTo>
                  <a:pt x="258080" y="100409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00" name="平行四边形 4"/>
          <p:cNvSpPr>
            <a:spLocks noChangeArrowheads="1"/>
          </p:cNvSpPr>
          <p:nvPr/>
        </p:nvSpPr>
        <p:spPr bwMode="auto">
          <a:xfrm flipH="1">
            <a:off x="6769100" y="2503488"/>
            <a:ext cx="377825" cy="103187"/>
          </a:xfrm>
          <a:custGeom>
            <a:avLst/>
            <a:gdLst>
              <a:gd name="T0" fmla="*/ 0 w 283404"/>
              <a:gd name="T1" fmla="*/ 101221 h 102790"/>
              <a:gd name="T2" fmla="*/ 48148 w 283404"/>
              <a:gd name="T3" fmla="*/ 0 h 102790"/>
              <a:gd name="T4" fmla="*/ 283404 w 283404"/>
              <a:gd name="T5" fmla="*/ 3266 h 102790"/>
              <a:gd name="T6" fmla="*/ 258080 w 283404"/>
              <a:gd name="T7" fmla="*/ 102790 h 102790"/>
              <a:gd name="T8" fmla="*/ 0 w 283404"/>
              <a:gd name="T9" fmla="*/ 101221 h 1027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404"/>
              <a:gd name="T16" fmla="*/ 0 h 102790"/>
              <a:gd name="T17" fmla="*/ 283404 w 283404"/>
              <a:gd name="T18" fmla="*/ 102790 h 1027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404" h="102790">
                <a:moveTo>
                  <a:pt x="0" y="101221"/>
                </a:moveTo>
                <a:lnTo>
                  <a:pt x="48148" y="0"/>
                </a:lnTo>
                <a:lnTo>
                  <a:pt x="283404" y="3266"/>
                </a:lnTo>
                <a:lnTo>
                  <a:pt x="258080" y="102790"/>
                </a:lnTo>
                <a:lnTo>
                  <a:pt x="0" y="10122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01" name="平行四边形 4"/>
          <p:cNvSpPr>
            <a:spLocks noChangeArrowheads="1"/>
          </p:cNvSpPr>
          <p:nvPr/>
        </p:nvSpPr>
        <p:spPr bwMode="auto">
          <a:xfrm flipH="1">
            <a:off x="6350000" y="2506663"/>
            <a:ext cx="361950" cy="100012"/>
          </a:xfrm>
          <a:custGeom>
            <a:avLst/>
            <a:gdLst>
              <a:gd name="T0" fmla="*/ 0 w 271497"/>
              <a:gd name="T1" fmla="*/ 98840 h 100409"/>
              <a:gd name="T2" fmla="*/ 24336 w 271497"/>
              <a:gd name="T3" fmla="*/ 0 h 100409"/>
              <a:gd name="T4" fmla="*/ 271497 w 271497"/>
              <a:gd name="T5" fmla="*/ 885 h 100409"/>
              <a:gd name="T6" fmla="*/ 258080 w 271497"/>
              <a:gd name="T7" fmla="*/ 100409 h 100409"/>
              <a:gd name="T8" fmla="*/ 0 w 271497"/>
              <a:gd name="T9" fmla="*/ 98840 h 100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97"/>
              <a:gd name="T16" fmla="*/ 0 h 100409"/>
              <a:gd name="T17" fmla="*/ 271497 w 271497"/>
              <a:gd name="T18" fmla="*/ 100409 h 100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97" h="100409">
                <a:moveTo>
                  <a:pt x="0" y="98840"/>
                </a:moveTo>
                <a:lnTo>
                  <a:pt x="24336" y="0"/>
                </a:lnTo>
                <a:lnTo>
                  <a:pt x="271497" y="885"/>
                </a:lnTo>
                <a:lnTo>
                  <a:pt x="258080" y="100409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02" name="平行四边形 4"/>
          <p:cNvSpPr>
            <a:spLocks noChangeArrowheads="1"/>
          </p:cNvSpPr>
          <p:nvPr/>
        </p:nvSpPr>
        <p:spPr bwMode="auto">
          <a:xfrm flipH="1">
            <a:off x="8658225" y="2374900"/>
            <a:ext cx="441325" cy="92075"/>
          </a:xfrm>
          <a:custGeom>
            <a:avLst/>
            <a:gdLst>
              <a:gd name="T0" fmla="*/ 0 w 331029"/>
              <a:gd name="T1" fmla="*/ 86933 h 90883"/>
              <a:gd name="T2" fmla="*/ 102916 w 331029"/>
              <a:gd name="T3" fmla="*/ 0 h 90883"/>
              <a:gd name="T4" fmla="*/ 331029 w 331029"/>
              <a:gd name="T5" fmla="*/ 3266 h 90883"/>
              <a:gd name="T6" fmla="*/ 243792 w 331029"/>
              <a:gd name="T7" fmla="*/ 90883 h 90883"/>
              <a:gd name="T8" fmla="*/ 0 w 331029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029"/>
              <a:gd name="T16" fmla="*/ 0 h 90883"/>
              <a:gd name="T17" fmla="*/ 331029 w 331029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029" h="90883">
                <a:moveTo>
                  <a:pt x="0" y="86933"/>
                </a:moveTo>
                <a:lnTo>
                  <a:pt x="102916" y="0"/>
                </a:lnTo>
                <a:lnTo>
                  <a:pt x="331029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03" name="平行四边形 4"/>
          <p:cNvSpPr>
            <a:spLocks noChangeArrowheads="1"/>
          </p:cNvSpPr>
          <p:nvPr/>
        </p:nvSpPr>
        <p:spPr bwMode="auto">
          <a:xfrm flipH="1">
            <a:off x="8280400" y="2374900"/>
            <a:ext cx="415925" cy="92075"/>
          </a:xfrm>
          <a:custGeom>
            <a:avLst/>
            <a:gdLst>
              <a:gd name="T0" fmla="*/ 0 w 311979"/>
              <a:gd name="T1" fmla="*/ 86933 h 90883"/>
              <a:gd name="T2" fmla="*/ 86247 w 311979"/>
              <a:gd name="T3" fmla="*/ 0 h 90883"/>
              <a:gd name="T4" fmla="*/ 311979 w 311979"/>
              <a:gd name="T5" fmla="*/ 3266 h 90883"/>
              <a:gd name="T6" fmla="*/ 243792 w 311979"/>
              <a:gd name="T7" fmla="*/ 90883 h 90883"/>
              <a:gd name="T8" fmla="*/ 0 w 311979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1979"/>
              <a:gd name="T16" fmla="*/ 0 h 90883"/>
              <a:gd name="T17" fmla="*/ 311979 w 311979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1979" h="90883">
                <a:moveTo>
                  <a:pt x="0" y="86933"/>
                </a:moveTo>
                <a:lnTo>
                  <a:pt x="86247" y="0"/>
                </a:lnTo>
                <a:lnTo>
                  <a:pt x="311979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04" name="平行四边形 4"/>
          <p:cNvSpPr>
            <a:spLocks noChangeArrowheads="1"/>
          </p:cNvSpPr>
          <p:nvPr/>
        </p:nvSpPr>
        <p:spPr bwMode="auto">
          <a:xfrm flipH="1">
            <a:off x="7883525" y="2378075"/>
            <a:ext cx="406400" cy="87313"/>
          </a:xfrm>
          <a:custGeom>
            <a:avLst/>
            <a:gdLst>
              <a:gd name="T0" fmla="*/ 0 w 304835"/>
              <a:gd name="T1" fmla="*/ 84552 h 88502"/>
              <a:gd name="T2" fmla="*/ 71960 w 304835"/>
              <a:gd name="T3" fmla="*/ 0 h 88502"/>
              <a:gd name="T4" fmla="*/ 304835 w 304835"/>
              <a:gd name="T5" fmla="*/ 885 h 88502"/>
              <a:gd name="T6" fmla="*/ 243792 w 304835"/>
              <a:gd name="T7" fmla="*/ 88502 h 88502"/>
              <a:gd name="T8" fmla="*/ 0 w 304835"/>
              <a:gd name="T9" fmla="*/ 84552 h 885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835"/>
              <a:gd name="T16" fmla="*/ 0 h 88502"/>
              <a:gd name="T17" fmla="*/ 304835 w 304835"/>
              <a:gd name="T18" fmla="*/ 88502 h 885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835" h="88502">
                <a:moveTo>
                  <a:pt x="0" y="84552"/>
                </a:moveTo>
                <a:lnTo>
                  <a:pt x="71960" y="0"/>
                </a:lnTo>
                <a:lnTo>
                  <a:pt x="304835" y="885"/>
                </a:lnTo>
                <a:lnTo>
                  <a:pt x="243792" y="88502"/>
                </a:lnTo>
                <a:lnTo>
                  <a:pt x="0" y="8455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05" name="平行四边形 4"/>
          <p:cNvSpPr>
            <a:spLocks noChangeArrowheads="1"/>
          </p:cNvSpPr>
          <p:nvPr/>
        </p:nvSpPr>
        <p:spPr bwMode="auto">
          <a:xfrm flipH="1">
            <a:off x="7496175" y="2374900"/>
            <a:ext cx="387350" cy="92075"/>
          </a:xfrm>
          <a:custGeom>
            <a:avLst/>
            <a:gdLst>
              <a:gd name="T0" fmla="*/ 0 w 290547"/>
              <a:gd name="T1" fmla="*/ 86933 h 90883"/>
              <a:gd name="T2" fmla="*/ 57672 w 290547"/>
              <a:gd name="T3" fmla="*/ 0 h 90883"/>
              <a:gd name="T4" fmla="*/ 290547 w 290547"/>
              <a:gd name="T5" fmla="*/ 3266 h 90883"/>
              <a:gd name="T6" fmla="*/ 236648 w 290547"/>
              <a:gd name="T7" fmla="*/ 90883 h 90883"/>
              <a:gd name="T8" fmla="*/ 0 w 290547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547"/>
              <a:gd name="T16" fmla="*/ 0 h 90883"/>
              <a:gd name="T17" fmla="*/ 290547 w 290547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547" h="90883">
                <a:moveTo>
                  <a:pt x="0" y="86933"/>
                </a:moveTo>
                <a:lnTo>
                  <a:pt x="57672" y="0"/>
                </a:lnTo>
                <a:lnTo>
                  <a:pt x="290547" y="3266"/>
                </a:lnTo>
                <a:lnTo>
                  <a:pt x="236648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06" name="平行四边形 4"/>
          <p:cNvSpPr>
            <a:spLocks noChangeArrowheads="1"/>
          </p:cNvSpPr>
          <p:nvPr/>
        </p:nvSpPr>
        <p:spPr bwMode="auto">
          <a:xfrm flipH="1">
            <a:off x="7108825" y="2373313"/>
            <a:ext cx="377825" cy="93662"/>
          </a:xfrm>
          <a:custGeom>
            <a:avLst/>
            <a:gdLst>
              <a:gd name="T0" fmla="*/ 0 w 283404"/>
              <a:gd name="T1" fmla="*/ 89314 h 93264"/>
              <a:gd name="T2" fmla="*/ 55291 w 283404"/>
              <a:gd name="T3" fmla="*/ 0 h 93264"/>
              <a:gd name="T4" fmla="*/ 283404 w 283404"/>
              <a:gd name="T5" fmla="*/ 5647 h 93264"/>
              <a:gd name="T6" fmla="*/ 243792 w 283404"/>
              <a:gd name="T7" fmla="*/ 93264 h 93264"/>
              <a:gd name="T8" fmla="*/ 0 w 283404"/>
              <a:gd name="T9" fmla="*/ 89314 h 93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404"/>
              <a:gd name="T16" fmla="*/ 0 h 93264"/>
              <a:gd name="T17" fmla="*/ 283404 w 283404"/>
              <a:gd name="T18" fmla="*/ 93264 h 93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404" h="93264">
                <a:moveTo>
                  <a:pt x="0" y="89314"/>
                </a:moveTo>
                <a:lnTo>
                  <a:pt x="55291" y="0"/>
                </a:lnTo>
                <a:lnTo>
                  <a:pt x="283404" y="5647"/>
                </a:lnTo>
                <a:lnTo>
                  <a:pt x="243792" y="93264"/>
                </a:lnTo>
                <a:lnTo>
                  <a:pt x="0" y="8931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07" name="平行四边形 4"/>
          <p:cNvSpPr>
            <a:spLocks noChangeArrowheads="1"/>
          </p:cNvSpPr>
          <p:nvPr/>
        </p:nvSpPr>
        <p:spPr bwMode="auto">
          <a:xfrm flipH="1">
            <a:off x="6718300" y="2378075"/>
            <a:ext cx="361950" cy="88900"/>
          </a:xfrm>
          <a:custGeom>
            <a:avLst/>
            <a:gdLst>
              <a:gd name="T0" fmla="*/ 0 w 271498"/>
              <a:gd name="T1" fmla="*/ 83667 h 87617"/>
              <a:gd name="T2" fmla="*/ 31478 w 271498"/>
              <a:gd name="T3" fmla="*/ 1497 h 87617"/>
              <a:gd name="T4" fmla="*/ 271498 w 271498"/>
              <a:gd name="T5" fmla="*/ 0 h 87617"/>
              <a:gd name="T6" fmla="*/ 243792 w 271498"/>
              <a:gd name="T7" fmla="*/ 87617 h 87617"/>
              <a:gd name="T8" fmla="*/ 0 w 271498"/>
              <a:gd name="T9" fmla="*/ 83667 h 876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98"/>
              <a:gd name="T16" fmla="*/ 0 h 87617"/>
              <a:gd name="T17" fmla="*/ 271498 w 271498"/>
              <a:gd name="T18" fmla="*/ 87617 h 876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98" h="87617">
                <a:moveTo>
                  <a:pt x="0" y="83667"/>
                </a:moveTo>
                <a:lnTo>
                  <a:pt x="31478" y="1497"/>
                </a:lnTo>
                <a:lnTo>
                  <a:pt x="271498" y="0"/>
                </a:lnTo>
                <a:lnTo>
                  <a:pt x="243792" y="87617"/>
                </a:lnTo>
                <a:lnTo>
                  <a:pt x="0" y="8366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08" name="平行四边形 4"/>
          <p:cNvSpPr>
            <a:spLocks noChangeArrowheads="1"/>
          </p:cNvSpPr>
          <p:nvPr/>
        </p:nvSpPr>
        <p:spPr bwMode="auto">
          <a:xfrm flipH="1">
            <a:off x="6340475" y="2374900"/>
            <a:ext cx="336550" cy="92075"/>
          </a:xfrm>
          <a:custGeom>
            <a:avLst/>
            <a:gdLst>
              <a:gd name="T0" fmla="*/ 0 w 252448"/>
              <a:gd name="T1" fmla="*/ 86933 h 90883"/>
              <a:gd name="T2" fmla="*/ 21954 w 252448"/>
              <a:gd name="T3" fmla="*/ 0 h 90883"/>
              <a:gd name="T4" fmla="*/ 252448 w 252448"/>
              <a:gd name="T5" fmla="*/ 3266 h 90883"/>
              <a:gd name="T6" fmla="*/ 243792 w 252448"/>
              <a:gd name="T7" fmla="*/ 90883 h 90883"/>
              <a:gd name="T8" fmla="*/ 0 w 252448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448"/>
              <a:gd name="T16" fmla="*/ 0 h 90883"/>
              <a:gd name="T17" fmla="*/ 252448 w 252448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448" h="90883">
                <a:moveTo>
                  <a:pt x="0" y="86933"/>
                </a:moveTo>
                <a:lnTo>
                  <a:pt x="21954" y="0"/>
                </a:lnTo>
                <a:lnTo>
                  <a:pt x="252448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09" name="平行四边形 4"/>
          <p:cNvSpPr>
            <a:spLocks noChangeArrowheads="1"/>
          </p:cNvSpPr>
          <p:nvPr/>
        </p:nvSpPr>
        <p:spPr bwMode="auto">
          <a:xfrm flipH="1">
            <a:off x="8509000" y="2265363"/>
            <a:ext cx="409575" cy="77787"/>
          </a:xfrm>
          <a:custGeom>
            <a:avLst/>
            <a:gdLst>
              <a:gd name="T0" fmla="*/ 0 w 307216"/>
              <a:gd name="T1" fmla="*/ 75027 h 76596"/>
              <a:gd name="T2" fmla="*/ 81484 w 307216"/>
              <a:gd name="T3" fmla="*/ 0 h 76596"/>
              <a:gd name="T4" fmla="*/ 307216 w 307216"/>
              <a:gd name="T5" fmla="*/ 3266 h 76596"/>
              <a:gd name="T6" fmla="*/ 229505 w 307216"/>
              <a:gd name="T7" fmla="*/ 76596 h 76596"/>
              <a:gd name="T8" fmla="*/ 0 w 307216"/>
              <a:gd name="T9" fmla="*/ 75027 h 765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216"/>
              <a:gd name="T16" fmla="*/ 0 h 76596"/>
              <a:gd name="T17" fmla="*/ 307216 w 307216"/>
              <a:gd name="T18" fmla="*/ 76596 h 765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216" h="76596">
                <a:moveTo>
                  <a:pt x="0" y="75027"/>
                </a:moveTo>
                <a:lnTo>
                  <a:pt x="81484" y="0"/>
                </a:lnTo>
                <a:lnTo>
                  <a:pt x="307216" y="3266"/>
                </a:lnTo>
                <a:lnTo>
                  <a:pt x="229505" y="76596"/>
                </a:lnTo>
                <a:lnTo>
                  <a:pt x="0" y="7502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10" name="平行四边形 4"/>
          <p:cNvSpPr>
            <a:spLocks noChangeArrowheads="1"/>
          </p:cNvSpPr>
          <p:nvPr/>
        </p:nvSpPr>
        <p:spPr bwMode="auto">
          <a:xfrm flipH="1">
            <a:off x="8147050" y="2263775"/>
            <a:ext cx="390525" cy="79375"/>
          </a:xfrm>
          <a:custGeom>
            <a:avLst/>
            <a:gdLst>
              <a:gd name="T0" fmla="*/ 0 w 292929"/>
              <a:gd name="T1" fmla="*/ 76524 h 78093"/>
              <a:gd name="T2" fmla="*/ 81484 w 292929"/>
              <a:gd name="T3" fmla="*/ 1497 h 78093"/>
              <a:gd name="T4" fmla="*/ 292929 w 292929"/>
              <a:gd name="T5" fmla="*/ 0 h 78093"/>
              <a:gd name="T6" fmla="*/ 229505 w 292929"/>
              <a:gd name="T7" fmla="*/ 78093 h 78093"/>
              <a:gd name="T8" fmla="*/ 0 w 292929"/>
              <a:gd name="T9" fmla="*/ 76524 h 780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929"/>
              <a:gd name="T16" fmla="*/ 0 h 78093"/>
              <a:gd name="T17" fmla="*/ 292929 w 292929"/>
              <a:gd name="T18" fmla="*/ 78093 h 780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929" h="78093">
                <a:moveTo>
                  <a:pt x="0" y="76524"/>
                </a:moveTo>
                <a:lnTo>
                  <a:pt x="81484" y="1497"/>
                </a:lnTo>
                <a:lnTo>
                  <a:pt x="292929" y="0"/>
                </a:lnTo>
                <a:lnTo>
                  <a:pt x="229505" y="78093"/>
                </a:lnTo>
                <a:lnTo>
                  <a:pt x="0" y="7652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11" name="平行四边形 4"/>
          <p:cNvSpPr>
            <a:spLocks noChangeArrowheads="1"/>
          </p:cNvSpPr>
          <p:nvPr/>
        </p:nvSpPr>
        <p:spPr bwMode="auto">
          <a:xfrm flipH="1">
            <a:off x="7785100" y="2265363"/>
            <a:ext cx="377825" cy="77787"/>
          </a:xfrm>
          <a:custGeom>
            <a:avLst/>
            <a:gdLst>
              <a:gd name="T0" fmla="*/ 0 w 283404"/>
              <a:gd name="T1" fmla="*/ 75027 h 76596"/>
              <a:gd name="T2" fmla="*/ 67196 w 283404"/>
              <a:gd name="T3" fmla="*/ 0 h 76596"/>
              <a:gd name="T4" fmla="*/ 283404 w 283404"/>
              <a:gd name="T5" fmla="*/ 885 h 76596"/>
              <a:gd name="T6" fmla="*/ 229505 w 283404"/>
              <a:gd name="T7" fmla="*/ 76596 h 76596"/>
              <a:gd name="T8" fmla="*/ 0 w 283404"/>
              <a:gd name="T9" fmla="*/ 75027 h 765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404"/>
              <a:gd name="T16" fmla="*/ 0 h 76596"/>
              <a:gd name="T17" fmla="*/ 283404 w 283404"/>
              <a:gd name="T18" fmla="*/ 76596 h 765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404" h="76596">
                <a:moveTo>
                  <a:pt x="0" y="75027"/>
                </a:moveTo>
                <a:lnTo>
                  <a:pt x="67196" y="0"/>
                </a:lnTo>
                <a:lnTo>
                  <a:pt x="283404" y="885"/>
                </a:lnTo>
                <a:lnTo>
                  <a:pt x="229505" y="76596"/>
                </a:lnTo>
                <a:lnTo>
                  <a:pt x="0" y="7502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12" name="平行四边形 4"/>
          <p:cNvSpPr>
            <a:spLocks noChangeArrowheads="1"/>
          </p:cNvSpPr>
          <p:nvPr/>
        </p:nvSpPr>
        <p:spPr bwMode="auto">
          <a:xfrm flipH="1">
            <a:off x="7416800" y="2268538"/>
            <a:ext cx="365125" cy="74612"/>
          </a:xfrm>
          <a:custGeom>
            <a:avLst/>
            <a:gdLst>
              <a:gd name="T0" fmla="*/ 0 w 273879"/>
              <a:gd name="T1" fmla="*/ 72645 h 74214"/>
              <a:gd name="T2" fmla="*/ 52908 w 273879"/>
              <a:gd name="T3" fmla="*/ 0 h 74214"/>
              <a:gd name="T4" fmla="*/ 273879 w 273879"/>
              <a:gd name="T5" fmla="*/ 884 h 74214"/>
              <a:gd name="T6" fmla="*/ 229505 w 273879"/>
              <a:gd name="T7" fmla="*/ 74214 h 74214"/>
              <a:gd name="T8" fmla="*/ 0 w 273879"/>
              <a:gd name="T9" fmla="*/ 72645 h 742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3879"/>
              <a:gd name="T16" fmla="*/ 0 h 74214"/>
              <a:gd name="T17" fmla="*/ 273879 w 273879"/>
              <a:gd name="T18" fmla="*/ 74214 h 742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3879" h="74214">
                <a:moveTo>
                  <a:pt x="0" y="72645"/>
                </a:moveTo>
                <a:lnTo>
                  <a:pt x="52908" y="0"/>
                </a:lnTo>
                <a:lnTo>
                  <a:pt x="273879" y="884"/>
                </a:lnTo>
                <a:lnTo>
                  <a:pt x="229505" y="74214"/>
                </a:lnTo>
                <a:lnTo>
                  <a:pt x="0" y="7264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13" name="平行四边形 4"/>
          <p:cNvSpPr>
            <a:spLocks noChangeArrowheads="1"/>
          </p:cNvSpPr>
          <p:nvPr/>
        </p:nvSpPr>
        <p:spPr bwMode="auto">
          <a:xfrm flipH="1">
            <a:off x="7048500" y="2265363"/>
            <a:ext cx="349250" cy="77787"/>
          </a:xfrm>
          <a:custGeom>
            <a:avLst/>
            <a:gdLst>
              <a:gd name="T0" fmla="*/ 0 w 261973"/>
              <a:gd name="T1" fmla="*/ 75026 h 76595"/>
              <a:gd name="T2" fmla="*/ 33858 w 261973"/>
              <a:gd name="T3" fmla="*/ 0 h 76595"/>
              <a:gd name="T4" fmla="*/ 261973 w 261973"/>
              <a:gd name="T5" fmla="*/ 884 h 76595"/>
              <a:gd name="T6" fmla="*/ 229505 w 261973"/>
              <a:gd name="T7" fmla="*/ 76595 h 76595"/>
              <a:gd name="T8" fmla="*/ 0 w 261973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973"/>
              <a:gd name="T16" fmla="*/ 0 h 76595"/>
              <a:gd name="T17" fmla="*/ 261973 w 261973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973" h="76595">
                <a:moveTo>
                  <a:pt x="0" y="75026"/>
                </a:moveTo>
                <a:lnTo>
                  <a:pt x="33858" y="0"/>
                </a:lnTo>
                <a:lnTo>
                  <a:pt x="261973" y="884"/>
                </a:lnTo>
                <a:lnTo>
                  <a:pt x="229505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14" name="平行四边形 4"/>
          <p:cNvSpPr>
            <a:spLocks noChangeArrowheads="1"/>
          </p:cNvSpPr>
          <p:nvPr/>
        </p:nvSpPr>
        <p:spPr bwMode="auto">
          <a:xfrm flipH="1">
            <a:off x="6702425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15" name="平行四边形 4"/>
          <p:cNvSpPr>
            <a:spLocks noChangeArrowheads="1"/>
          </p:cNvSpPr>
          <p:nvPr/>
        </p:nvSpPr>
        <p:spPr bwMode="auto">
          <a:xfrm flipH="1">
            <a:off x="6327775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16" name="平行四边形 4"/>
          <p:cNvSpPr>
            <a:spLocks noChangeArrowheads="1"/>
          </p:cNvSpPr>
          <p:nvPr/>
        </p:nvSpPr>
        <p:spPr bwMode="auto">
          <a:xfrm>
            <a:off x="5776913" y="4281488"/>
            <a:ext cx="654050" cy="352425"/>
          </a:xfrm>
          <a:custGeom>
            <a:avLst/>
            <a:gdLst>
              <a:gd name="T0" fmla="*/ 0 w 490732"/>
              <a:gd name="T1" fmla="*/ 352168 h 352168"/>
              <a:gd name="T2" fmla="*/ 20532 w 490732"/>
              <a:gd name="T3" fmla="*/ 2383 h 352168"/>
              <a:gd name="T4" fmla="*/ 469494 w 490732"/>
              <a:gd name="T5" fmla="*/ 0 h 352168"/>
              <a:gd name="T6" fmla="*/ 490732 w 490732"/>
              <a:gd name="T7" fmla="*/ 352168 h 352168"/>
              <a:gd name="T8" fmla="*/ 0 w 490732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0732"/>
              <a:gd name="T16" fmla="*/ 0 h 352168"/>
              <a:gd name="T17" fmla="*/ 490732 w 490732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0732" h="352168">
                <a:moveTo>
                  <a:pt x="0" y="352168"/>
                </a:moveTo>
                <a:lnTo>
                  <a:pt x="20532" y="2383"/>
                </a:lnTo>
                <a:lnTo>
                  <a:pt x="469494" y="0"/>
                </a:lnTo>
                <a:lnTo>
                  <a:pt x="490732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17" name="平行四边形 4"/>
          <p:cNvSpPr>
            <a:spLocks noChangeArrowheads="1"/>
          </p:cNvSpPr>
          <p:nvPr/>
        </p:nvSpPr>
        <p:spPr bwMode="auto">
          <a:xfrm>
            <a:off x="5815013" y="3862388"/>
            <a:ext cx="585787" cy="288925"/>
          </a:xfrm>
          <a:custGeom>
            <a:avLst/>
            <a:gdLst>
              <a:gd name="T0" fmla="*/ 0 w 438597"/>
              <a:gd name="T1" fmla="*/ 280346 h 289058"/>
              <a:gd name="T2" fmla="*/ 21813 w 438597"/>
              <a:gd name="T3" fmla="*/ 6379 h 289058"/>
              <a:gd name="T4" fmla="*/ 424824 w 438597"/>
              <a:gd name="T5" fmla="*/ 0 h 289058"/>
              <a:gd name="T6" fmla="*/ 438597 w 438597"/>
              <a:gd name="T7" fmla="*/ 289058 h 289058"/>
              <a:gd name="T8" fmla="*/ 0 w 438597"/>
              <a:gd name="T9" fmla="*/ 280346 h 2890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597"/>
              <a:gd name="T16" fmla="*/ 0 h 289058"/>
              <a:gd name="T17" fmla="*/ 438597 w 438597"/>
              <a:gd name="T18" fmla="*/ 289058 h 2890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597" h="289058">
                <a:moveTo>
                  <a:pt x="0" y="280346"/>
                </a:moveTo>
                <a:lnTo>
                  <a:pt x="21813" y="6379"/>
                </a:lnTo>
                <a:lnTo>
                  <a:pt x="424824" y="0"/>
                </a:lnTo>
                <a:lnTo>
                  <a:pt x="438597" y="289058"/>
                </a:lnTo>
                <a:lnTo>
                  <a:pt x="0" y="28034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18" name="平行四边形 4"/>
          <p:cNvSpPr>
            <a:spLocks noChangeArrowheads="1"/>
          </p:cNvSpPr>
          <p:nvPr/>
        </p:nvSpPr>
        <p:spPr bwMode="auto">
          <a:xfrm>
            <a:off x="5840413" y="3529013"/>
            <a:ext cx="525462" cy="233362"/>
          </a:xfrm>
          <a:custGeom>
            <a:avLst/>
            <a:gdLst>
              <a:gd name="T0" fmla="*/ 0 w 394756"/>
              <a:gd name="T1" fmla="*/ 231245 h 232943"/>
              <a:gd name="T2" fmla="*/ 22868 w 394756"/>
              <a:gd name="T3" fmla="*/ 0 h 232943"/>
              <a:gd name="T4" fmla="*/ 383904 w 394756"/>
              <a:gd name="T5" fmla="*/ 135 h 232943"/>
              <a:gd name="T6" fmla="*/ 394756 w 394756"/>
              <a:gd name="T7" fmla="*/ 232943 h 232943"/>
              <a:gd name="T8" fmla="*/ 0 w 394756"/>
              <a:gd name="T9" fmla="*/ 231245 h 232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4756"/>
              <a:gd name="T16" fmla="*/ 0 h 232943"/>
              <a:gd name="T17" fmla="*/ 394756 w 394756"/>
              <a:gd name="T18" fmla="*/ 232943 h 232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4756" h="232943">
                <a:moveTo>
                  <a:pt x="0" y="231245"/>
                </a:moveTo>
                <a:lnTo>
                  <a:pt x="22868" y="0"/>
                </a:lnTo>
                <a:lnTo>
                  <a:pt x="383904" y="135"/>
                </a:lnTo>
                <a:lnTo>
                  <a:pt x="394756" y="232943"/>
                </a:lnTo>
                <a:lnTo>
                  <a:pt x="0" y="23124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19" name="平行四边形 4"/>
          <p:cNvSpPr>
            <a:spLocks noChangeArrowheads="1"/>
          </p:cNvSpPr>
          <p:nvPr/>
        </p:nvSpPr>
        <p:spPr bwMode="auto">
          <a:xfrm>
            <a:off x="5865813" y="3244850"/>
            <a:ext cx="481012" cy="201613"/>
          </a:xfrm>
          <a:custGeom>
            <a:avLst/>
            <a:gdLst>
              <a:gd name="T0" fmla="*/ 0 w 360309"/>
              <a:gd name="T1" fmla="*/ 196177 h 201007"/>
              <a:gd name="T2" fmla="*/ 14485 w 360309"/>
              <a:gd name="T3" fmla="*/ 0 h 201007"/>
              <a:gd name="T4" fmla="*/ 343199 w 360309"/>
              <a:gd name="T5" fmla="*/ 3394 h 201007"/>
              <a:gd name="T6" fmla="*/ 360309 w 360309"/>
              <a:gd name="T7" fmla="*/ 201007 h 201007"/>
              <a:gd name="T8" fmla="*/ 0 w 360309"/>
              <a:gd name="T9" fmla="*/ 196177 h 2010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0309"/>
              <a:gd name="T16" fmla="*/ 0 h 201007"/>
              <a:gd name="T17" fmla="*/ 360309 w 360309"/>
              <a:gd name="T18" fmla="*/ 201007 h 2010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0309" h="201007">
                <a:moveTo>
                  <a:pt x="0" y="196177"/>
                </a:moveTo>
                <a:lnTo>
                  <a:pt x="14485" y="0"/>
                </a:lnTo>
                <a:lnTo>
                  <a:pt x="343199" y="3394"/>
                </a:lnTo>
                <a:lnTo>
                  <a:pt x="360309" y="201007"/>
                </a:lnTo>
                <a:lnTo>
                  <a:pt x="0" y="19617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20" name="平行四边形 4"/>
          <p:cNvSpPr>
            <a:spLocks noChangeArrowheads="1"/>
          </p:cNvSpPr>
          <p:nvPr/>
        </p:nvSpPr>
        <p:spPr bwMode="auto">
          <a:xfrm>
            <a:off x="5886450" y="3019425"/>
            <a:ext cx="439738" cy="161925"/>
          </a:xfrm>
          <a:custGeom>
            <a:avLst/>
            <a:gdLst>
              <a:gd name="T0" fmla="*/ 0 w 329744"/>
              <a:gd name="T1" fmla="*/ 157720 h 161800"/>
              <a:gd name="T2" fmla="*/ 15234 w 329744"/>
              <a:gd name="T3" fmla="*/ 0 h 161800"/>
              <a:gd name="T4" fmla="*/ 315764 w 329744"/>
              <a:gd name="T5" fmla="*/ 1015 h 161800"/>
              <a:gd name="T6" fmla="*/ 329744 w 329744"/>
              <a:gd name="T7" fmla="*/ 161800 h 161800"/>
              <a:gd name="T8" fmla="*/ 0 w 329744"/>
              <a:gd name="T9" fmla="*/ 157720 h 161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9744"/>
              <a:gd name="T16" fmla="*/ 0 h 161800"/>
              <a:gd name="T17" fmla="*/ 329744 w 329744"/>
              <a:gd name="T18" fmla="*/ 161800 h 161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9744" h="161800">
                <a:moveTo>
                  <a:pt x="0" y="157720"/>
                </a:moveTo>
                <a:lnTo>
                  <a:pt x="15234" y="0"/>
                </a:lnTo>
                <a:lnTo>
                  <a:pt x="315764" y="1015"/>
                </a:lnTo>
                <a:lnTo>
                  <a:pt x="329744" y="161800"/>
                </a:lnTo>
                <a:lnTo>
                  <a:pt x="0" y="1577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21" name="平行四边形 4"/>
          <p:cNvSpPr>
            <a:spLocks noChangeArrowheads="1"/>
          </p:cNvSpPr>
          <p:nvPr/>
        </p:nvSpPr>
        <p:spPr bwMode="auto">
          <a:xfrm>
            <a:off x="5911850" y="2822575"/>
            <a:ext cx="396875" cy="133350"/>
          </a:xfrm>
          <a:custGeom>
            <a:avLst/>
            <a:gdLst>
              <a:gd name="T0" fmla="*/ 0 w 298431"/>
              <a:gd name="T1" fmla="*/ 132666 h 132666"/>
              <a:gd name="T2" fmla="*/ 8972 w 298431"/>
              <a:gd name="T3" fmla="*/ 0 h 132666"/>
              <a:gd name="T4" fmla="*/ 287712 w 298431"/>
              <a:gd name="T5" fmla="*/ 1014 h 132666"/>
              <a:gd name="T6" fmla="*/ 298431 w 298431"/>
              <a:gd name="T7" fmla="*/ 131984 h 132666"/>
              <a:gd name="T8" fmla="*/ 0 w 298431"/>
              <a:gd name="T9" fmla="*/ 132666 h 1326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8431"/>
              <a:gd name="T16" fmla="*/ 0 h 132666"/>
              <a:gd name="T17" fmla="*/ 298431 w 298431"/>
              <a:gd name="T18" fmla="*/ 132666 h 1326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8431" h="132666">
                <a:moveTo>
                  <a:pt x="0" y="132666"/>
                </a:moveTo>
                <a:cubicBezTo>
                  <a:pt x="609" y="88444"/>
                  <a:pt x="8363" y="44222"/>
                  <a:pt x="8972" y="0"/>
                </a:cubicBezTo>
                <a:lnTo>
                  <a:pt x="287712" y="1014"/>
                </a:lnTo>
                <a:lnTo>
                  <a:pt x="298431" y="131984"/>
                </a:lnTo>
                <a:lnTo>
                  <a:pt x="0" y="13266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22" name="平行四边形 4"/>
          <p:cNvSpPr>
            <a:spLocks noChangeArrowheads="1"/>
          </p:cNvSpPr>
          <p:nvPr/>
        </p:nvSpPr>
        <p:spPr bwMode="auto">
          <a:xfrm>
            <a:off x="5921375" y="2654300"/>
            <a:ext cx="374650" cy="115888"/>
          </a:xfrm>
          <a:custGeom>
            <a:avLst/>
            <a:gdLst>
              <a:gd name="T0" fmla="*/ 0 w 280393"/>
              <a:gd name="T1" fmla="*/ 109997 h 115578"/>
              <a:gd name="T2" fmla="*/ 11712 w 280393"/>
              <a:gd name="T3" fmla="*/ 0 h 115578"/>
              <a:gd name="T4" fmla="*/ 276424 w 280393"/>
              <a:gd name="T5" fmla="*/ 3397 h 115578"/>
              <a:gd name="T6" fmla="*/ 280393 w 280393"/>
              <a:gd name="T7" fmla="*/ 115578 h 115578"/>
              <a:gd name="T8" fmla="*/ 0 w 280393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0393"/>
              <a:gd name="T16" fmla="*/ 0 h 115578"/>
              <a:gd name="T17" fmla="*/ 280393 w 280393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0393" h="115578">
                <a:moveTo>
                  <a:pt x="0" y="109997"/>
                </a:moveTo>
                <a:lnTo>
                  <a:pt x="11712" y="0"/>
                </a:lnTo>
                <a:lnTo>
                  <a:pt x="276424" y="3397"/>
                </a:lnTo>
                <a:lnTo>
                  <a:pt x="280393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23" name="平行四边形 4"/>
          <p:cNvSpPr>
            <a:spLocks noChangeArrowheads="1"/>
          </p:cNvSpPr>
          <p:nvPr/>
        </p:nvSpPr>
        <p:spPr bwMode="auto">
          <a:xfrm>
            <a:off x="5934075" y="2508250"/>
            <a:ext cx="342900" cy="98425"/>
          </a:xfrm>
          <a:custGeom>
            <a:avLst/>
            <a:gdLst>
              <a:gd name="T0" fmla="*/ 0 w 258080"/>
              <a:gd name="T1" fmla="*/ 96459 h 98028"/>
              <a:gd name="T2" fmla="*/ 7667 w 258080"/>
              <a:gd name="T3" fmla="*/ 0 h 98028"/>
              <a:gd name="T4" fmla="*/ 257209 w 258080"/>
              <a:gd name="T5" fmla="*/ 885 h 98028"/>
              <a:gd name="T6" fmla="*/ 258080 w 258080"/>
              <a:gd name="T7" fmla="*/ 98028 h 98028"/>
              <a:gd name="T8" fmla="*/ 0 w 258080"/>
              <a:gd name="T9" fmla="*/ 96459 h 98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8080"/>
              <a:gd name="T16" fmla="*/ 0 h 98028"/>
              <a:gd name="T17" fmla="*/ 258080 w 258080"/>
              <a:gd name="T18" fmla="*/ 98028 h 98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8080" h="98028">
                <a:moveTo>
                  <a:pt x="0" y="96459"/>
                </a:moveTo>
                <a:lnTo>
                  <a:pt x="7667" y="0"/>
                </a:lnTo>
                <a:lnTo>
                  <a:pt x="257209" y="885"/>
                </a:lnTo>
                <a:cubicBezTo>
                  <a:pt x="257499" y="33266"/>
                  <a:pt x="257790" y="65647"/>
                  <a:pt x="258080" y="98028"/>
                </a:cubicBezTo>
                <a:lnTo>
                  <a:pt x="0" y="9645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24" name="平行四边形 4"/>
          <p:cNvSpPr>
            <a:spLocks noChangeArrowheads="1"/>
          </p:cNvSpPr>
          <p:nvPr/>
        </p:nvSpPr>
        <p:spPr bwMode="auto">
          <a:xfrm>
            <a:off x="5946775" y="2376488"/>
            <a:ext cx="323850" cy="90487"/>
          </a:xfrm>
          <a:custGeom>
            <a:avLst/>
            <a:gdLst>
              <a:gd name="T0" fmla="*/ 0 w 243792"/>
              <a:gd name="T1" fmla="*/ 86049 h 89999"/>
              <a:gd name="T2" fmla="*/ 7666 w 243792"/>
              <a:gd name="T3" fmla="*/ 1497 h 89999"/>
              <a:gd name="T4" fmla="*/ 240541 w 243792"/>
              <a:gd name="T5" fmla="*/ 0 h 89999"/>
              <a:gd name="T6" fmla="*/ 243792 w 243792"/>
              <a:gd name="T7" fmla="*/ 89999 h 89999"/>
              <a:gd name="T8" fmla="*/ 0 w 243792"/>
              <a:gd name="T9" fmla="*/ 86049 h 899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792"/>
              <a:gd name="T16" fmla="*/ 0 h 89999"/>
              <a:gd name="T17" fmla="*/ 243792 w 243792"/>
              <a:gd name="T18" fmla="*/ 89999 h 899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792" h="89999">
                <a:moveTo>
                  <a:pt x="0" y="86049"/>
                </a:moveTo>
                <a:lnTo>
                  <a:pt x="7666" y="1497"/>
                </a:lnTo>
                <a:lnTo>
                  <a:pt x="240541" y="0"/>
                </a:lnTo>
                <a:lnTo>
                  <a:pt x="243792" y="89999"/>
                </a:lnTo>
                <a:lnTo>
                  <a:pt x="0" y="8604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25" name="平行四边形 4"/>
          <p:cNvSpPr>
            <a:spLocks noChangeArrowheads="1"/>
          </p:cNvSpPr>
          <p:nvPr/>
        </p:nvSpPr>
        <p:spPr bwMode="auto">
          <a:xfrm>
            <a:off x="5956300" y="2268538"/>
            <a:ext cx="295275" cy="73025"/>
          </a:xfrm>
          <a:custGeom>
            <a:avLst/>
            <a:gdLst>
              <a:gd name="T0" fmla="*/ 0 w 222362"/>
              <a:gd name="T1" fmla="*/ 71761 h 73330"/>
              <a:gd name="T2" fmla="*/ 12428 w 222362"/>
              <a:gd name="T3" fmla="*/ 1498 h 73330"/>
              <a:gd name="T4" fmla="*/ 214349 w 222362"/>
              <a:gd name="T5" fmla="*/ 0 h 73330"/>
              <a:gd name="T6" fmla="*/ 222362 w 222362"/>
              <a:gd name="T7" fmla="*/ 73330 h 73330"/>
              <a:gd name="T8" fmla="*/ 0 w 222362"/>
              <a:gd name="T9" fmla="*/ 71761 h 733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362"/>
              <a:gd name="T16" fmla="*/ 0 h 73330"/>
              <a:gd name="T17" fmla="*/ 222362 w 222362"/>
              <a:gd name="T18" fmla="*/ 73330 h 733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362" h="73330">
                <a:moveTo>
                  <a:pt x="0" y="71761"/>
                </a:moveTo>
                <a:lnTo>
                  <a:pt x="12428" y="1498"/>
                </a:lnTo>
                <a:lnTo>
                  <a:pt x="214349" y="0"/>
                </a:lnTo>
                <a:lnTo>
                  <a:pt x="222362" y="73330"/>
                </a:lnTo>
                <a:lnTo>
                  <a:pt x="0" y="7176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3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9553E-6 L -0.07691 0.04903 L -0.12621 0.12026 " pathEditMode="relative" rAng="0" ptsTypes="AAA">
                                      <p:cBhvr>
                                        <p:cTn id="306" dur="500" spd="-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00" y="601300"/>
                                    </p:animMotion>
                                  </p:childTnLst>
                                </p:cTn>
                              </p:par>
                              <p:par>
                                <p:cTn id="30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0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2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4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5.55556E-7 1.63429E-6 C -0.01354 0.01572 -0.04965 0.06815 -0.0809 0.09466 C -0.11215 0.12118 -0.16528 0.14616 -0.1875 0.15973 " pathEditMode="relative" rAng="0" ptsTypes="asa">
                                      <p:cBhvr>
                                        <p:cTn id="315" dur="500" spd="-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7500" y="798600"/>
                                    </p:animMotion>
                                  </p:childTnLst>
                                </p:cTn>
                              </p:par>
                              <p:par>
                                <p:cTn id="316" presetID="45" presetClass="entr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1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8" presetClass="emph" presetSubtype="0" fill="hold" grpId="2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21600000">
                                      <p:cBhvr>
                                        <p:cTn id="32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00017 -1.70521E-6 C -0.01597 0.00833 -0.06666 0.01912 -0.09583 0.04965 C -0.12673 0.07617 -0.15781 0.15572 -0.17413 0.18347 " pathEditMode="relative" rAng="0" ptsTypes="asa">
                                      <p:cBhvr>
                                        <p:cTn id="324" dur="500" spd="-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9800" y="915800"/>
                                    </p:animMotion>
                                  </p:childTnLst>
                                </p:cTn>
                              </p:par>
                              <p:par>
                                <p:cTn id="325" presetID="45" presetClass="entr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2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8" presetClass="emph" presetSubtype="0" fill="hold" grpId="2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21600000">
                                      <p:cBhvr>
                                        <p:cTn id="33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2" presetID="0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017 -1.65279E-6 C -0.01406 0.01542 -0.05052 0.07123 -0.08368 0.09251 C -0.1118 0.12581 -0.175 0.12088 -0.19913 0.12828 " pathEditMode="relative" rAng="0" ptsTypes="asa">
                                      <p:cBhvr>
                                        <p:cTn id="333" dur="500" spd="-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4800" y="641400"/>
                                    </p:animMotion>
                                  </p:childTnLst>
                                </p:cTn>
                              </p:par>
                              <p:par>
                                <p:cTn id="334" presetID="45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3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8" presetClass="emp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34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0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018 1.58187E-6 C -0.0309 0.03238 -0.14601 0.15356 -0.18438 0.19395 " pathEditMode="relative" rAng="0" ptsTypes="aa">
                                      <p:cBhvr>
                                        <p:cTn id="342" dur="500" spd="-100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1900" y="968200"/>
                                    </p:animMotion>
                                  </p:childTnLst>
                                </p:cTn>
                              </p:par>
                              <p:par>
                                <p:cTn id="343" presetID="45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45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8" presetID="8" presetClass="emp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34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0" presetID="0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018 2.80604E-7 C -0.01615 0.00956 -0.06598 0.01542 -0.09566 0.05766 C -0.12379 0.09096 -0.16129 0.21338 -0.17865 0.25439 " pathEditMode="relative" rAng="0" ptsTypes="asa">
                                      <p:cBhvr>
                                        <p:cTn id="351" dur="500" spd="-100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2400" y="1270400"/>
                                    </p:animMotion>
                                  </p:childTnLst>
                                </p:cTn>
                              </p:par>
                              <p:par>
                                <p:cTn id="352" presetID="45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54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7" presetID="8" presetClass="emp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35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0" presetClass="path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3.05556E-6 1.77305E-6 C -0.021 0.01788 -0.075 0.08572 -0.125 0.10761 C -0.17291 0.13691 -0.26354 0.12704 -0.3 0.13197 " pathEditMode="relative" rAng="0" ptsTypes="asa">
                                      <p:cBhvr>
                                        <p:cTn id="360" dur="500" spd="-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000" y="684600"/>
                                    </p:animMotion>
                                  </p:childTnLst>
                                </p:cTn>
                              </p:par>
                              <p:par>
                                <p:cTn id="361" presetID="45" presetClass="entr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6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6" presetID="8" presetClass="emp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36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8" presetID="0" presetClass="path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18 -6.16713E-8 C -0.02084 0.01788 -0.08038 0.07586 -0.125 0.10762 C -0.17309 0.13691 -0.23837 0.17391 -0.26823 0.19149 " pathEditMode="relative" rAng="0" ptsTypes="asa">
                                      <p:cBhvr>
                                        <p:cTn id="369" dur="500" spd="-100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300" y="955900"/>
                                    </p:animMotion>
                                  </p:childTnLst>
                                </p:cTn>
                              </p:par>
                              <p:par>
                                <p:cTn id="370" presetID="45" presetClass="entr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5" presetID="8" presetClass="emp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37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0" presetClass="path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35 3.56768E-6 C -0.02083 0.01788 -0.08368 0.06999 -0.12517 0.10761 C -0.17309 0.13691 -0.22257 0.20197 -0.24826 0.22664 " pathEditMode="relative" rAng="0" ptsTypes="asa">
                                      <p:cBhvr>
                                        <p:cTn id="378" dur="500" spd="-100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9600" y="1131700"/>
                                    </p:animMotion>
                                  </p:childTnLst>
                                </p:cTn>
                              </p:par>
                              <p:par>
                                <p:cTn id="379" presetID="45" presetClass="entr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81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4" presetID="8" presetClass="emp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385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6" presetID="0" presetClass="path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3.05556E-6 1.2951E-6 C -0.021 0.01788 -0.08194 0.06044 -0.12517 0.10762 C -0.17291 0.13691 -0.2309 0.24607 -0.25885 0.28245 " pathEditMode="relative" rAng="0" ptsTypes="asa">
                                      <p:cBhvr>
                                        <p:cTn id="387" dur="500" spd="-100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5100" y="1412300"/>
                                    </p:animMotion>
                                  </p:childTnLst>
                                </p:cTn>
                              </p:par>
                              <p:par>
                                <p:cTn id="388" presetID="45" presetClass="entr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90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3" presetID="8" presetClass="emp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394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0" presetClass="path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-3.95062E-6 C -0.02761 0.01729 -0.09914 0.08087 -0.1658 0.10309 C -0.22796 0.13087 -0.35226 0.12655 -0.40122 0.13272 " pathEditMode="relative" rAng="0" ptsTypes="asa">
                                      <p:cBhvr>
                                        <p:cTn id="396" dur="500" spd="-100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6900" y="663600"/>
                                    </p:animMotion>
                                  </p:childTnLst>
                                </p:cTn>
                              </p:par>
                              <p:par>
                                <p:cTn id="397" presetID="45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9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2" presetID="8" presetClass="emp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40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4" presetID="0" presetClass="path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8.33333E-7 -9.87654E-7 C -0.02778 0.01728 -0.10434 0.07068 -0.16597 0.10309 C -0.22812 0.13087 -0.32691 0.17562 -0.36927 0.19475 " pathEditMode="relative" rAng="0" ptsTypes="asa">
                                      <p:cBhvr>
                                        <p:cTn id="405" dur="500" spd="-100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7200" y="972200"/>
                                    </p:animMotion>
                                  </p:childTnLst>
                                </p:cTn>
                              </p:par>
                              <p:par>
                                <p:cTn id="406" presetID="45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0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8" presetClass="emp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41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0" presetClass="path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4.72222E-6 -6.17284E-7 C -0.02795 0.01728 -0.10399 0.06327 -0.16597 0.10309 C -0.22812 0.13086 -0.32881 0.2108 -0.3717 0.2392 " pathEditMode="relative" rAng="0" ptsTypes="asa">
                                      <p:cBhvr>
                                        <p:cTn id="414" dur="500" spd="-100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9400" y="1194400"/>
                                    </p:animMotion>
                                  </p:childTnLst>
                                </p:cTn>
                              </p:par>
                              <p:par>
                                <p:cTn id="415" presetID="45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1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0" presetID="8" presetClass="emp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421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2" presetID="0" presetClass="path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-1.35802E-6 C -0.02796 0.01729 -0.10452 0.06327 -0.16615 0.10309 C -0.22813 0.13087 -0.32744 0.2108 -0.36997 0.2392 " pathEditMode="relative" rAng="0" ptsTypes="asa">
                                      <p:cBhvr>
                                        <p:cTn id="423" dur="500" spd="-100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700" y="1194400"/>
                                    </p:animMotion>
                                  </p:childTnLst>
                                </p:cTn>
                              </p:par>
                              <p:par>
                                <p:cTn id="424" presetID="45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26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9" presetID="8" presetClass="emp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43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0" presetClass="path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3.61111E-6 4.85952E-6 C -0.0276 0.01728 -0.10833 0.06113 -0.16579 0.10311 C -0.22777 0.1309 -0.30781 0.22167 -0.34514 0.25285 " pathEditMode="relative" rAng="0" ptsTypes="asa">
                                      <p:cBhvr>
                                        <p:cTn id="432" dur="500" spd="-100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5700" y="1262700"/>
                                    </p:animMotion>
                                  </p:childTnLst>
                                </p:cTn>
                              </p:par>
                              <p:par>
                                <p:cTn id="433" presetID="45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35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8" presetID="8" presetClass="emp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439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0" presetID="0" presetClass="pat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3.33333E-6 C -0.03472 0.0108 -0.13125 0.05648 -0.20834 0.06481 C -0.28125 0.08765 -0.40955 0.05308 -0.46251 0.05 " pathEditMode="relative" rAng="0" ptsTypes="asa">
                                      <p:cBhvr>
                                        <p:cTn id="441" dur="500" spd="-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2500" y="438300"/>
                                    </p:animMotion>
                                  </p:childTnLst>
                                </p:cTn>
                              </p:par>
                              <p:par>
                                <p:cTn id="442" presetID="45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44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7" presetID="8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44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0" presetClass="pat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-2.34568E-6 C -0.03351 0.01667 -0.13212 0.07963 -0.20104 0.1 C -0.27396 0.12284 -0.36945 0.11821 -0.41372 0.12284 " pathEditMode="relative" rAng="0" ptsTypes="asa">
                                      <p:cBhvr>
                                        <p:cTn id="450" dur="500" spd="-100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9400" y="614200"/>
                                    </p:animMotion>
                                  </p:childTnLst>
                                </p:cTn>
                              </p:par>
                              <p:par>
                                <p:cTn id="451" presetID="45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5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6" presetID="8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45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8" presetID="0" presetClass="pat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72222E-6 -4.69136E-6 C -0.03351 0.01667 -0.13959 0.07068 -0.20105 0.1 C -0.27396 0.12284 -0.33473 0.15957 -0.36997 0.17531 " pathEditMode="relative" rAng="0" ptsTypes="asa">
                                      <p:cBhvr>
                                        <p:cTn id="459" dur="500" spd="-100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700" y="876500"/>
                                    </p:animMotion>
                                  </p:childTnLst>
                                </p:cTn>
                              </p:par>
                              <p:par>
                                <p:cTn id="460" presetID="45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62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5" presetID="8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466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7" presetID="0" presetClass="pat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7 2.71605E-6 C -0.03351 0.01666 -0.14167 0.06327 -0.20104 0.1 C -0.27396 0.12284 -0.32413 0.19475 -0.35642 0.21975 " pathEditMode="relative" rAng="0" ptsTypes="asa">
                                      <p:cBhvr>
                                        <p:cTn id="468" dur="500" spd="-100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3000" y="1098800"/>
                                    </p:animMotion>
                                  </p:childTnLst>
                                </p:cTn>
                              </p:par>
                              <p:par>
                                <p:cTn id="469" presetID="45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71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4" presetID="8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475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6" presetID="0" presetClass="pat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61111E-6 8.64198E-7 C -0.03177 0.02037 -0.1165 0.08086 -0.19045 0.1216 C -0.26441 0.16234 -0.29931 0.21111 -0.32796 0.23457 " pathEditMode="relative" rAng="0" ptsTypes="asa">
                                      <p:cBhvr>
                                        <p:cTn id="477" dur="500" spd="-100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0600" y="1172800"/>
                                    </p:animMotion>
                                  </p:childTnLst>
                                </p:cTn>
                              </p:par>
                              <p:par>
                                <p:cTn id="478" presetID="45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80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3" presetID="8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484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5" presetID="0" presetClass="pat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61111E-6 -1.11111E-6 C -0.03177 0.01975 -0.12691 0.06296 -0.19045 0.11852 C -0.254 0.17408 -0.28768 0.21512 -0.31337 0.24074 " pathEditMode="relative" rAng="0" ptsTypes="asa">
                                      <p:cBhvr>
                                        <p:cTn id="486" dur="500" spd="-100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7700" y="1203700"/>
                                    </p:animMotion>
                                  </p:childTnLst>
                                </p:cTn>
                              </p:par>
                              <p:par>
                                <p:cTn id="487" presetID="45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89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2" presetID="8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493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4" presetID="0" presetClass="path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5.55112E-17 3.33333E-6 C -0.03472 0.0108 -0.12153 0.0645 -0.20833 0.06481 C -0.28125 0.08765 -0.45573 0.01512 -0.52083 0.00185 " pathEditMode="relative" rAng="0" ptsTypes="asa">
                                      <p:cBhvr>
                                        <p:cTn id="495" dur="500" spd="-100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200" y="438300"/>
                                    </p:animMotion>
                                  </p:childTnLst>
                                </p:cTn>
                              </p:par>
                              <p:par>
                                <p:cTn id="496" presetID="45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9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1" presetID="8" presetClass="emph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50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3" presetID="0" presetClass="path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0018 3.7037E-7 C -0.0349 0.0108 -0.13333 0.05154 -0.20833 0.06481 C -0.28143 0.08765 -0.40052 0.07654 -0.45104 0.07963 " pathEditMode="relative" rAng="0" ptsTypes="asa">
                                      <p:cBhvr>
                                        <p:cTn id="504" dur="500" spd="-100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3500" y="438300"/>
                                    </p:animMotion>
                                  </p:childTnLst>
                                </p:cTn>
                              </p:par>
                              <p:par>
                                <p:cTn id="505" presetID="45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0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0" presetID="8" presetClass="emph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511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2" presetID="0" presetClass="path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0017 -6.17284E-7 C -0.03489 0.0108 -0.13923 0.04414 -0.20833 0.06482 C -0.28125 0.08765 -0.37187 0.11204 -0.41493 0.12438 " pathEditMode="relative" rAng="0" ptsTypes="asa">
                                      <p:cBhvr>
                                        <p:cTn id="513" dur="500" spd="-100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2900" y="620400"/>
                                    </p:animMotion>
                                  </p:childTnLst>
                                </p:cTn>
                              </p:par>
                              <p:par>
                                <p:cTn id="514" presetID="45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16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9" presetID="8" presetClass="emph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520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1" presetID="0" presetClass="path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2.77778E-7 1.35802E-6 C -0.03472 0.0108 -0.14705 0.03889 -0.20833 0.06481 C -0.28125 0.08765 -0.33438 0.13642 -0.36754 0.15525 " pathEditMode="relative" rAng="0" ptsTypes="asa">
                                      <p:cBhvr>
                                        <p:cTn id="522" dur="500" spd="-100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8500" y="774700"/>
                                    </p:animMotion>
                                  </p:childTnLst>
                                </p:cTn>
                              </p:par>
                              <p:par>
                                <p:cTn id="523" presetID="45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25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8" presetID="8" presetClass="emph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529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0" presetID="0" presetClass="path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0 8.64198E-7 C -0.03472 0.0108 -0.14653 0.02963 -0.20833 0.06481 C -0.28125 0.08765 -0.33698 0.18025 -0.37083 0.21049 " pathEditMode="relative" rAng="0" ptsTypes="asa">
                                      <p:cBhvr>
                                        <p:cTn id="531" dur="500" spd="-100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4200" y="1052500"/>
                                    </p:animMotion>
                                  </p:childTnLst>
                                </p:cTn>
                              </p:par>
                              <p:par>
                                <p:cTn id="532" presetID="45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34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5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7" presetID="8" presetClass="emph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538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9" presetID="0" presetClass="path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0017 2.46914E-7 C -0.03489 0.0108 -0.15052 0.02654 -0.2085 0.06481 C -0.28125 0.08765 -0.31892 0.19506 -0.34791 0.22932 " pathEditMode="relative" rAng="0" ptsTypes="asa">
                                      <p:cBhvr>
                                        <p:cTn id="540" dur="500" spd="-100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7800" y="1145100"/>
                                    </p:animMotion>
                                  </p:childTnLst>
                                </p:cTn>
                              </p:par>
                              <p:par>
                                <p:cTn id="541" presetID="45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43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6" presetID="8" presetClass="emph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547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8" presetID="0" presetClass="path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1.94444E-6 8.64198E-7 C -0.03472 0.0108 -0.1507 0.01481 -0.20834 0.06481 C -0.28108 0.08765 -0.31702 0.25123 -0.34566 0.30031 " pathEditMode="relative" rAng="0" ptsTypes="asa">
                                      <p:cBhvr>
                                        <p:cTn id="549" dur="500" spd="-100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00" y="1500000"/>
                                    </p:animMotion>
                                  </p:childTnLst>
                                </p:cTn>
                              </p:par>
                              <p:par>
                                <p:cTn id="550" presetID="45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52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5" presetID="8" presetClass="emph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556" dur="5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7" presetID="0" presetClass="path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3.88889E-6 3.33333E-6 C -0.03472 0.0108 -0.11371 0.06234 -0.20833 0.06481 C -0.28125 0.08765 -0.49305 0.02531 -0.56805 0.01481 " pathEditMode="relative" rAng="0" ptsTypes="asa">
                                      <p:cBhvr>
                                        <p:cTn id="558" dur="500" spd="-1000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0300" y="438300"/>
                                    </p:animMotion>
                                  </p:childTnLst>
                                </p:cTn>
                              </p:par>
                              <p:par>
                                <p:cTn id="559" presetID="45" presetClass="entr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61" dur="500"/>
                                        <p:tgtEl>
                                          <p:spTgt spid="3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2" dur="5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4" presetID="8" presetClass="emph" presetSubtype="0" fill="hold" grpId="2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21600000">
                                      <p:cBhvr>
                                        <p:cTn id="565" dur="5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6" presetID="0" presetClass="path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3.88889E-6 1.7284E-6 C -0.03473 0.0108 -0.12552 0.05154 -0.20834 0.06481 C -0.28125 0.08765 -0.43646 0.07623 -0.49653 0.07932 " pathEditMode="relative" rAng="0" ptsTypes="asa">
                                      <p:cBhvr>
                                        <p:cTn id="567" dur="500" spd="-100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2600" y="438300"/>
                                    </p:animMotion>
                                  </p:childTnLst>
                                </p:cTn>
                              </p:par>
                              <p:par>
                                <p:cTn id="568" presetID="45" presetClass="entr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70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3" presetID="8" presetClass="emph" presetSubtype="0" fill="hold" grpId="2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21600000">
                                      <p:cBhvr>
                                        <p:cTn id="574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5" presetID="0" presetClass="path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1.66667E-6 -6.17284E-7 C -0.03472 0.0108 -0.13125 0.0429 -0.20833 0.06482 C -0.28125 0.08765 -0.40955 0.1179 -0.4625 0.13179 " pathEditMode="relative" rAng="0" ptsTypes="asa">
                                      <p:cBhvr>
                                        <p:cTn id="576" dur="500" spd="-100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2500" y="657400"/>
                                    </p:animMotion>
                                  </p:childTnLst>
                                </p:cTn>
                              </p:par>
                              <p:par>
                                <p:cTn id="577" presetID="45" presetClass="entr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79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0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1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2" presetID="8" presetClass="emph" presetSubtype="0" fill="hold" grpId="2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21600000">
                                      <p:cBhvr>
                                        <p:cTn id="583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4" presetID="0" presetClass="path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1.66667E-6 1.11022E-16 C -0.03472 0.0108 -0.13681 0.03611 -0.20833 0.06481 C -0.28125 0.08765 -0.38316 0.15 -0.42917 0.17222 " pathEditMode="relative" rAng="0" ptsTypes="asa">
                                      <p:cBhvr>
                                        <p:cTn id="585" dur="500" spd="-100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5800" y="861100"/>
                                    </p:animMotion>
                                  </p:childTnLst>
                                </p:cTn>
                              </p:par>
                              <p:par>
                                <p:cTn id="586" presetID="45" presetClass="entr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88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9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1" presetID="8" presetClass="emph" presetSubtype="0" fill="hold" grpId="2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21600000">
                                      <p:cBhvr>
                                        <p:cTn id="592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3" presetID="0" presetClass="path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1.66667E-6 8.64198E-7 C -0.03472 0.0108 -0.14028 0.025 -0.20833 0.06481 C -0.28125 0.08765 -0.36667 0.20216 -0.40834 0.23827 " pathEditMode="relative" rAng="0" ptsTypes="asa">
                                      <p:cBhvr>
                                        <p:cTn id="594" dur="500" spd="-100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1700" y="1191400"/>
                                    </p:animMotion>
                                  </p:childTnLst>
                                </p:cTn>
                              </p:par>
                              <p:par>
                                <p:cTn id="595" presetID="45" presetClass="entr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97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0" presetID="8" presetClass="emph" presetSubtype="0" fill="hold" grpId="2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21600000">
                                      <p:cBhvr>
                                        <p:cTn id="601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2" presetID="0" presetClass="path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3.33333E-6 2.46914E-7 C -0.03334 0.0142 -0.13229 0.03117 -0.2 0.08488 C -0.26771 0.13858 -0.35174 0.26821 -0.39167 0.31636 " pathEditMode="relative" rAng="0" ptsTypes="asa">
                                      <p:cBhvr>
                                        <p:cTn id="603" dur="500" spd="-100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8300" y="1580200"/>
                                    </p:animMotion>
                                  </p:childTnLst>
                                </p:cTn>
                              </p:par>
                              <p:par>
                                <p:cTn id="604" presetID="45" presetClass="entr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06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7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9" presetID="8" presetClass="emph" presetSubtype="0" fill="hold" grpId="2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21600000">
                                      <p:cBhvr>
                                        <p:cTn id="610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1" presetID="0" presetClass="path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2.77778E-6 2.22222E-6 C -0.03368 0.0145 -0.1415 0.03395 -0.20243 0.08703 C -0.26337 0.14012 -0.33195 0.27037 -0.36598 0.31852 " pathEditMode="relative" rAng="0" ptsTypes="aaa">
                                      <p:cBhvr>
                                        <p:cTn id="612" dur="500" spd="-1000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9900" y="1592600"/>
                                    </p:animMotion>
                                  </p:childTnLst>
                                </p:cTn>
                              </p:par>
                              <p:par>
                                <p:cTn id="613" presetID="45" presetClass="entr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15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8" presetID="8" presetClass="emph" presetSubtype="0" fill="hold" grpId="2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21600000">
                                      <p:cBhvr>
                                        <p:cTn id="619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0" presetID="0" presetClass="path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3.61111E-6 -2.22222E-6 C -0.03473 0.0108 -0.14861 0.00803 -0.20834 0.06482 C -0.28125 0.08766 -0.32691 0.28395 -0.35816 0.34167 " pathEditMode="relative" rAng="0" ptsTypes="asa">
                                      <p:cBhvr>
                                        <p:cTn id="621" dur="500" spd="-1000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00" y="1706800"/>
                                    </p:animMotion>
                                  </p:childTnLst>
                                </p:cTn>
                              </p:par>
                              <p:par>
                                <p:cTn id="622" presetID="45" presetClass="entr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24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7" presetID="8" presetClass="emph" presetSubtype="0" fill="hold" grpId="2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21600000">
                                      <p:cBhvr>
                                        <p:cTn id="628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9" presetID="0" presetClass="path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2.22222E-6 -4.93987E-6 C -0.04566 0.00956 -0.16337 0.05674 -0.27378 0.05767 C -0.35087 0.07247 -0.58177 0.01666 -0.66302 0.00586 " pathEditMode="relative" rAng="0" ptsTypes="asa">
                                      <p:cBhvr>
                                        <p:cTn id="630" dur="500" spd="-1000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6000" y="360800"/>
                                    </p:animMotion>
                                  </p:childTnLst>
                                </p:cTn>
                              </p:par>
                              <p:par>
                                <p:cTn id="631" presetID="45" presetClass="entr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33" dur="5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4" dur="5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5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6" presetID="8" presetClass="emph" presetSubtype="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21600000">
                                      <p:cBhvr>
                                        <p:cTn id="637" dur="5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8" presetID="0" presetClass="path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2.22222E-6 3.33333E-6 C -0.03784 0.01173 -0.15034 0.05555 -0.22743 0.07037 C -0.30451 0.08518 -0.53003 0.06018 -0.60972 0.0574 " pathEditMode="relative" rAng="0" ptsTypes="asa">
                                      <p:cBhvr>
                                        <p:cTn id="639" dur="500" spd="-1000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8600" y="425900"/>
                                    </p:animMotion>
                                  </p:childTnLst>
                                </p:cTn>
                              </p:par>
                              <p:par>
                                <p:cTn id="640" presetID="45" presetClass="entr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42" dur="500"/>
                                        <p:tgtEl>
                                          <p:spTgt spid="3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5" presetID="8" presetClass="emph" presetSubtype="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21600000">
                                      <p:cBhvr>
                                        <p:cTn id="646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7" presetID="0" presetClass="path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0.00017 2.80604E-7 C -0.03802 0.01172 -0.13611 0.05057 -0.2276 0.0703 C -0.30469 0.08511 -0.48246 0.10792 -0.54948 0.11779 " pathEditMode="relative" rAng="0" ptsTypes="asa">
                                      <p:cBhvr>
                                        <p:cTn id="648" dur="500" spd="-100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6500" y="589000"/>
                                    </p:animMotion>
                                  </p:childTnLst>
                                </p:cTn>
                              </p:par>
                              <p:par>
                                <p:cTn id="649" presetID="45" presetClass="entr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51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4" presetID="8" presetClass="emph" presetSubtype="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21600000">
                                      <p:cBhvr>
                                        <p:cTn id="655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6" presetID="0" presetClass="path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1.38889E-6 1.2951E-6 C -0.03785 0.01172 -0.14097 0.04009 -0.22743 0.0703 C -0.30451 0.08511 -0.45781 0.15819 -0.5184 0.18131 " pathEditMode="relative" rAng="0" ptsTypes="asa">
                                      <p:cBhvr>
                                        <p:cTn id="657" dur="500" spd="-100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2000" y="906600"/>
                                    </p:animMotion>
                                  </p:childTnLst>
                                </p:cTn>
                              </p:par>
                              <p:par>
                                <p:cTn id="658" presetID="45" presetClass="entr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60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1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2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3" presetID="8" presetClass="emph" presetSubtype="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21600000">
                                      <p:cBhvr>
                                        <p:cTn id="664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5" presetID="0" presetClass="path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4.44444E-6 -1.81005E-6 C -0.03785 0.01172 -0.14566 0.0296 -0.22743 0.07031 C -0.30452 0.08511 -0.43629 0.20876 -0.49115 0.24515 " pathEditMode="relative" rAng="0" ptsTypes="asa">
                                      <p:cBhvr>
                                        <p:cTn id="666" dur="500" spd="-100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6600" y="1224200"/>
                                    </p:animMotion>
                                  </p:childTnLst>
                                </p:cTn>
                              </p:par>
                              <p:par>
                                <p:cTn id="667" presetID="45" presetClass="entr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69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0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2" presetID="8" presetClass="emph" presetSubtype="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21600000">
                                      <p:cBhvr>
                                        <p:cTn id="673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4" presetID="0" presetClass="path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2.77778E-6 -4.00863E-7 C -0.03785 0.01172 -0.14827 0.03176 -0.22743 0.07031 C -0.32813 0.07986 -0.4349 0.20475 -0.47639 0.23158 " pathEditMode="relative" rAng="0" ptsTypes="asa">
                                      <p:cBhvr>
                                        <p:cTn id="675" dur="500" spd="-100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1900" y="1156300"/>
                                    </p:animMotion>
                                  </p:childTnLst>
                                </p:cTn>
                              </p:par>
                              <p:par>
                                <p:cTn id="676" presetID="45" presetClass="entr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78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1" presetID="8" presetClass="emph" presetSubtype="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21600000">
                                      <p:cBhvr>
                                        <p:cTn id="682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3" presetID="0" presetClass="path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3.61111E-6 4.53284E-7 C -0.03785 0.01172 -0.15539 0.02436 -0.22743 0.0703 C -0.30452 0.08511 -0.38976 0.23312 -0.43247 0.27598 " pathEditMode="relative" rAng="0" ptsTypes="asa">
                                      <p:cBhvr>
                                        <p:cTn id="684" dur="500" spd="-100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3200" y="1378400"/>
                                    </p:animMotion>
                                  </p:childTnLst>
                                </p:cTn>
                              </p:par>
                              <p:par>
                                <p:cTn id="685" presetID="45" presetClass="entr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87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8" dur="5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5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0" presetID="8" presetClass="emph" presetSubtype="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21600000">
                                      <p:cBhvr>
                                        <p:cTn id="691" dur="5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2" presetID="0" presetClass="path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1.38889E-6 -2.25717E-6 C -0.03785 0.01172 -0.15486 0.01049 -0.22743 0.07031 C -0.30452 0.08511 -0.39219 0.29849 -0.43559 0.35862 " pathEditMode="relative" rAng="0" ptsTypes="asa">
                                      <p:cBhvr>
                                        <p:cTn id="693" dur="500" spd="-1000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8800" y="1791600"/>
                                    </p:animMotion>
                                  </p:childTnLst>
                                </p:cTn>
                              </p:par>
                              <p:par>
                                <p:cTn id="694" presetID="45" presetClass="entr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96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7" dur="5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5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9" presetID="8" presetClass="emph" presetSubtype="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21600000">
                                      <p:cBhvr>
                                        <p:cTn id="700" dur="5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1" presetID="0" presetClass="path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5.55556E-7 4.75486E-6 C -0.03785 0.01171 -0.15937 0.0074 -0.22743 0.0703 C -0.30434 0.0851 -0.37049 0.31329 -0.40816 0.37712 " pathEditMode="relative" rAng="0" ptsTypes="asa">
                                      <p:cBhvr>
                                        <p:cTn id="702" dur="500" spd="-1000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1700" y="1884100"/>
                                    </p:animMotion>
                                  </p:childTnLst>
                                </p:cTn>
                              </p:par>
                              <p:par>
                                <p:cTn id="703" presetID="45" presetClass="entr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05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5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5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8" presetID="8" presetClass="emph" presetSubtype="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21600000">
                                      <p:cBhvr>
                                        <p:cTn id="709" dur="5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0" presetID="0" presetClass="path" presetSubtype="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animMotion origin="layout" path="M -0.00017 1.97287E-6 C -0.0552 0.01325 -0.20677 0.08354 -0.33003 0.07953 C -0.40694 0.09433 -0.65416 -0.00308 -0.73941 -0.02466 " pathEditMode="relative" rAng="0" ptsTypes="asa">
                                      <p:cBhvr>
                                        <p:cTn id="711" dur="500" spd="-100000" fill="hold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6200" y="348300"/>
                                    </p:animMotion>
                                  </p:childTnLst>
                                </p:cTn>
                              </p:par>
                              <p:par>
                                <p:cTn id="712" presetID="45" presetClass="entr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14" dur="5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5" dur="500" fill="hold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6" dur="500" fill="hold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7" presetID="8" presetClass="emph" presetSubtype="0" fill="hold" grpId="2" nodeType="withEffect">
                                  <p:stCondLst>
                                    <p:cond delay="850"/>
                                  </p:stCondLst>
                                  <p:childTnLst>
                                    <p:animRot by="21600000">
                                      <p:cBhvr>
                                        <p:cTn id="718" dur="500" fill="hold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9" presetID="0" presetClass="path" presetSubtype="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animMotion origin="layout" path="M -0.00034 3.42787E-6 C -0.05538 0.01325 -0.21771 0.07429 -0.33003 0.07953 C -0.40712 0.09432 -0.60278 0.041 -0.67465 0.03082 " pathEditMode="relative" rAng="0" ptsTypes="asa">
                                      <p:cBhvr>
                                        <p:cTn id="720" dur="500" spd="-100000" fill="hold"/>
                                        <p:tgtEl>
                                          <p:spTgt spid="3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1500" y="471600"/>
                                    </p:animMotion>
                                  </p:childTnLst>
                                </p:cTn>
                              </p:par>
                              <p:par>
                                <p:cTn id="721" presetID="45" presetClass="entr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23" dur="500"/>
                                        <p:tgtEl>
                                          <p:spTgt spid="3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4" dur="500" fill="hold"/>
                                        <p:tgtEl>
                                          <p:spTgt spid="3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500" fill="hold"/>
                                        <p:tgtEl>
                                          <p:spTgt spid="3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6" presetID="8" presetClass="emph" presetSubtype="0" fill="hold" grpId="2" nodeType="withEffect">
                                  <p:stCondLst>
                                    <p:cond delay="850"/>
                                  </p:stCondLst>
                                  <p:childTnLst>
                                    <p:animRot by="21600000">
                                      <p:cBhvr>
                                        <p:cTn id="727" dur="500" fill="hold"/>
                                        <p:tgtEl>
                                          <p:spTgt spid="3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8" presetID="0" presetClass="path" presetSubtype="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animMotion origin="layout" path="M -0.00017 1.81258E-6 C -0.0552 0.01325 -0.22691 0.0635 -0.33003 0.07953 C -0.40694 0.09433 -0.5585 0.09248 -0.61857 0.09587 " pathEditMode="relative" rAng="0" ptsTypes="asa">
                                      <p:cBhvr>
                                        <p:cTn id="729" dur="500" spd="-1000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2000" y="477800"/>
                                    </p:animMotion>
                                  </p:childTnLst>
                                </p:cTn>
                              </p:par>
                              <p:par>
                                <p:cTn id="730" presetID="45" presetClass="entr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32" dur="500"/>
                                        <p:tgtEl>
                                          <p:spTgt spid="3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3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5" presetID="8" presetClass="emph" presetSubtype="0" fill="hold" grpId="2" nodeType="withEffect">
                                  <p:stCondLst>
                                    <p:cond delay="850"/>
                                  </p:stCondLst>
                                  <p:childTnLst>
                                    <p:animRot by="21600000">
                                      <p:cBhvr>
                                        <p:cTn id="736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7" presetID="0" presetClass="path" presetSubtype="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animMotion origin="layout" path="M -0.00017 4.95684E-6 C -0.05521 0.01325 -0.23576 0.05641 -0.33004 0.07953 C -0.40695 0.09432 -0.51719 0.12607 -0.56649 0.1384 " pathEditMode="relative" rAng="0" ptsTypes="asa">
                                      <p:cBhvr>
                                        <p:cTn id="738" dur="500" spd="-100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1600" y="690500"/>
                                    </p:animMotion>
                                  </p:childTnLst>
                                </p:cTn>
                              </p:par>
                              <p:par>
                                <p:cTn id="739" presetID="45" presetClass="entr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41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2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3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4" presetID="8" presetClass="emph" presetSubtype="0" fill="hold" grpId="2" nodeType="withEffect">
                                  <p:stCondLst>
                                    <p:cond delay="850"/>
                                  </p:stCondLst>
                                  <p:childTnLst>
                                    <p:animRot by="21600000">
                                      <p:cBhvr>
                                        <p:cTn id="745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6" presetID="0" presetClass="path" presetSubtype="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animMotion origin="layout" path="M -0.00017 3.73613E-6 C -0.05521 0.01325 -0.24201 0.05363 -0.33003 0.07953 C -0.40694 0.09432 -0.4868 0.13964 -0.52795 0.15536 " pathEditMode="relative" rAng="0" ptsTypes="asa">
                                      <p:cBhvr>
                                        <p:cTn id="747" dur="500" spd="-100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8900" y="776800"/>
                                    </p:animMotion>
                                  </p:childTnLst>
                                </p:cTn>
                              </p:par>
                              <p:par>
                                <p:cTn id="748" presetID="45" presetClass="entr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50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1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3" presetID="8" presetClass="emph" presetSubtype="0" fill="hold" grpId="2" nodeType="withEffect">
                                  <p:stCondLst>
                                    <p:cond delay="850"/>
                                  </p:stCondLst>
                                  <p:childTnLst>
                                    <p:animRot by="21600000">
                                      <p:cBhvr>
                                        <p:cTn id="754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5" presetID="0" presetClass="path" presetSubtype="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animMotion origin="layout" path="M -0.00018 2.50308E-6 C -0.05521 0.01325 -0.24653 0.04161 -0.33004 0.07953 C -0.40695 0.09433 -0.4658 0.19667 -0.50156 0.22749 " pathEditMode="relative" rAng="0" ptsTypes="asa">
                                      <p:cBhvr>
                                        <p:cTn id="756" dur="500" spd="-100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6900" y="1137500"/>
                                    </p:animMotion>
                                  </p:childTnLst>
                                </p:cTn>
                              </p:par>
                              <p:par>
                                <p:cTn id="757" presetID="45" presetClass="entr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59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5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5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2" presetID="8" presetClass="emph" presetSubtype="0" fill="hold" grpId="2" nodeType="withEffect">
                                  <p:stCondLst>
                                    <p:cond delay="850"/>
                                  </p:stCondLst>
                                  <p:childTnLst>
                                    <p:animRot by="21600000">
                                      <p:cBhvr>
                                        <p:cTn id="763" dur="5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4" presetID="0" presetClass="path" presetSubtype="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animMotion origin="layout" path="M -0.00018 2.9963E-6 C -0.05521 0.01325 -0.24983 0.03699 -0.33004 0.07953 C -0.40695 0.09432 -0.4507 0.21825 -0.48247 0.25462 " pathEditMode="relative" rAng="0" ptsTypes="asa">
                                      <p:cBhvr>
                                        <p:cTn id="765" dur="500" spd="-100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1500" y="1273100"/>
                                    </p:animMotion>
                                  </p:childTnLst>
                                </p:cTn>
                              </p:par>
                              <p:par>
                                <p:cTn id="766" presetID="45" presetClass="entr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68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9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0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1" presetID="8" presetClass="emph" presetSubtype="0" fill="hold" grpId="2" nodeType="withEffect">
                                  <p:stCondLst>
                                    <p:cond delay="850"/>
                                  </p:stCondLst>
                                  <p:childTnLst>
                                    <p:animRot by="21600000">
                                      <p:cBhvr>
                                        <p:cTn id="772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3" presetID="0" presetClass="path" presetSubtype="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animMotion origin="layout" path="M -0.00018 8.75462E-7 C -0.05157 0.01233 -0.23091 0.03113 -0.30834 0.07337 C -0.38525 0.08816 -0.43334 0.2164 -0.46615 0.25401 " pathEditMode="relative" rAng="0" ptsTypes="asa">
                                      <p:cBhvr>
                                        <p:cTn id="774" dur="500" spd="-1000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9900" y="1270000"/>
                                    </p:animMotion>
                                  </p:childTnLst>
                                </p:cTn>
                              </p:par>
                              <p:par>
                                <p:cTn id="775" presetID="45" presetClass="entr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77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8" dur="5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5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0" presetID="8" presetClass="emph" presetSubtype="0" fill="hold" grpId="2" nodeType="withEffect">
                                  <p:stCondLst>
                                    <p:cond delay="850"/>
                                  </p:stCondLst>
                                  <p:childTnLst>
                                    <p:animRot by="21600000">
                                      <p:cBhvr>
                                        <p:cTn id="781" dur="5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2" presetID="0" presetClass="path" presetSubtype="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animMotion origin="layout" path="M -0.00017 -3.82244E-7 C -0.05278 0.0148 -0.24097 0.04562 -0.31476 0.08785 C -0.39167 0.10265 -0.41615 0.21856 -0.44288 0.25277 " pathEditMode="relative" rAng="0" ptsTypes="asa">
                                      <p:cBhvr>
                                        <p:cTn id="783" dur="500" spd="-100000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3500" y="1263900"/>
                                    </p:animMotion>
                                  </p:childTnLst>
                                </p:cTn>
                              </p:par>
                              <p:par>
                                <p:cTn id="784" presetID="45" presetClass="entr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86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500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500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9" presetID="8" presetClass="emph" presetSubtype="0" fill="hold" grpId="2" nodeType="withEffect">
                                  <p:stCondLst>
                                    <p:cond delay="850"/>
                                  </p:stCondLst>
                                  <p:childTnLst>
                                    <p:animRot by="21600000">
                                      <p:cBhvr>
                                        <p:cTn id="790" dur="500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1" presetID="0" presetClass="path" presetSubtype="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animMotion origin="layout" path="M -0.00017 2.70037E-6 C -0.04253 0.00801 -0.19305 0.01387 -0.25416 0.04809 C -0.31545 0.0823 -0.39583 0.2651 -0.43316 0.32213 " pathEditMode="relative" rAng="0" ptsTypes="asa">
                                      <p:cBhvr>
                                        <p:cTn id="792" dur="500" spd="-1000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4900" y="1609100"/>
                                    </p:animMotion>
                                  </p:childTnLst>
                                </p:cTn>
                              </p:par>
                              <p:par>
                                <p:cTn id="793" presetID="45" presetClass="entr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95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6" dur="5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7" dur="5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8" presetID="8" presetClass="emph" presetSubtype="0" fill="hold" grpId="2" nodeType="withEffect">
                                  <p:stCondLst>
                                    <p:cond delay="850"/>
                                  </p:stCondLst>
                                  <p:childTnLst>
                                    <p:animRot by="21600000">
                                      <p:cBhvr>
                                        <p:cTn id="799" dur="5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0" presetID="0" presetClass="path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0.00018 -3.95062E-6 C -0.05521 0.01328 -0.19723 0.07531 -0.33004 0.07963 C -0.40695 0.09445 -0.69983 0.03673 -0.79705 0.02531 " pathEditMode="relative" rAng="0" ptsTypes="asa">
                                      <p:cBhvr>
                                        <p:cTn id="801" dur="500" spd="-100000" fill="hold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84400" y="472200"/>
                                    </p:animMotion>
                                  </p:childTnLst>
                                </p:cTn>
                              </p:par>
                              <p:par>
                                <p:cTn id="802" presetID="45" presetClass="entr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04" dur="5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5" dur="500" fill="hold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500" fill="hold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7" presetID="8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808" dur="500" fill="hold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9" presetID="0" presetClass="path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0.00017 3.7037E-7 C -0.05521 0.01327 -0.20833 0.06173 -0.33003 0.07963 C -0.40694 0.09444 -0.64705 0.10154 -0.73038 0.10741 " pathEditMode="relative" rAng="0" ptsTypes="asa">
                                      <p:cBhvr>
                                        <p:cTn id="810" dur="500" spd="-1000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1000" y="537000"/>
                                    </p:animMotion>
                                  </p:childTnLst>
                                </p:cTn>
                              </p:par>
                              <p:par>
                                <p:cTn id="811" presetID="45" presetClass="entr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13" dur="5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4" dur="5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5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6" presetID="8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817" dur="5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8" presetID="0" presetClass="path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0.00035 -4.69136E-6 C -0.05538 0.01328 -0.21684 0.05309 -0.33003 0.07963 C -0.40694 0.09445 -0.60746 0.14229 -0.68056 0.15865 " pathEditMode="relative" rAng="0" ptsTypes="asa">
                                      <p:cBhvr>
                                        <p:cTn id="819" dur="500" spd="-100000" fill="hold"/>
                                        <p:tgtEl>
                                          <p:spTgt spid="3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1000" y="793200"/>
                                    </p:animMotion>
                                  </p:childTnLst>
                                </p:cTn>
                              </p:par>
                              <p:par>
                                <p:cTn id="820" presetID="45" presetClass="entr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22" dur="5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3" dur="500" fill="hold"/>
                                        <p:tgtEl>
                                          <p:spTgt spid="3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4" dur="500" fill="hold"/>
                                        <p:tgtEl>
                                          <p:spTgt spid="3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5" presetID="8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826" dur="500" fill="hold"/>
                                        <p:tgtEl>
                                          <p:spTgt spid="3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7" presetID="0" presetClass="path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0.00018 1.35802E-6 C -0.05521 0.01327 -0.22726 0.04537 -0.33004 0.07963 C -0.40695 0.09444 -0.55712 0.17901 -0.61719 0.20525 " pathEditMode="relative" rAng="0" ptsTypes="asa">
                                      <p:cBhvr>
                                        <p:cTn id="828" dur="500" spd="-100000" fill="hold"/>
                                        <p:tgtEl>
                                          <p:spTgt spid="3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5100" y="1024700"/>
                                    </p:animMotion>
                                  </p:childTnLst>
                                </p:cTn>
                              </p:par>
                              <p:par>
                                <p:cTn id="829" presetID="45" presetClass="entr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31" dur="500"/>
                                        <p:tgtEl>
                                          <p:spTgt spid="3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2" dur="500" fill="hold"/>
                                        <p:tgtEl>
                                          <p:spTgt spid="3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500" fill="hold"/>
                                        <p:tgtEl>
                                          <p:spTgt spid="3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4" presetID="8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835" dur="500" fill="hold"/>
                                        <p:tgtEl>
                                          <p:spTgt spid="3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6" presetID="0" presetClass="path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0.00017 8.64198E-7 C -0.05521 0.01327 -0.23333 0.03889 -0.33003 0.07963 C -0.40694 0.09444 -0.52864 0.20957 -0.5809 0.24383 " pathEditMode="relative" rAng="0" ptsTypes="asa">
                                      <p:cBhvr>
                                        <p:cTn id="837" dur="500" spd="-100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4500" y="1219100"/>
                                    </p:animMotion>
                                  </p:childTnLst>
                                </p:cTn>
                              </p:par>
                              <p:par>
                                <p:cTn id="838" presetID="45" presetClass="entr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40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3" presetID="8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844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5" presetID="0" presetClass="path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0.00017 2.46914E-7 C -0.05521 0.01327 -0.23785 0.03056 -0.33004 0.07963 C -0.40695 0.09444 -0.50781 0.24938 -0.55469 0.29414 " pathEditMode="relative" rAng="0" ptsTypes="asa">
                                      <p:cBhvr>
                                        <p:cTn id="846" dur="500" spd="-100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2600" y="1469100"/>
                                    </p:animMotion>
                                  </p:childTnLst>
                                </p:cTn>
                              </p:par>
                              <p:par>
                                <p:cTn id="847" presetID="45" presetClass="entr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49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0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1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2" presetID="8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853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4" presetID="0" presetClass="path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0.00017 8.64198E-7 C -0.05191 0.01265 -0.22291 0.02346 -0.31059 0.07623 C -0.3875 0.09105 -0.48125 0.26667 -0.52621 0.31697 " pathEditMode="relative" rAng="0" ptsTypes="asa">
                                      <p:cBhvr>
                                        <p:cTn id="855" dur="500" spd="-100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200" y="1583300"/>
                                    </p:animMotion>
                                  </p:childTnLst>
                                </p:cTn>
                              </p:par>
                              <p:par>
                                <p:cTn id="856" presetID="45" presetClass="entr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58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9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1" presetID="8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862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3" presetID="0" presetClass="path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0.00018 -2.22222E-6 C -0.05157 0.01451 -0.22396 0.03148 -0.30799 0.08797 C -0.38455 0.10278 -0.46372 0.28735 -0.50469 0.33982 " pathEditMode="relative" rAng="0" ptsTypes="asa">
                                      <p:cBhvr>
                                        <p:cTn id="864" dur="500" spd="-100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2600" y="1697500"/>
                                    </p:animMotion>
                                  </p:childTnLst>
                                </p:cTn>
                              </p:par>
                              <p:par>
                                <p:cTn id="865" presetID="45" presetClass="entr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67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8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0" presetID="8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871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2" presetID="0" presetClass="path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0.00017 9.87654E-7 C -0.05243 0.01574 -0.23211 0.03426 -0.31336 0.09413 C -0.39027 0.10895 -0.45104 0.3037 -0.48732 0.35895 " pathEditMode="relative" rAng="0" ptsTypes="asa">
                                      <p:cBhvr>
                                        <p:cTn id="873" dur="500" spd="-1000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5800" y="1793200"/>
                                    </p:animMotion>
                                  </p:childTnLst>
                                </p:cTn>
                              </p:par>
                              <p:par>
                                <p:cTn id="874" presetID="45" presetClass="entr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76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7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8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9" presetID="8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880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1" presetID="0" presetClass="path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0.00018 -8.64198E-7 C -0.05347 0.0142 -0.24167 0.02284 -0.32049 0.0858 C -0.39931 0.14877 -0.44097 0.31759 -0.47257 0.3784 " pathEditMode="relative" rAng="0" ptsTypes="aaa">
                                      <p:cBhvr>
                                        <p:cTn id="882" dur="500" spd="-1000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00" y="1892000"/>
                                    </p:animMotion>
                                  </p:childTnLst>
                                </p:cTn>
                              </p:par>
                              <p:par>
                                <p:cTn id="883" presetID="45" presetClass="entr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85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6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8" presetID="8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889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0" presetID="0" presetClass="path" presetSubtype="0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animMotion origin="layout" path="M -0.00018 6.17284E-7 C -0.05521 0.01327 -0.18421 0.08518 -0.33004 0.07963 C -0.40712 0.09444 -0.7625 -0.00926 -0.87639 -0.03272 " pathEditMode="relative" rAng="0" ptsTypes="asa">
                                      <p:cBhvr>
                                        <p:cTn id="891" dur="500" spd="-1000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81900" y="308600"/>
                                    </p:animMotion>
                                  </p:childTnLst>
                                </p:cTn>
                              </p:par>
                              <p:par>
                                <p:cTn id="892" presetID="45" presetClass="entr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94" dur="5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7" presetID="8" presetClass="emph" presetSubtype="0" fill="hold" grpId="2" nodeType="withEffect">
                                  <p:stCondLst>
                                    <p:cond delay="950"/>
                                  </p:stCondLst>
                                  <p:childTnLst>
                                    <p:animRot by="21600000">
                                      <p:cBhvr>
                                        <p:cTn id="898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9" presetID="0" presetClass="path" presetSubtype="0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animMotion origin="layout" path="M -0.00018 -3.95062E-6 C -0.05521 0.01328 -0.19723 0.07531 -0.33004 0.07963 C -0.40695 0.09445 -0.69983 0.03673 -0.79705 0.02531 " pathEditMode="relative" rAng="0" ptsTypes="asa">
                                      <p:cBhvr>
                                        <p:cTn id="900" dur="500" spd="-100000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84400" y="472200"/>
                                    </p:animMotion>
                                  </p:childTnLst>
                                </p:cTn>
                              </p:par>
                              <p:par>
                                <p:cTn id="901" presetID="45" presetClass="entr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03" dur="500"/>
                                        <p:tgtEl>
                                          <p:spTgt spid="3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4" dur="500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5" dur="500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6" presetID="8" presetClass="emph" presetSubtype="0" fill="hold" grpId="2" nodeType="withEffect">
                                  <p:stCondLst>
                                    <p:cond delay="950"/>
                                  </p:stCondLst>
                                  <p:childTnLst>
                                    <p:animRot by="21600000">
                                      <p:cBhvr>
                                        <p:cTn id="907" dur="500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8" presetID="0" presetClass="path" presetSubtype="0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animMotion origin="layout" path="M -0.00017 -6.17284E-7 C -0.0552 0.01327 -0.20798 0.06327 -0.33003 0.07963 C -0.40694 0.09445 -0.64878 0.09445 -0.73264 0.09846 " pathEditMode="relative" rAng="0" ptsTypes="asa">
                                      <p:cBhvr>
                                        <p:cTn id="909" dur="500" spd="-1000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3200" y="490700"/>
                                    </p:animMotion>
                                  </p:childTnLst>
                                </p:cTn>
                              </p:par>
                              <p:par>
                                <p:cTn id="910" presetID="45" presetClass="entr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12" dur="5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3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5" presetID="8" presetClass="emph" presetSubtype="0" fill="hold" grpId="2" nodeType="withEffect">
                                  <p:stCondLst>
                                    <p:cond delay="950"/>
                                  </p:stCondLst>
                                  <p:childTnLst>
                                    <p:animRot by="21600000">
                                      <p:cBhvr>
                                        <p:cTn id="916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7" presetID="0" presetClass="path" presetSubtype="0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animMotion origin="layout" path="M -0.00017 2.71605E-6 C -0.05521 0.01327 -0.2158 0.05185 -0.33003 0.07963 C -0.40694 0.09444 -0.61129 0.14815 -0.68524 0.16605 " pathEditMode="relative" rAng="0" ptsTypes="asa">
                                      <p:cBhvr>
                                        <p:cTn id="918" dur="500" spd="-1000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5300" y="830200"/>
                                    </p:animMotion>
                                  </p:childTnLst>
                                </p:cTn>
                              </p:par>
                              <p:par>
                                <p:cTn id="919" presetID="45" presetClass="entr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21" dur="500"/>
                                        <p:tgtEl>
                                          <p:spTgt spid="3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2" dur="5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5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4" presetID="8" presetClass="emph" presetSubtype="0" fill="hold" grpId="2" nodeType="withEffect">
                                  <p:stCondLst>
                                    <p:cond delay="950"/>
                                  </p:stCondLst>
                                  <p:childTnLst>
                                    <p:animRot by="21600000">
                                      <p:cBhvr>
                                        <p:cTn id="925" dur="5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6" presetID="0" presetClass="path" presetSubtype="0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animMotion origin="layout" path="M -0.00017 2.22222E-6 C -0.05521 0.01327 -0.22465 0.0429 -0.33003 0.07963 C -0.40694 0.09444 -0.56996 0.19197 -0.63299 0.22129 " pathEditMode="relative" rAng="0" ptsTypes="asa">
                                      <p:cBhvr>
                                        <p:cTn id="927" dur="500" spd="-100000" fill="hold"/>
                                        <p:tgtEl>
                                          <p:spTgt spid="3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4900" y="1104900"/>
                                    </p:animMotion>
                                  </p:childTnLst>
                                </p:cTn>
                              </p:par>
                              <p:par>
                                <p:cTn id="928" presetID="45" presetClass="entr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30" dur="500"/>
                                        <p:tgtEl>
                                          <p:spTgt spid="3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1" dur="500" fill="hold"/>
                                        <p:tgtEl>
                                          <p:spTgt spid="3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2" dur="500" fill="hold"/>
                                        <p:tgtEl>
                                          <p:spTgt spid="3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3" presetID="8" presetClass="emph" presetSubtype="0" fill="hold" grpId="2" nodeType="withEffect">
                                  <p:stCondLst>
                                    <p:cond delay="950"/>
                                  </p:stCondLst>
                                  <p:childTnLst>
                                    <p:animRot by="21600000">
                                      <p:cBhvr>
                                        <p:cTn id="934" dur="500" fill="hold"/>
                                        <p:tgtEl>
                                          <p:spTgt spid="3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5" presetID="0" presetClass="path" presetSubtype="0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animMotion origin="layout" path="M -0.00017 2.46914E-7 C -0.05521 0.01327 -0.23194 0.03518 -0.33021 0.07963 C -0.40694 0.09444 -0.53594 0.22747 -0.5901 0.26636 " pathEditMode="relative" rAng="0" ptsTypes="asa">
                                      <p:cBhvr>
                                        <p:cTn id="936" dur="500" spd="-1000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9700" y="1330200"/>
                                    </p:animMotion>
                                  </p:childTnLst>
                                </p:cTn>
                              </p:par>
                              <p:par>
                                <p:cTn id="937" presetID="45" presetClass="entr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39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0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1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2" presetID="8" presetClass="emph" presetSubtype="0" fill="hold" grpId="2" nodeType="withEffect">
                                  <p:stCondLst>
                                    <p:cond delay="950"/>
                                  </p:stCondLst>
                                  <p:childTnLst>
                                    <p:animRot by="21600000">
                                      <p:cBhvr>
                                        <p:cTn id="943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44" presetID="0" presetClass="path" presetSubtype="0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animMotion origin="layout" path="M -0.00017 -4.93827E-7 C -0.0552 0.01327 -0.23506 0.03272 -0.33003 0.07963 C -0.40711 0.09444 -0.51979 0.23982 -0.56961 0.2821 " pathEditMode="relative" rAng="0" ptsTypes="asa">
                                      <p:cBhvr>
                                        <p:cTn id="945" dur="500" spd="-1000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200" y="1410500"/>
                                    </p:animMotion>
                                  </p:childTnLst>
                                </p:cTn>
                              </p:par>
                              <p:par>
                                <p:cTn id="946" presetID="45" presetClass="entr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48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9" dur="5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5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1" presetID="8" presetClass="emph" presetSubtype="0" fill="hold" grpId="2" nodeType="withEffect">
                                  <p:stCondLst>
                                    <p:cond delay="950"/>
                                  </p:stCondLst>
                                  <p:childTnLst>
                                    <p:animRot by="21600000">
                                      <p:cBhvr>
                                        <p:cTn id="952" dur="5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3" presetID="0" presetClass="path" presetSubtype="0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animMotion origin="layout" path="M -0.00018 -3.58025E-6 C -0.05521 0.01328 -0.23959 0.03025 -0.33004 0.07963 C -0.40695 0.09445 -0.49827 0.25062 -0.54254 0.29568 " pathEditMode="relative" rAng="0" ptsTypes="asa">
                                      <p:cBhvr>
                                        <p:cTn id="954" dur="500" spd="-1000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1800" y="1478400"/>
                                    </p:animMotion>
                                  </p:childTnLst>
                                </p:cTn>
                              </p:par>
                              <p:par>
                                <p:cTn id="955" presetID="45" presetClass="entr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57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8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9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0" presetID="8" presetClass="emph" presetSubtype="0" fill="hold" grpId="2" nodeType="withEffect">
                                  <p:stCondLst>
                                    <p:cond delay="950"/>
                                  </p:stCondLst>
                                  <p:childTnLst>
                                    <p:animRot by="21600000">
                                      <p:cBhvr>
                                        <p:cTn id="961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2" presetID="0" presetClass="path" presetSubtype="0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animMotion origin="layout" path="M -0.00017 -3.7037E-7 C -0.05521 0.01327 -0.24219 0.02191 -0.33003 0.07963 C -0.40694 0.09444 -0.48681 0.29074 -0.52813 0.3463 " pathEditMode="relative" rAng="0" ptsTypes="asa">
                                      <p:cBhvr>
                                        <p:cTn id="963" dur="500" spd="-1000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0600" y="1731500"/>
                                    </p:animMotion>
                                  </p:childTnLst>
                                </p:cTn>
                              </p:par>
                              <p:par>
                                <p:cTn id="964" presetID="45" presetClass="entr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66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7" dur="5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5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9" presetID="8" presetClass="emph" presetSubtype="0" fill="hold" grpId="2" nodeType="withEffect">
                                  <p:stCondLst>
                                    <p:cond delay="950"/>
                                  </p:stCondLst>
                                  <p:childTnLst>
                                    <p:animRot by="21600000">
                                      <p:cBhvr>
                                        <p:cTn id="970" dur="5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1" presetID="0" presetClass="path" presetSubtype="0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animMotion origin="layout" path="M -0.00018 4.93827E-7 C -0.05521 0.01327 -0.24427 0.02037 -0.33004 0.07963 C -0.40677 0.09444 -0.47587 0.29846 -0.51424 0.35586 " pathEditMode="relative" rAng="0" ptsTypes="asa">
                                      <p:cBhvr>
                                        <p:cTn id="972" dur="500" spd="-1000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1200" y="1777800"/>
                                    </p:animMotion>
                                  </p:childTnLst>
                                </p:cTn>
                              </p:par>
                              <p:par>
                                <p:cTn id="973" presetID="45" presetClass="entr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75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6" dur="5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7" dur="5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8" presetID="8" presetClass="emph" presetSubtype="0" fill="hold" grpId="2" nodeType="withEffect">
                                  <p:stCondLst>
                                    <p:cond delay="950"/>
                                  </p:stCondLst>
                                  <p:childTnLst>
                                    <p:animRot by="21600000">
                                      <p:cBhvr>
                                        <p:cTn id="979" dur="5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0" presetID="0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17 -3.95062E-6 C -0.07951 0.00865 -0.31736 0.06235 -0.47621 0.05278 C -0.55347 0.0676 -0.85417 -0.03518 -0.95365 -0.05833 " pathEditMode="relative" rAng="0" ptsTypes="asa">
                                      <p:cBhvr>
                                        <p:cTn id="981" dur="500" spd="-100000" fill="hold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67400" y="46300"/>
                                    </p:animMotion>
                                  </p:childTnLst>
                                </p:cTn>
                              </p:par>
                              <p:par>
                                <p:cTn id="982" presetID="45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84" dur="500"/>
                                        <p:tgtEl>
                                          <p:spTgt spid="3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5" dur="500" fill="hold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6" dur="500" fill="hold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7" presetID="8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988" dur="500" fill="hold"/>
                                        <p:tgtEl>
                                          <p:spTgt spid="3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9" presetID="0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18 6.17284E-7 C -0.05521 0.01327 -0.18421 0.08518 -0.33004 0.07963 C -0.40712 0.09444 -0.7625 -0.00926 -0.87639 -0.03272 " pathEditMode="relative" rAng="0" ptsTypes="asa">
                                      <p:cBhvr>
                                        <p:cTn id="990" dur="500" spd="-100000" fill="hold"/>
                                        <p:tgtEl>
                                          <p:spTgt spid="3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81900" y="308600"/>
                                    </p:animMotion>
                                  </p:childTnLst>
                                </p:cTn>
                              </p:par>
                              <p:par>
                                <p:cTn id="991" presetID="45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93" dur="500"/>
                                        <p:tgtEl>
                                          <p:spTgt spid="3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4" dur="500" fill="hold"/>
                                        <p:tgtEl>
                                          <p:spTgt spid="3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500" fill="hold"/>
                                        <p:tgtEl>
                                          <p:spTgt spid="3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6" presetID="8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997" dur="500" fill="hold"/>
                                        <p:tgtEl>
                                          <p:spTgt spid="3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8" presetID="0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35 -6.17284E-7 C -0.05521 0.01327 -0.19444 0.0713 -0.33003 0.07963 C -0.40729 0.09445 -0.71389 0.0571 -0.81493 0.05093 " pathEditMode="relative" rAng="0" ptsTypes="asa">
                                      <p:cBhvr>
                                        <p:cTn id="999" dur="500" spd="-1000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72900" y="472200"/>
                                    </p:animMotion>
                                  </p:childTnLst>
                                </p:cTn>
                              </p:par>
                              <p:par>
                                <p:cTn id="1000" presetID="45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02" dur="500"/>
                                        <p:tgtEl>
                                          <p:spTgt spid="3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3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5" presetID="8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006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7" presetID="0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17 1.11022E-16 C -0.05521 0.01327 -0.2092 0.06049 -0.33003 0.07963 C -0.47448 0.07438 -0.65955 0.10864 -0.72552 0.11451 " pathEditMode="relative" rAng="0" ptsTypes="asa">
                                      <p:cBhvr>
                                        <p:cTn id="1008" dur="500" spd="-1000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6700" y="571000"/>
                                    </p:animMotion>
                                  </p:childTnLst>
                                </p:cTn>
                              </p:par>
                              <p:par>
                                <p:cTn id="1009" presetID="45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11" dur="500"/>
                                        <p:tgtEl>
                                          <p:spTgt spid="3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2" dur="5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3" dur="5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4" presetID="8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015" dur="5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6" presetID="0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35 8.64198E-7 C -0.05538 0.01327 -0.21511 0.04753 -0.33004 0.07963 C -0.40712 0.09444 -0.6158 0.16944 -0.69097 0.19321 " pathEditMode="relative" rAng="0" ptsTypes="asa">
                                      <p:cBhvr>
                                        <p:cTn id="1017" dur="500" spd="-1000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3100" y="966000"/>
                                    </p:animMotion>
                                  </p:childTnLst>
                                </p:cTn>
                              </p:par>
                              <p:par>
                                <p:cTn id="1018" presetID="45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20" dur="500"/>
                                        <p:tgtEl>
                                          <p:spTgt spid="3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1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3" presetID="8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024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5" presetID="0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18 1.60494E-6 C -0.05521 0.01327 -0.22136 0.04506 -0.33004 0.07963 C -0.40712 0.09444 -0.58559 0.18055 -0.65278 0.2071 " pathEditMode="relative" rAng="0" ptsTypes="asa">
                                      <p:cBhvr>
                                        <p:cTn id="1026" dur="500" spd="-100000" fill="hold"/>
                                        <p:tgtEl>
                                          <p:spTgt spid="3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3900" y="1034000"/>
                                    </p:animMotion>
                                  </p:childTnLst>
                                </p:cTn>
                              </p:par>
                              <p:par>
                                <p:cTn id="1027" presetID="45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29" dur="500"/>
                                        <p:tgtEl>
                                          <p:spTgt spid="3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0" dur="500" fill="hold"/>
                                        <p:tgtEl>
                                          <p:spTgt spid="3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500" fill="hold"/>
                                        <p:tgtEl>
                                          <p:spTgt spid="3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2" presetID="8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033" dur="500" fill="hold"/>
                                        <p:tgtEl>
                                          <p:spTgt spid="3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4" presetID="0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17 -4.93827E-7 C -0.0552 0.01327 -0.22829 0.04012 -0.33003 0.07963 C -0.40711 0.09444 -0.55173 0.20463 -0.61006 0.23735 " pathEditMode="relative" rAng="0" ptsTypes="asa">
                                      <p:cBhvr>
                                        <p:cTn id="1035" dur="500" spd="-1000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0300" y="1185200"/>
                                    </p:animMotion>
                                  </p:childTnLst>
                                </p:cTn>
                              </p:par>
                              <p:par>
                                <p:cTn id="1036" presetID="45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38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9" dur="5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0" dur="5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1" presetID="8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042" dur="5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3" presetID="0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17 -4.93827E-6 C -0.05521 0.01328 -0.23194 0.03056 -0.33021 0.07963 C -0.40712 0.09445 -0.53594 0.2497 -0.5901 0.29445 " pathEditMode="relative" rAng="0" ptsTypes="asa">
                                      <p:cBhvr>
                                        <p:cTn id="1044" dur="500" spd="-1000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9700" y="1472200"/>
                                    </p:animMotion>
                                  </p:childTnLst>
                                </p:cTn>
                              </p:par>
                              <p:par>
                                <p:cTn id="1045" presetID="45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47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8" dur="5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9" dur="5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0" presetID="8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051" dur="5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2" presetID="0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18 -3.7037E-7 C -0.05521 0.01327 -0.23646 0.02469 -0.33004 0.07963 C -0.40712 0.09444 -0.51372 0.27747 -0.56215 0.32963 " pathEditMode="relative" rAng="0" ptsTypes="asa">
                                      <p:cBhvr>
                                        <p:cTn id="1053" dur="500" spd="-1000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0800" y="1648100"/>
                                    </p:animMotion>
                                  </p:childTnLst>
                                </p:cTn>
                              </p:par>
                              <p:par>
                                <p:cTn id="1054" presetID="45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56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7" dur="5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8" dur="5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9" presetID="8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060" dur="5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1" presetID="0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18 1.85185E-6 C -0.05521 0.01327 -0.23924 0.02778 -0.33004 0.07963 C -0.40712 0.09444 -0.50018 0.26327 -0.54497 0.31173 " pathEditMode="relative" rAng="0" ptsTypes="asa">
                                      <p:cBhvr>
                                        <p:cTn id="1062" dur="500" spd="-1000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4000" y="1558600"/>
                                    </p:animMotion>
                                  </p:childTnLst>
                                </p:cTn>
                              </p:par>
                              <p:par>
                                <p:cTn id="1063" presetID="45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65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6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7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8" presetID="8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069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0" presetID="0" presetClass="path" presetSubtype="0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animMotion origin="layout" path="M -0.00017 8.11979E-7 C -0.07951 0.00864 -0.30504 0.06885 -0.47622 0.05279 C -0.55347 0.06761 -0.91285 -0.06514 -1.02778 -0.09633 " pathEditMode="relative" rAng="0" ptsTypes="asa">
                                      <p:cBhvr>
                                        <p:cTn id="1071" dur="500" spd="-100000" fill="hold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8900" y="-138900"/>
                                    </p:animMotion>
                                  </p:childTnLst>
                                </p:cTn>
                              </p:par>
                              <p:par>
                                <p:cTn id="1072" presetID="45" presetClass="entr" presetSubtype="0" fill="hold" grpId="1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1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74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5" dur="500" fill="hold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6" dur="500" fill="hold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7" presetID="8" presetClass="emph" presetSubtype="0" fill="hold" grpId="2" nodeType="withEffect">
                                  <p:stCondLst>
                                    <p:cond delay="1050"/>
                                  </p:stCondLst>
                                  <p:childTnLst>
                                    <p:animRot by="21600000">
                                      <p:cBhvr>
                                        <p:cTn id="1078" dur="500" fill="hold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9" presetID="0" presetClass="path" presetSubtype="0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animMotion origin="layout" path="M -0.00017 -3.95062E-6 C -0.07951 0.00865 -0.31736 0.06235 -0.47621 0.05278 C -0.55347 0.0676 -0.85417 -0.03518 -0.95365 -0.05833 " pathEditMode="relative" rAng="0" ptsTypes="asa">
                                      <p:cBhvr>
                                        <p:cTn id="1080" dur="500" spd="-1000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67400" y="46300"/>
                                    </p:animMotion>
                                  </p:childTnLst>
                                </p:cTn>
                              </p:par>
                              <p:par>
                                <p:cTn id="1081" presetID="45" presetClass="entr" presetSubtype="0" fill="hold" grpId="1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1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83" dur="5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4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5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6" presetID="8" presetClass="emph" presetSubtype="0" fill="hold" grpId="2" nodeType="withEffect">
                                  <p:stCondLst>
                                    <p:cond delay="1050"/>
                                  </p:stCondLst>
                                  <p:childTnLst>
                                    <p:animRot by="21600000">
                                      <p:cBhvr>
                                        <p:cTn id="1087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8" presetID="0" presetClass="path" presetSubtype="0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animMotion origin="layout" path="M -0.00017 -3.28496E-6 C -0.07951 0.00865 -0.3342 0.04848 -0.47639 0.0528 C -0.55347 0.06762 -0.77396 0.03211 -0.85225 0.02655 " pathEditMode="relative" rAng="0" ptsTypes="asa">
                                      <p:cBhvr>
                                        <p:cTn id="1089" dur="500" spd="-100000" fill="hold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60400" y="336500"/>
                                    </p:animMotion>
                                  </p:childTnLst>
                                </p:cTn>
                              </p:par>
                              <p:par>
                                <p:cTn id="1090" presetID="45" presetClass="entr" presetSubtype="0" fill="hold" grpId="1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1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92" dur="500"/>
                                        <p:tgtEl>
                                          <p:spTgt spid="3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3" dur="500" fill="hold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4" dur="500" fill="hold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5" presetID="8" presetClass="emph" presetSubtype="0" fill="hold" grpId="2" nodeType="withEffect">
                                  <p:stCondLst>
                                    <p:cond delay="1050"/>
                                  </p:stCondLst>
                                  <p:childTnLst>
                                    <p:animRot by="21600000">
                                      <p:cBhvr>
                                        <p:cTn id="1096" dur="500" fill="hold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7" presetID="0" presetClass="path" presetSubtype="0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animMotion origin="layout" path="M -0.00017 -6.79222E-7 C -0.07951 0.00865 -0.34531 0.03859 -0.47621 0.05279 C -0.55347 0.06761 -0.72118 0.07811 -0.78593 0.08459 " pathEditMode="relative" rAng="0" ptsTypes="asa">
                                      <p:cBhvr>
                                        <p:cTn id="1098" dur="500" spd="-100000" fill="hold"/>
                                        <p:tgtEl>
                                          <p:spTgt spid="3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8800" y="423000"/>
                                    </p:animMotion>
                                  </p:childTnLst>
                                </p:cTn>
                              </p:par>
                              <p:par>
                                <p:cTn id="1099" presetID="45" presetClass="entr" presetSubtype="0" fill="hold" grpId="1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1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01" dur="500"/>
                                        <p:tgtEl>
                                          <p:spTgt spid="3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2" dur="500" fill="hold"/>
                                        <p:tgtEl>
                                          <p:spTgt spid="3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3" dur="500" fill="hold"/>
                                        <p:tgtEl>
                                          <p:spTgt spid="3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4" presetID="8" presetClass="emph" presetSubtype="0" fill="hold" grpId="2" nodeType="withEffect">
                                  <p:stCondLst>
                                    <p:cond delay="1050"/>
                                  </p:stCondLst>
                                  <p:childTnLst>
                                    <p:animRot by="21600000">
                                      <p:cBhvr>
                                        <p:cTn id="1105" dur="500" fill="hold"/>
                                        <p:tgtEl>
                                          <p:spTgt spid="3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6" presetID="0" presetClass="path" presetSubtype="0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animMotion origin="layout" path="M -0.00018 4.85952E-6 C -0.07952 0.00864 -0.35591 0.0318 -0.47622 0.05279 C -0.55347 0.06761 -0.67118 0.11021 -0.7224 0.12534 " pathEditMode="relative" rAng="0" ptsTypes="asa">
                                      <p:cBhvr>
                                        <p:cTn id="1107" dur="500" spd="-1000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11100" y="626700"/>
                                    </p:animMotion>
                                  </p:childTnLst>
                                </p:cTn>
                              </p:par>
                              <p:par>
                                <p:cTn id="1108" presetID="45" presetClass="entr" presetSubtype="0" fill="hold" grpId="1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1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10" dur="500"/>
                                        <p:tgtEl>
                                          <p:spTgt spid="3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1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2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3" presetID="8" presetClass="emph" presetSubtype="0" fill="hold" grpId="2" nodeType="withEffect">
                                  <p:stCondLst>
                                    <p:cond delay="1050"/>
                                  </p:stCondLst>
                                  <p:childTnLst>
                                    <p:animRot by="21600000">
                                      <p:cBhvr>
                                        <p:cTn id="1114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5" presetID="0" presetClass="path" presetSubtype="0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animMotion origin="layout" path="M -0.00018 -3.08429E-6 C -0.07952 0.00865 -0.36268 0.02686 -0.47622 0.0528 C -0.55348 0.06762 -0.63855 0.13492 -0.68125 0.15653 " pathEditMode="relative" rAng="0" ptsTypes="asa">
                                      <p:cBhvr>
                                        <p:cTn id="1116" dur="500" spd="-100000" fill="hold"/>
                                        <p:tgtEl>
                                          <p:spTgt spid="3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6200" y="781100"/>
                                    </p:animMotion>
                                  </p:childTnLst>
                                </p:cTn>
                              </p:par>
                              <p:par>
                                <p:cTn id="1117" presetID="45" presetClass="entr" presetSubtype="0" fill="hold" grpId="1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1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19" dur="500"/>
                                        <p:tgtEl>
                                          <p:spTgt spid="3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0" dur="500" fill="hold"/>
                                        <p:tgtEl>
                                          <p:spTgt spid="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1" dur="500" fill="hold"/>
                                        <p:tgtEl>
                                          <p:spTgt spid="3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2" presetID="8" presetClass="emph" presetSubtype="0" fill="hold" grpId="2" nodeType="withEffect">
                                  <p:stCondLst>
                                    <p:cond delay="1050"/>
                                  </p:stCondLst>
                                  <p:childTnLst>
                                    <p:animRot by="21600000">
                                      <p:cBhvr>
                                        <p:cTn id="1123" dur="500" fill="hold"/>
                                        <p:tgtEl>
                                          <p:spTgt spid="3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4" presetID="0" presetClass="path" presetSubtype="0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animMotion origin="layout" path="M -0.00017 -3.24792E-6 C -0.07951 0.00865 -0.36667 0.01884 -0.47621 0.0528 C -0.55347 0.06762 -0.61979 0.17259 -0.65764 0.20408 " pathEditMode="relative" rAng="0" ptsTypes="asa">
                                      <p:cBhvr>
                                        <p:cTn id="1125" dur="500" spd="-100000" fill="hold"/>
                                        <p:tgtEl>
                                          <p:spTgt spid="3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8200" y="1018800"/>
                                    </p:animMotion>
                                  </p:childTnLst>
                                </p:cTn>
                              </p:par>
                              <p:par>
                                <p:cTn id="1126" presetID="45" presetClass="entr" presetSubtype="0" fill="hold" grpId="1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28" dur="500"/>
                                        <p:tgtEl>
                                          <p:spTgt spid="3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9" dur="500" fill="hold"/>
                                        <p:tgtEl>
                                          <p:spTgt spid="3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0" dur="500" fill="hold"/>
                                        <p:tgtEl>
                                          <p:spTgt spid="3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1" presetID="8" presetClass="emph" presetSubtype="0" fill="hold" grpId="2" nodeType="withEffect">
                                  <p:stCondLst>
                                    <p:cond delay="1050"/>
                                  </p:stCondLst>
                                  <p:childTnLst>
                                    <p:animRot by="21600000">
                                      <p:cBhvr>
                                        <p:cTn id="1132" dur="500" fill="hold"/>
                                        <p:tgtEl>
                                          <p:spTgt spid="3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3" presetID="0" presetClass="path" presetSubtype="0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animMotion origin="layout" path="M -0.00018 3.00401E-6 C -0.07952 0.00864 -0.36893 0.01389 -0.47622 0.05279 C -0.55348 0.06761 -0.60869 0.19666 -0.64358 0.23433 " pathEditMode="relative" rAng="0" ptsTypes="asa">
                                      <p:cBhvr>
                                        <p:cTn id="1134" dur="500" spd="-1000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7000" y="1170100"/>
                                    </p:animMotion>
                                  </p:childTnLst>
                                </p:cTn>
                              </p:par>
                              <p:par>
                                <p:cTn id="1135" presetID="45" presetClass="entr" presetSubtype="0" fill="hold" grpId="1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37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8" dur="5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9" dur="5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0" presetID="8" presetClass="emph" presetSubtype="0" fill="hold" grpId="2" nodeType="withEffect">
                                  <p:stCondLst>
                                    <p:cond delay="1050"/>
                                  </p:stCondLst>
                                  <p:childTnLst>
                                    <p:animRot by="21600000">
                                      <p:cBhvr>
                                        <p:cTn id="1141" dur="5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2" presetID="0" presetClass="path" presetSubtype="0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animMotion origin="layout" path="M -0.00018 -4.3285E-6 C -0.07952 0.00865 -0.37691 0.00711 -0.47622 0.0528 C -0.55348 0.06762 -0.57136 0.22816 -0.59636 0.27416 " pathEditMode="relative" rAng="0" ptsTypes="asa">
                                      <p:cBhvr>
                                        <p:cTn id="1143" dur="500" spd="-1000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0900" y="1370800"/>
                                    </p:animMotion>
                                  </p:childTnLst>
                                </p:cTn>
                              </p:par>
                              <p:par>
                                <p:cTn id="1144" presetID="45" presetClass="entr" presetSubtype="0" fill="hold" grpId="1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1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46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7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8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9" presetID="8" presetClass="emph" presetSubtype="0" fill="hold" grpId="2" nodeType="withEffect">
                                  <p:stCondLst>
                                    <p:cond delay="1050"/>
                                  </p:stCondLst>
                                  <p:childTnLst>
                                    <p:animRot by="21600000">
                                      <p:cBhvr>
                                        <p:cTn id="1150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1" presetID="0" presetClass="path" presetSubtype="0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animMotion origin="layout" path="M -0.00034 2.22908E-6 C -0.07951 0.00864 -0.38142 0.00401 -0.47621 0.05279 C -0.55347 0.06761 -0.55034 0.24359 -0.56979 0.29361 " pathEditMode="relative" rAng="0" ptsTypes="asa">
                                      <p:cBhvr>
                                        <p:cTn id="1152" dur="500" spd="-1000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200" y="1466500"/>
                                    </p:animMotion>
                                  </p:childTnLst>
                                </p:cTn>
                              </p:par>
                              <p:par>
                                <p:cTn id="1153" presetID="45" presetClass="entr" presetSubtype="0" fill="hold" grpId="1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1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55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6" dur="5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7" dur="5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8" presetID="8" presetClass="emph" presetSubtype="0" fill="hold" grpId="2" nodeType="withEffect">
                                  <p:stCondLst>
                                    <p:cond delay="1050"/>
                                  </p:stCondLst>
                                  <p:childTnLst>
                                    <p:animRot by="21600000">
                                      <p:cBhvr>
                                        <p:cTn id="1159" dur="5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0" presetID="0" presetClass="path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0.00018 -3.08642E-6 C -0.07952 0.00865 -0.28768 0.08179 -0.47622 0.05278 C -0.55347 0.0676 -0.99462 -0.12623 -1.13108 -0.17345 " pathEditMode="relative" rAng="0" ptsTypes="asa">
                                      <p:cBhvr>
                                        <p:cTn id="1161" dur="500" spd="-1000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54500" y="-459900"/>
                                    </p:animMotion>
                                  </p:childTnLst>
                                </p:cTn>
                              </p:par>
                              <p:par>
                                <p:cTn id="1162" presetID="45" presetClass="entr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64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5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6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7" presetID="8" presetClass="emph" presetSubtype="0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21600000">
                                      <p:cBhvr>
                                        <p:cTn id="1168" dur="5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9" presetID="0" presetClass="path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0.00017 8.11979E-7 C -0.07951 0.00864 -0.30504 0.06885 -0.47622 0.05279 C -0.55347 0.06761 -0.91285 -0.06514 -1.02778 -0.09633 " pathEditMode="relative" rAng="0" ptsTypes="asa">
                                      <p:cBhvr>
                                        <p:cTn id="1170" dur="500" spd="-100000" fill="hold"/>
                                        <p:tgtEl>
                                          <p:spTgt spid="3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8900" y="-138900"/>
                                    </p:animMotion>
                                  </p:childTnLst>
                                </p:cTn>
                              </p:par>
                              <p:par>
                                <p:cTn id="1171" presetID="45" presetClass="entr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73" dur="5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4" dur="500" fill="hold"/>
                                        <p:tgtEl>
                                          <p:spTgt spid="3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5" dur="500" fill="hold"/>
                                        <p:tgtEl>
                                          <p:spTgt spid="3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6" presetID="8" presetClass="emph" presetSubtype="0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21600000">
                                      <p:cBhvr>
                                        <p:cTn id="1177" dur="500" fill="hold"/>
                                        <p:tgtEl>
                                          <p:spTgt spid="3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8" presetID="0" presetClass="path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0.00017 -6.17284E-7 C -0.07951 0.00864 -0.31944 0.05988 -0.47621 0.05278 C -0.55347 0.06759 -0.84409 -0.02253 -0.94097 -0.04228 " pathEditMode="relative" rAng="0" ptsTypes="asa">
                                      <p:cBhvr>
                                        <p:cTn id="1179" dur="500" spd="-1000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4900" y="126500"/>
                                    </p:animMotion>
                                  </p:childTnLst>
                                </p:cTn>
                              </p:par>
                              <p:par>
                                <p:cTn id="1180" presetID="45" presetClass="entr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82" dur="500"/>
                                        <p:tgtEl>
                                          <p:spTgt spid="3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3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4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5" presetID="8" presetClass="emph" presetSubtype="0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21600000">
                                      <p:cBhvr>
                                        <p:cTn id="1186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7" presetID="0" presetClass="path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0.00017 1.35802E-6 C -0.07951 0.00864 -0.33281 0.04753 -0.47621 0.05278 C -0.55364 0.06759 -0.78073 0.0358 -0.86094 0.03117 " pathEditMode="relative" rAng="0" ptsTypes="asa">
                                      <p:cBhvr>
                                        <p:cTn id="1188" dur="500" spd="-1000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3800" y="336400"/>
                                    </p:animMotion>
                                  </p:childTnLst>
                                </p:cTn>
                              </p:par>
                              <p:par>
                                <p:cTn id="1189" presetID="45" presetClass="entr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91" dur="500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2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3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4" presetID="8" presetClass="emph" presetSubtype="0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21600000">
                                      <p:cBhvr>
                                        <p:cTn id="1195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6" presetID="0" presetClass="path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0.00018 8.64198E-7 C -0.07952 0.00864 -0.34306 0.04105 -0.47622 0.05278 C -0.55348 0.06759 -0.73177 0.06636 -0.79896 0.06975 " pathEditMode="relative" rAng="0" ptsTypes="asa">
                                      <p:cBhvr>
                                        <p:cTn id="1197" dur="500" spd="-100000" fill="hold"/>
                                        <p:tgtEl>
                                          <p:spTgt spid="3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00" y="348800"/>
                                    </p:animMotion>
                                  </p:childTnLst>
                                </p:cTn>
                              </p:par>
                              <p:par>
                                <p:cTn id="1198" presetID="45" presetClass="entr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00" dur="500"/>
                                        <p:tgtEl>
                                          <p:spTgt spid="3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1" dur="500" fill="hold"/>
                                        <p:tgtEl>
                                          <p:spTgt spid="3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2" dur="500" fill="hold"/>
                                        <p:tgtEl>
                                          <p:spTgt spid="3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3" presetID="8" presetClass="emph" presetSubtype="0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21600000">
                                      <p:cBhvr>
                                        <p:cTn id="1204" dur="500" fill="hold"/>
                                        <p:tgtEl>
                                          <p:spTgt spid="3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5" presetID="0" presetClass="path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0.00017 2.46914E-7 C -0.07951 0.00864 -0.35034 0.03241 -0.47621 0.05278 C -0.55347 0.06759 -0.69687 0.10741 -0.75503 0.12191 " pathEditMode="relative" rAng="0" ptsTypes="asa">
                                      <p:cBhvr>
                                        <p:cTn id="1206" dur="500" spd="-100000" fill="hold"/>
                                        <p:tgtEl>
                                          <p:spTgt spid="3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4300" y="608000"/>
                                    </p:animMotion>
                                  </p:childTnLst>
                                </p:cTn>
                              </p:par>
                              <p:par>
                                <p:cTn id="1207" presetID="45" presetClass="entr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09" dur="500"/>
                                        <p:tgtEl>
                                          <p:spTgt spid="3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0" dur="500" fill="hold"/>
                                        <p:tgtEl>
                                          <p:spTgt spid="3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1" dur="500" fill="hold"/>
                                        <p:tgtEl>
                                          <p:spTgt spid="3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2" presetID="8" presetClass="emph" presetSubtype="0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21600000">
                                      <p:cBhvr>
                                        <p:cTn id="1213" dur="500" fill="hold"/>
                                        <p:tgtEl>
                                          <p:spTgt spid="3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4" presetID="0" presetClass="path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0.00018 -4.93827E-7 C -0.07952 0.00864 -0.35834 0.02531 -0.47622 0.05278 C -0.55347 0.06759 -0.66042 0.14198 -0.70886 0.16543 " pathEditMode="relative" rAng="0" ptsTypes="asa">
                                      <p:cBhvr>
                                        <p:cTn id="1215" dur="500" spd="-1000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3400" y="827200"/>
                                    </p:animMotion>
                                  </p:childTnLst>
                                </p:cTn>
                              </p:par>
                              <p:par>
                                <p:cTn id="1216" presetID="45" presetClass="entr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18" dur="500"/>
                                        <p:tgtEl>
                                          <p:spTgt spid="3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9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0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1" presetID="8" presetClass="emph" presetSubtype="0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21600000">
                                      <p:cBhvr>
                                        <p:cTn id="1222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3" presetID="0" presetClass="path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0.00035 -2.22222E-6 C -0.07969 0.00864 -0.36893 0.02192 -0.47639 0.05278 C -0.55347 0.06759 -0.61007 0.15834 -0.64532 0.18611 " pathEditMode="relative" rAng="0" ptsTypes="asa">
                                      <p:cBhvr>
                                        <p:cTn id="1224" dur="500" spd="-100000" fill="hold"/>
                                        <p:tgtEl>
                                          <p:spTgt spid="3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4000" y="929000"/>
                                    </p:animMotion>
                                  </p:childTnLst>
                                </p:cTn>
                              </p:par>
                              <p:par>
                                <p:cTn id="1225" presetID="45" presetClass="entr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27" dur="500"/>
                                        <p:tgtEl>
                                          <p:spTgt spid="3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8" dur="500" fill="hold"/>
                                        <p:tgtEl>
                                          <p:spTgt spid="3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9" dur="500" fill="hold"/>
                                        <p:tgtEl>
                                          <p:spTgt spid="3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0" presetID="8" presetClass="emph" presetSubtype="0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21600000">
                                      <p:cBhvr>
                                        <p:cTn id="1231" dur="500" fill="hold"/>
                                        <p:tgtEl>
                                          <p:spTgt spid="3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2" presetID="0" presetClass="path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0.00018 -3.7037E-7 C -0.07327 0.00833 -0.33507 0.01759 -0.43855 0.05 C -0.51563 0.06482 -0.58282 0.1642 -0.62084 0.19444 " pathEditMode="relative" rAng="0" ptsTypes="asa">
                                      <p:cBhvr>
                                        <p:cTn id="1233" dur="500" spd="-1000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4200" y="972200"/>
                                    </p:animMotion>
                                  </p:childTnLst>
                                </p:cTn>
                              </p:par>
                              <p:par>
                                <p:cTn id="1234" presetID="45" presetClass="entr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36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7" dur="5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8" dur="5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9" presetID="8" presetClass="emph" presetSubtype="0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21600000">
                                      <p:cBhvr>
                                        <p:cTn id="1240" dur="5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1" presetID="0" presetClass="path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0.00017 4.93827E-7 C -0.07222 0.00741 -0.33299 0.01049 -0.43281 0.04475 C -0.51007 0.05957 -0.56476 0.17222 -0.59948 0.20586 " pathEditMode="relative" rAng="0" ptsTypes="asa">
                                      <p:cBhvr>
                                        <p:cTn id="1242" dur="500" spd="-1000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6500" y="1027800"/>
                                    </p:animMotion>
                                  </p:childTnLst>
                                </p:cTn>
                              </p:par>
                              <p:par>
                                <p:cTn id="1243" presetID="45" presetClass="entr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45" dur="5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6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7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8" presetID="8" presetClass="emph" presetSubtype="0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21600000">
                                      <p:cBhvr>
                                        <p:cTn id="1249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0" presetID="0" presetClass="path" presetSubtype="0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animMotion origin="layout" path="M -0.00017 -2.34568E-6 C -0.07951 0.00864 -0.31337 0.05864 -0.47622 0.05278 C -0.55347 0.06759 -0.87274 -0.01636 -0.97708 -0.03457 " pathEditMode="relative" rAng="0" ptsTypes="asa">
                                      <p:cBhvr>
                                        <p:cTn id="1251" dur="500" spd="-100000" fill="hold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85400" y="163600"/>
                                    </p:animMotion>
                                  </p:childTnLst>
                                </p:cTn>
                              </p:par>
                              <p:par>
                                <p:cTn id="1252" presetID="45" presetClass="entr" presetSubtype="0" fill="hold" grpId="1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54" dur="5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5" dur="500" fill="hold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6" dur="500" fill="hold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7" presetID="8" presetClass="emph" presetSubtype="0" fill="hold" grpId="2" nodeType="withEffect">
                                  <p:stCondLst>
                                    <p:cond delay="1150"/>
                                  </p:stCondLst>
                                  <p:childTnLst>
                                    <p:animRot by="21600000">
                                      <p:cBhvr>
                                        <p:cTn id="1258" dur="500" fill="hold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9" presetID="0" presetClass="path" presetSubtype="0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animMotion origin="layout" path="M -0.00017 -1.97531E-6 C -0.07951 0.00864 -0.32847 0.04846 -0.47622 0.05278 C -0.55347 0.06759 -0.80139 0.0321 -0.88698 0.02655 " pathEditMode="relative" rAng="0" ptsTypes="asa">
                                      <p:cBhvr>
                                        <p:cTn id="1260" dur="500" spd="-1000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34000" y="336400"/>
                                    </p:animMotion>
                                  </p:childTnLst>
                                </p:cTn>
                              </p:par>
                              <p:par>
                                <p:cTn id="1261" presetID="45" presetClass="entr" presetSubtype="0" fill="hold" grpId="1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63" dur="500"/>
                                        <p:tgtEl>
                                          <p:spTgt spid="3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4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5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6" presetID="8" presetClass="emph" presetSubtype="0" fill="hold" grpId="2" nodeType="withEffect">
                                  <p:stCondLst>
                                    <p:cond delay="1150"/>
                                  </p:stCondLst>
                                  <p:childTnLst>
                                    <p:animRot by="21600000">
                                      <p:cBhvr>
                                        <p:cTn id="1267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68" presetID="0" presetClass="path" presetSubtype="0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animMotion origin="layout" path="M -0.00018 2.71605E-6 C -0.07952 0.00864 -0.34219 0.0395 -0.47622 0.05278 C -0.55347 0.06759 -0.73577 0.07345 -0.80417 0.07901 " pathEditMode="relative" rAng="0" ptsTypes="asa">
                                      <p:cBhvr>
                                        <p:cTn id="1269" dur="500" spd="-1000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0800" y="395100"/>
                                    </p:animMotion>
                                  </p:childTnLst>
                                </p:cTn>
                              </p:par>
                              <p:par>
                                <p:cTn id="1270" presetID="45" presetClass="entr" presetSubtype="0" fill="hold" grpId="1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72" dur="500"/>
                                        <p:tgtEl>
                                          <p:spTgt spid="3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3" dur="5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4" dur="5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5" presetID="8" presetClass="emph" presetSubtype="0" fill="hold" grpId="2" nodeType="withEffect">
                                  <p:stCondLst>
                                    <p:cond delay="1150"/>
                                  </p:stCondLst>
                                  <p:childTnLst>
                                    <p:animRot by="21600000">
                                      <p:cBhvr>
                                        <p:cTn id="1276" dur="5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7" presetID="0" presetClass="path" presetSubtype="0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animMotion origin="layout" path="M -0.00017 8.64198E-7 C -0.07969 0.00864 -0.35174 0.0321 -0.47621 0.05278 C -0.55347 0.06759 -0.69062 0.10864 -0.74705 0.12346 " pathEditMode="relative" rAng="0" ptsTypes="asa">
                                      <p:cBhvr>
                                        <p:cTn id="1278" dur="500" spd="-1000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4400" y="617300"/>
                                    </p:animMotion>
                                  </p:childTnLst>
                                </p:cTn>
                              </p:par>
                              <p:par>
                                <p:cTn id="1279" presetID="45" presetClass="entr" presetSubtype="0" fill="hold" grpId="1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81" dur="500"/>
                                        <p:tgtEl>
                                          <p:spTgt spid="3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2" dur="5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3" dur="5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4" presetID="8" presetClass="emph" presetSubtype="0" fill="hold" grpId="2" nodeType="withEffect">
                                  <p:stCondLst>
                                    <p:cond delay="1150"/>
                                  </p:stCondLst>
                                  <p:childTnLst>
                                    <p:animRot by="21600000">
                                      <p:cBhvr>
                                        <p:cTn id="1285" dur="5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6" presetID="0" presetClass="path" presetSubtype="0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animMotion origin="layout" path="M -0.00035 2.46914E-7 C -0.07969 0.00864 -0.35989 0.02562 -0.47621 0.05278 C -0.55347 0.06759 -0.65208 0.13981 -0.69844 0.16265 " pathEditMode="relative" rAng="0" ptsTypes="asa">
                                      <p:cBhvr>
                                        <p:cTn id="1287" dur="500" spd="-1000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9600" y="811700"/>
                                    </p:animMotion>
                                  </p:childTnLst>
                                </p:cTn>
                              </p:par>
                              <p:par>
                                <p:cTn id="1288" presetID="45" presetClass="entr" presetSubtype="0" fill="hold" grpId="1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90" dur="500"/>
                                        <p:tgtEl>
                                          <p:spTgt spid="3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1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2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3" presetID="8" presetClass="emph" presetSubtype="0" fill="hold" grpId="2" nodeType="withEffect">
                                  <p:stCondLst>
                                    <p:cond delay="1150"/>
                                  </p:stCondLst>
                                  <p:childTnLst>
                                    <p:animRot by="21600000">
                                      <p:cBhvr>
                                        <p:cTn id="1294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5" presetID="0" presetClass="path" presetSubtype="0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animMotion origin="layout" path="M -0.00017 -4.93827E-7 C -0.07951 0.00864 -0.36753 0.01821 -0.47621 0.05278 C -0.55347 0.06759 -0.61562 0.17562 -0.65243 0.20803 " pathEditMode="relative" rAng="0" ptsTypes="asa">
                                      <p:cBhvr>
                                        <p:cTn id="1296" dur="500" spd="-100000" fill="hold"/>
                                        <p:tgtEl>
                                          <p:spTgt spid="3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2200" y="1040100"/>
                                    </p:animMotion>
                                  </p:childTnLst>
                                </p:cTn>
                              </p:par>
                              <p:par>
                                <p:cTn id="1297" presetID="45" presetClass="entr" presetSubtype="0" fill="hold" grpId="1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99" dur="500"/>
                                        <p:tgtEl>
                                          <p:spTgt spid="3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0" dur="500" fill="hold"/>
                                        <p:tgtEl>
                                          <p:spTgt spid="3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1" dur="500" fill="hold"/>
                                        <p:tgtEl>
                                          <p:spTgt spid="3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2" presetID="8" presetClass="emph" presetSubtype="0" fill="hold" grpId="2" nodeType="withEffect">
                                  <p:stCondLst>
                                    <p:cond delay="1150"/>
                                  </p:stCondLst>
                                  <p:childTnLst>
                                    <p:animRot by="21600000">
                                      <p:cBhvr>
                                        <p:cTn id="1303" dur="500" fill="hold"/>
                                        <p:tgtEl>
                                          <p:spTgt spid="3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4" presetID="0" presetClass="path" presetSubtype="0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animMotion origin="layout" path="M -0.00017 -3.58025E-6 C -0.07621 0.00926 -0.35503 0.01605 -0.45625 0.05494 C -0.53333 0.06976 -0.57586 0.19568 -0.60729 0.23272 " pathEditMode="relative" rAng="0" ptsTypes="asa">
                                      <p:cBhvr>
                                        <p:cTn id="1305" dur="500" spd="-100000" fill="hold"/>
                                        <p:tgtEl>
                                          <p:spTgt spid="3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6500" y="1163600"/>
                                    </p:animMotion>
                                  </p:childTnLst>
                                </p:cTn>
                              </p:par>
                              <p:par>
                                <p:cTn id="1306" presetID="45" presetClass="entr" presetSubtype="0" fill="hold" grpId="1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08" dur="500"/>
                                        <p:tgtEl>
                                          <p:spTgt spid="3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9" dur="500" fill="hold"/>
                                        <p:tgtEl>
                                          <p:spTgt spid="3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0" dur="500" fill="hold"/>
                                        <p:tgtEl>
                                          <p:spTgt spid="3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1" presetID="8" presetClass="emph" presetSubtype="0" fill="hold" grpId="2" nodeType="withEffect">
                                  <p:stCondLst>
                                    <p:cond delay="1150"/>
                                  </p:stCondLst>
                                  <p:childTnLst>
                                    <p:animRot by="21600000">
                                      <p:cBhvr>
                                        <p:cTn id="1312" dur="500" fill="hold"/>
                                        <p:tgtEl>
                                          <p:spTgt spid="3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3" presetID="0" presetClass="path" presetSubtype="0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animMotion origin="layout" path="M -0.00017 9.87654E-7 C -0.07534 0.00833 -0.35503 0.00926 -0.45086 0.04969 C -0.52812 0.06451 -0.54895 0.20216 -0.57482 0.24228 " pathEditMode="relative" rAng="0" ptsTypes="asa">
                                      <p:cBhvr>
                                        <p:cTn id="1314" dur="500" spd="-1000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3300" y="1209900"/>
                                    </p:animMotion>
                                  </p:childTnLst>
                                </p:cTn>
                              </p:par>
                              <p:par>
                                <p:cTn id="1315" presetID="45" presetClass="entr" presetSubtype="0" fill="hold" grpId="1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17" dur="500"/>
                                        <p:tgtEl>
                                          <p:spTgt spid="3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8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9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0" presetID="8" presetClass="emph" presetSubtype="0" fill="hold" grpId="2" nodeType="withEffect">
                                  <p:stCondLst>
                                    <p:cond delay="1150"/>
                                  </p:stCondLst>
                                  <p:childTnLst>
                                    <p:animRot by="21600000">
                                      <p:cBhvr>
                                        <p:cTn id="1321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2" presetID="0" presetClass="path" presetSubtype="0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animMotion origin="layout" path="M -0.00035 4.93827E-7 C -0.07413 0.00741 -0.35156 0.00216 -0.44271 0.04475 C -0.51997 0.05957 -0.52518 0.21204 -0.54688 0.25586 " pathEditMode="relative" rAng="0" ptsTypes="asa">
                                      <p:cBhvr>
                                        <p:cTn id="1323" dur="500" spd="-100000" fill="hold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2600" y="1277800"/>
                                    </p:animMotion>
                                  </p:childTnLst>
                                </p:cTn>
                              </p:par>
                              <p:par>
                                <p:cTn id="1324" presetID="45" presetClass="entr" presetSubtype="0" fill="hold" grpId="1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26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7" dur="500" fill="hold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8" dur="500" fill="hold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9" presetID="8" presetClass="emph" presetSubtype="0" fill="hold" grpId="2" nodeType="withEffect">
                                  <p:stCondLst>
                                    <p:cond delay="1150"/>
                                  </p:stCondLst>
                                  <p:childTnLst>
                                    <p:animRot by="21600000">
                                      <p:cBhvr>
                                        <p:cTn id="1330" dur="500" fill="hold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1" presetID="0" presetClass="path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0.00018 -4.69136E-6 C -0.07952 0.00865 -0.32223 0.0463 -0.47622 0.05278 C -0.55348 0.0676 -0.8316 0.04136 -0.92518 0.03828 " pathEditMode="relative" rAng="0" ptsTypes="asa">
                                      <p:cBhvr>
                                        <p:cTn id="1332" dur="500" spd="-100000" fill="hold"/>
                                        <p:tgtEl>
                                          <p:spTgt spid="3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25000" y="336400"/>
                                    </p:animMotion>
                                  </p:childTnLst>
                                </p:cTn>
                              </p:par>
                              <p:par>
                                <p:cTn id="1333" presetID="45" presetClass="entr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35" dur="500"/>
                                        <p:tgtEl>
                                          <p:spTgt spid="3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6" dur="500" fill="hold"/>
                                        <p:tgtEl>
                                          <p:spTgt spid="3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7" dur="500" fill="hold"/>
                                        <p:tgtEl>
                                          <p:spTgt spid="3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8" presetID="8" presetClass="emph" presetSubtype="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21600000">
                                      <p:cBhvr>
                                        <p:cTn id="1339" dur="500" fill="hold"/>
                                        <p:tgtEl>
                                          <p:spTgt spid="3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0" presetID="0" presetClass="path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0.00017 -1.35802E-6 C -0.07951 0.00864 -0.33455 0.03889 -0.47621 0.05278 C -0.55347 0.06759 -0.77205 0.07716 -0.85 0.08364 " pathEditMode="relative" rAng="0" ptsTypes="asa">
                                      <p:cBhvr>
                                        <p:cTn id="1341" dur="500" spd="-1000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0000" y="416700"/>
                                    </p:animMotion>
                                  </p:childTnLst>
                                </p:cTn>
                              </p:par>
                              <p:par>
                                <p:cTn id="1342" presetID="45" presetClass="entr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44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5" dur="5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6" dur="5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7" presetID="8" presetClass="emph" presetSubtype="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21600000">
                                      <p:cBhvr>
                                        <p:cTn id="1348" dur="5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9" presetID="0" presetClass="path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0.00017 8.64198E-7 C -0.07951 0.00864 -0.34427 0.03086 -0.47621 0.05278 C -0.55347 0.06759 -0.72621 0.11451 -0.79201 0.13086 " pathEditMode="relative" rAng="0" ptsTypes="asa">
                                      <p:cBhvr>
                                        <p:cTn id="1350" dur="500" spd="-1000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60100" y="654300"/>
                                    </p:animMotion>
                                  </p:childTnLst>
                                </p:cTn>
                              </p:par>
                              <p:par>
                                <p:cTn id="1351" presetID="45" presetClass="entr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53" dur="500"/>
                                        <p:tgtEl>
                                          <p:spTgt spid="3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4" dur="5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5" dur="5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6" presetID="8" presetClass="emph" presetSubtype="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21600000">
                                      <p:cBhvr>
                                        <p:cTn id="1357" dur="5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8" presetID="0" presetClass="path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0.00017 2.46914E-7 C -0.07951 0.00864 -0.3526 0.02346 -0.47621 0.05278 C -0.55347 0.06759 -0.68628 0.15 -0.74149 0.17562 " pathEditMode="relative" rAng="0" ptsTypes="asa">
                                      <p:cBhvr>
                                        <p:cTn id="1359" dur="500" spd="-100000" fill="hold"/>
                                        <p:tgtEl>
                                          <p:spTgt spid="3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6600" y="876500"/>
                                    </p:animMotion>
                                  </p:childTnLst>
                                </p:cTn>
                              </p:par>
                              <p:par>
                                <p:cTn id="1360" presetID="45" presetClass="entr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62" dur="500"/>
                                        <p:tgtEl>
                                          <p:spTgt spid="3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3" dur="500" fill="hold"/>
                                        <p:tgtEl>
                                          <p:spTgt spid="3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4" dur="500" fill="hold"/>
                                        <p:tgtEl>
                                          <p:spTgt spid="3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5" presetID="8" presetClass="emph" presetSubtype="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21600000">
                                      <p:cBhvr>
                                        <p:cTn id="1366" dur="500" fill="hold"/>
                                        <p:tgtEl>
                                          <p:spTgt spid="3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67" presetID="0" presetClass="path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0.00018 8.64198E-7 C -0.07952 0.00864 -0.3592 0.01975 -0.47622 0.05278 C -0.55348 0.06759 -0.65504 0.16821 -0.70209 0.19846 " pathEditMode="relative" rAng="0" ptsTypes="asa">
                                      <p:cBhvr>
                                        <p:cTn id="1368" dur="500" spd="-1000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0400" y="990700"/>
                                    </p:animMotion>
                                  </p:childTnLst>
                                </p:cTn>
                              </p:par>
                              <p:par>
                                <p:cTn id="1369" presetID="45" presetClass="entr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71" dur="500"/>
                                        <p:tgtEl>
                                          <p:spTgt spid="3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2" dur="5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3" dur="5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4" presetID="8" presetClass="emph" presetSubtype="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21600000">
                                      <p:cBhvr>
                                        <p:cTn id="1375" dur="5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6" presetID="0" presetClass="path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0.00017 -4.93827E-6 C -0.07951 0.00865 -0.36614 0.01235 -0.47621 0.05278 C -0.55347 0.0676 -0.62257 0.20278 -0.66111 0.24229 " pathEditMode="relative" rAng="0" ptsTypes="asa">
                                      <p:cBhvr>
                                        <p:cTn id="1377" dur="500" spd="-100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5600" y="1209900"/>
                                    </p:animMotion>
                                  </p:childTnLst>
                                </p:cTn>
                              </p:par>
                              <p:par>
                                <p:cTn id="1378" presetID="45" presetClass="entr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80" dur="500"/>
                                        <p:tgtEl>
                                          <p:spTgt spid="3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1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2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3" presetID="8" presetClass="emph" presetSubtype="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21600000">
                                      <p:cBhvr>
                                        <p:cTn id="1384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5" presetID="0" presetClass="path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0.00017 -3.7037E-7 C -0.07951 0.00864 -0.371 0.00556 -0.47639 0.05278 C -0.55347 0.06759 -0.59913 0.23549 -0.63142 0.28333 " pathEditMode="relative" rAng="0" ptsTypes="asa">
                                      <p:cBhvr>
                                        <p:cTn id="1386" dur="500" spd="-100000" fill="hold"/>
                                        <p:tgtEl>
                                          <p:spTgt spid="3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6300" y="1416700"/>
                                    </p:animMotion>
                                  </p:childTnLst>
                                </p:cTn>
                              </p:par>
                              <p:par>
                                <p:cTn id="1387" presetID="45" presetClass="entr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89" dur="500"/>
                                        <p:tgtEl>
                                          <p:spTgt spid="3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0" dur="500" fill="hold"/>
                                        <p:tgtEl>
                                          <p:spTgt spid="3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1" dur="500" fill="hold"/>
                                        <p:tgtEl>
                                          <p:spTgt spid="3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2" presetID="8" presetClass="emph" presetSubtype="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21600000">
                                      <p:cBhvr>
                                        <p:cTn id="1393" dur="500" fill="hold"/>
                                        <p:tgtEl>
                                          <p:spTgt spid="3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4" presetID="0" presetClass="path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0.00018 1.85185E-6 C -0.07952 0.00864 -0.37656 0.00463 -0.47622 0.05278 C -0.55347 0.06759 -0.57292 0.23981 -0.59844 0.28889 " pathEditMode="relative" rAng="0" ptsTypes="asa">
                                      <p:cBhvr>
                                        <p:cTn id="1395" dur="500" spd="-1000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1300" y="1444400"/>
                                    </p:animMotion>
                                  </p:childTnLst>
                                </p:cTn>
                              </p:par>
                              <p:par>
                                <p:cTn id="1396" presetID="45" presetClass="entr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98" dur="500"/>
                                        <p:tgtEl>
                                          <p:spTgt spid="3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9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0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1" presetID="8" presetClass="emph" presetSubtype="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21600000">
                                      <p:cBhvr>
                                        <p:cTn id="1402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3" presetID="0" presetClass="path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00018 -4.69136E-6 C -0.07952 0.00865 -0.32223 0.0463 -0.47622 0.05278 C -0.55348 0.0676 -0.8316 0.04136 -0.92518 0.03828 " pathEditMode="relative" rAng="0" ptsTypes="asa">
                                      <p:cBhvr>
                                        <p:cTn id="1404" dur="500" spd="-1000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25000" y="336400"/>
                                    </p:animMotion>
                                  </p:childTnLst>
                                </p:cTn>
                              </p:par>
                              <p:par>
                                <p:cTn id="1405" presetID="45" presetClass="entr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07" dur="500"/>
                                        <p:tgtEl>
                                          <p:spTgt spid="3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8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9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0" presetID="8" presetClass="emph" presetSubtype="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21600000">
                                      <p:cBhvr>
                                        <p:cTn id="1411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2" presetID="0" presetClass="path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00017 -3.24591E-6 C -0.07951 0.00864 -0.33333 0.04073 -0.47621 0.05276 C -0.55347 0.06757 -0.7783 0.06881 -0.85798 0.07313 " pathEditMode="relative" rAng="0" ptsTypes="asa">
                                      <p:cBhvr>
                                        <p:cTn id="1413" dur="500" spd="-1000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9900" y="364100"/>
                                    </p:animMotion>
                                  </p:childTnLst>
                                </p:cTn>
                              </p:par>
                              <p:par>
                                <p:cTn id="1414" presetID="45" presetClass="entr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16" dur="500"/>
                                        <p:tgtEl>
                                          <p:spTgt spid="3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7" dur="5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8" dur="5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9" presetID="8" presetClass="emph" presetSubtype="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21600000">
                                      <p:cBhvr>
                                        <p:cTn id="1420" dur="5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21" presetID="0" presetClass="path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00017 3.47115E-6 C -0.07951 0.00864 -0.34288 0.03332 -0.47621 0.05276 C -0.55364 0.06757 -0.73246 0.10305 -0.8 0.11632 " pathEditMode="relative" rAng="0" ptsTypes="asa">
                                      <p:cBhvr>
                                        <p:cTn id="1422" dur="500" spd="-1000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000" y="580100"/>
                                    </p:animMotion>
                                  </p:childTnLst>
                                </p:cTn>
                              </p:par>
                              <p:par>
                                <p:cTn id="1423" presetID="45" presetClass="entr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25" dur="500"/>
                                        <p:tgtEl>
                                          <p:spTgt spid="3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6" dur="5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7" dur="5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8" presetID="8" presetClass="emph" presetSubtype="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21600000">
                                      <p:cBhvr>
                                        <p:cTn id="1429" dur="5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0" presetID="0" presetClass="path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00017 -4.93366E-6 C -0.07413 0.0071 -0.31927 0.01667 -0.44409 0.04351 C -0.52135 0.05832 -0.68559 0.13731 -0.74948 0.16199 " pathEditMode="relative" rAng="0" ptsTypes="asa">
                                      <p:cBhvr>
                                        <p:cTn id="1431" dur="500" spd="-1000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6500" y="808400"/>
                                    </p:animMotion>
                                  </p:childTnLst>
                                </p:cTn>
                              </p:par>
                              <p:par>
                                <p:cTn id="1432" presetID="45" presetClass="entr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34" dur="500"/>
                                        <p:tgtEl>
                                          <p:spTgt spid="3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5" dur="5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6" dur="5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7" presetID="8" presetClass="emph" presetSubtype="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21600000">
                                      <p:cBhvr>
                                        <p:cTn id="1438" dur="5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9" presetID="0" presetClass="path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00017 -2.59179E-7 C -0.06892 0.00648 -0.29687 0.00833 -0.41267 0.03888 C -0.48993 0.05369 -0.63646 0.15304 -0.69531 0.18328 " pathEditMode="relative" rAng="0" ptsTypes="asa">
                                      <p:cBhvr>
                                        <p:cTn id="1440" dur="500" spd="-100000" fill="hold"/>
                                        <p:tgtEl>
                                          <p:spTgt spid="3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5700" y="916400"/>
                                    </p:animMotion>
                                  </p:childTnLst>
                                </p:cTn>
                              </p:par>
                              <p:par>
                                <p:cTn id="1441" presetID="45" presetClass="entr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43" dur="500"/>
                                        <p:tgtEl>
                                          <p:spTgt spid="3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4" dur="500" fill="hold"/>
                                        <p:tgtEl>
                                          <p:spTgt spid="3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5" dur="500" fill="hold"/>
                                        <p:tgtEl>
                                          <p:spTgt spid="3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6" presetID="8" presetClass="emph" presetSubtype="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21600000">
                                      <p:cBhvr>
                                        <p:cTn id="1447" dur="500" fill="hold"/>
                                        <p:tgtEl>
                                          <p:spTgt spid="3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8" presetID="0" presetClass="path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00017 -3.78587E-6 C -0.06753 0.00679 -0.29392 0.0071 -0.40451 0.04135 C -0.48177 0.05616 -0.61024 0.17094 -0.66441 0.20488 " pathEditMode="relative" rAng="0" ptsTypes="asa">
                                      <p:cBhvr>
                                        <p:cTn id="1449" dur="500" spd="-100000" fill="hold"/>
                                        <p:tgtEl>
                                          <p:spTgt spid="3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21200" y="1024400"/>
                                    </p:animMotion>
                                  </p:childTnLst>
                                </p:cTn>
                              </p:par>
                              <p:par>
                                <p:cTn id="1450" presetID="45" presetClass="entr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52" dur="500"/>
                                        <p:tgtEl>
                                          <p:spTgt spid="3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3" dur="500" fill="hold"/>
                                        <p:tgtEl>
                                          <p:spTgt spid="3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4" dur="500" fill="hold"/>
                                        <p:tgtEl>
                                          <p:spTgt spid="3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5" presetID="8" presetClass="emph" presetSubtype="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21600000">
                                      <p:cBhvr>
                                        <p:cTn id="1456" dur="500" fill="hold"/>
                                        <p:tgtEl>
                                          <p:spTgt spid="3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7" presetID="0" presetClass="path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00035 -1.32675E-6 C -0.0658 0.00679 -0.28767 0.00463 -0.39167 0.04042 C -0.46892 0.05523 -0.57639 0.17927 -0.625 0.21568 " pathEditMode="relative" rAng="0" ptsTypes="asa">
                                      <p:cBhvr>
                                        <p:cTn id="1458" dur="500" spd="-1000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3300" y="1076800"/>
                                    </p:animMotion>
                                  </p:childTnLst>
                                </p:cTn>
                              </p:par>
                              <p:par>
                                <p:cTn id="1459" presetID="45" presetClass="entr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61" dur="500"/>
                                        <p:tgtEl>
                                          <p:spTgt spid="3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2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3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4" presetID="8" presetClass="emph" presetSubtype="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21600000">
                                      <p:cBhvr>
                                        <p:cTn id="1465" dur="500" fill="hold"/>
                                        <p:tgtEl>
                                          <p:spTgt spid="3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66" presetID="0" presetClass="path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017 8.64198E-7 C -0.07952 0.00864 -0.3342 0.04568 -0.47622 0.05278 C -0.55347 0.06759 -0.77361 0.04413 -0.85191 0.04197 " pathEditMode="relative" rAng="0" ptsTypes="asa">
                                      <p:cBhvr>
                                        <p:cTn id="1467" dur="500" spd="-1000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8700" y="336400"/>
                                    </p:animMotion>
                                  </p:childTnLst>
                                </p:cTn>
                              </p:par>
                              <p:par>
                                <p:cTn id="1468" presetID="45" presetClass="entr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70" dur="500"/>
                                        <p:tgtEl>
                                          <p:spTgt spid="3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1" dur="5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2" dur="5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3" presetID="8" presetClass="emph" presetSubtype="0" fill="hold" grpId="2" nodeType="withEffect">
                                  <p:stCondLst>
                                    <p:cond delay="1300"/>
                                  </p:stCondLst>
                                  <p:childTnLst>
                                    <p:animRot by="21600000">
                                      <p:cBhvr>
                                        <p:cTn id="1474" dur="5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5" presetID="0" presetClass="path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017 2.46914E-7 C -0.07951 0.00864 -0.34445 0.04105 -0.47622 0.05278 C -0.55347 0.06759 -0.72552 0.06636 -0.79115 0.07006 " pathEditMode="relative" rAng="0" ptsTypes="asa">
                                      <p:cBhvr>
                                        <p:cTn id="1476" dur="500" spd="-100000" fill="hold"/>
                                        <p:tgtEl>
                                          <p:spTgt spid="3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4900" y="348800"/>
                                    </p:animMotion>
                                  </p:childTnLst>
                                </p:cTn>
                              </p:par>
                              <p:par>
                                <p:cTn id="1477" presetID="45" presetClass="entr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79" dur="500"/>
                                        <p:tgtEl>
                                          <p:spTgt spid="3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0" dur="500" fill="hold"/>
                                        <p:tgtEl>
                                          <p:spTgt spid="3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1" dur="500" fill="hold"/>
                                        <p:tgtEl>
                                          <p:spTgt spid="3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2" presetID="8" presetClass="emph" presetSubtype="0" fill="hold" grpId="2" nodeType="withEffect">
                                  <p:stCondLst>
                                    <p:cond delay="1300"/>
                                  </p:stCondLst>
                                  <p:childTnLst>
                                    <p:animRot by="21600000">
                                      <p:cBhvr>
                                        <p:cTn id="1483" dur="500" fill="hold"/>
                                        <p:tgtEl>
                                          <p:spTgt spid="3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84" presetID="0" presetClass="path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017 -3.76776E-6 C -0.07951 0.00865 -0.35347 0.03552 -0.47621 0.05281 C -0.55347 0.06764 -0.68264 0.09358 -0.73698 0.10408 " pathEditMode="relative" rAng="0" ptsTypes="asa">
                                      <p:cBhvr>
                                        <p:cTn id="1485" dur="500" spd="-100000" fill="hold"/>
                                        <p:tgtEl>
                                          <p:spTgt spid="3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4000" y="518800"/>
                                    </p:animMotion>
                                  </p:childTnLst>
                                </p:cTn>
                              </p:par>
                              <p:par>
                                <p:cTn id="1486" presetID="45" presetClass="entr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88" dur="500"/>
                                        <p:tgtEl>
                                          <p:spTgt spid="3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9" dur="500" fill="hold"/>
                                        <p:tgtEl>
                                          <p:spTgt spid="3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0" dur="500" fill="hold"/>
                                        <p:tgtEl>
                                          <p:spTgt spid="3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1" presetID="8" presetClass="emph" presetSubtype="0" fill="hold" grpId="2" nodeType="withEffect">
                                  <p:stCondLst>
                                    <p:cond delay="1300"/>
                                  </p:stCondLst>
                                  <p:childTnLst>
                                    <p:animRot by="21600000">
                                      <p:cBhvr>
                                        <p:cTn id="1492" dur="500" fill="hold"/>
                                        <p:tgtEl>
                                          <p:spTgt spid="3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3" presetID="0" presetClass="path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035 6.60902E-7 C -0.07188 0.00772 -0.31511 0.02162 -0.43021 0.04571 C -0.50712 0.06053 -0.63559 0.12384 -0.68959 0.14422 " pathEditMode="relative" rAng="0" ptsTypes="asa">
                                      <p:cBhvr>
                                        <p:cTn id="1494" dur="500" spd="-100000" fill="hold"/>
                                        <p:tgtEl>
                                          <p:spTgt spid="3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6200" y="719600"/>
                                    </p:animMotion>
                                  </p:childTnLst>
                                </p:cTn>
                              </p:par>
                              <p:par>
                                <p:cTn id="1495" presetID="45" presetClass="entr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97" dur="500"/>
                                        <p:tgtEl>
                                          <p:spTgt spid="3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8" dur="500" fill="hold"/>
                                        <p:tgtEl>
                                          <p:spTgt spid="3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9" dur="500" fill="hold"/>
                                        <p:tgtEl>
                                          <p:spTgt spid="3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0" presetID="8" presetClass="emph" presetSubtype="0" fill="hold" grpId="2" nodeType="withEffect">
                                  <p:stCondLst>
                                    <p:cond delay="1300"/>
                                  </p:stCondLst>
                                  <p:childTnLst>
                                    <p:animRot by="21600000">
                                      <p:cBhvr>
                                        <p:cTn id="1501" dur="500" fill="hold"/>
                                        <p:tgtEl>
                                          <p:spTgt spid="3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02" presetID="0" presetClass="path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035 -9.01791E-7 C -0.07135 0.00834 -0.31823 0.02687 -0.42674 0.05096 C -0.50399 0.06578 -0.60434 0.12539 -0.65104 0.14484 " pathEditMode="relative" rAng="0" ptsTypes="asa">
                                      <p:cBhvr>
                                        <p:cTn id="1503" dur="500" spd="-100000" fill="hold"/>
                                        <p:tgtEl>
                                          <p:spTgt spid="3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3500" y="722700"/>
                                    </p:animMotion>
                                  </p:childTnLst>
                                </p:cTn>
                              </p:par>
                              <p:par>
                                <p:cTn id="1504" presetID="45" presetClass="entr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06" dur="500"/>
                                        <p:tgtEl>
                                          <p:spTgt spid="3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7" dur="500" fill="hold"/>
                                        <p:tgtEl>
                                          <p:spTgt spid="3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8" dur="500" fill="hold"/>
                                        <p:tgtEl>
                                          <p:spTgt spid="3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9" presetID="8" presetClass="emph" presetSubtype="0" fill="hold" grpId="2" nodeType="withEffect">
                                  <p:stCondLst>
                                    <p:cond delay="1300"/>
                                  </p:stCondLst>
                                  <p:childTnLst>
                                    <p:animRot by="21600000">
                                      <p:cBhvr>
                                        <p:cTn id="1510" dur="500" fill="hold"/>
                                        <p:tgtEl>
                                          <p:spTgt spid="3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1" presetID="0" presetClass="path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052 3.87894E-6 C -0.07049 0.00617 -0.32014 0.01204 -0.4217 0.03736 C -0.49896 0.05219 -0.57153 0.12878 -0.61094 0.15287 " pathEditMode="relative" rAng="0" ptsTypes="asa">
                                      <p:cBhvr>
                                        <p:cTn id="1512" dur="500" spd="-100000" fill="hold"/>
                                        <p:tgtEl>
                                          <p:spTgt spid="3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2100" y="762800"/>
                                    </p:animMotion>
                                  </p:childTnLst>
                                </p:cTn>
                              </p:par>
                              <p:par>
                                <p:cTn id="1513" presetID="45" presetClass="entr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15" dur="500"/>
                                        <p:tgtEl>
                                          <p:spTgt spid="3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6" dur="500" fill="hold"/>
                                        <p:tgtEl>
                                          <p:spTgt spid="3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7" dur="500" fill="hold"/>
                                        <p:tgtEl>
                                          <p:spTgt spid="3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8" presetID="8" presetClass="emph" presetSubtype="0" fill="hold" grpId="2" nodeType="withEffect">
                                  <p:stCondLst>
                                    <p:cond delay="1300"/>
                                  </p:stCondLst>
                                  <p:childTnLst>
                                    <p:animRot by="21600000">
                                      <p:cBhvr>
                                        <p:cTn id="1519" dur="500" fill="hold"/>
                                        <p:tgtEl>
                                          <p:spTgt spid="3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20" presetID="0" presetClass="path" presetSubtype="0" fill="hold" grpId="0" nodeType="withEffect">
                                  <p:stCondLst>
                                    <p:cond delay="1350"/>
                                  </p:stCondLst>
                                  <p:childTnLst>
                                    <p:animMotion origin="layout" path="M -0.00017 8.64198E-7 C -0.07952 0.00864 -0.3342 0.04568 -0.47622 0.05278 C -0.55347 0.06759 -0.77361 0.04413 -0.85191 0.04197 " pathEditMode="relative" rAng="0" ptsTypes="asa">
                                      <p:cBhvr>
                                        <p:cTn id="1521" dur="500" spd="-1000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8700" y="336400"/>
                                    </p:animMotion>
                                  </p:childTnLst>
                                </p:cTn>
                              </p:par>
                              <p:par>
                                <p:cTn id="1522" presetID="45" presetClass="entr" presetSubtype="0" fill="hold" grpId="1" nodeType="withEffect">
                                  <p:stCondLst>
                                    <p:cond delay="1350"/>
                                  </p:stCondLst>
                                  <p:childTnLst>
                                    <p:set>
                                      <p:cBhvr>
                                        <p:cTn id="1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24" dur="500"/>
                                        <p:tgtEl>
                                          <p:spTgt spid="3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5" dur="5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6" dur="5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7" presetID="8" presetClass="emph" presetSubtype="0" fill="hold" grpId="2" nodeType="withEffect">
                                  <p:stCondLst>
                                    <p:cond delay="1350"/>
                                  </p:stCondLst>
                                  <p:childTnLst>
                                    <p:animRot by="21600000">
                                      <p:cBhvr>
                                        <p:cTn id="1528" dur="5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29" presetID="0" presetClass="path" presetSubtype="0" fill="hold" grpId="0" nodeType="withEffect">
                                  <p:stCondLst>
                                    <p:cond delay="1350"/>
                                  </p:stCondLst>
                                  <p:childTnLst>
                                    <p:animMotion origin="layout" path="M -0.00017 8.64198E-7 C -0.07952 0.00864 -0.3342 0.04568 -0.47622 0.05278 C -0.55347 0.06759 -0.77361 0.04413 -0.85191 0.04197 " pathEditMode="relative" rAng="0" ptsTypes="asa">
                                      <p:cBhvr>
                                        <p:cTn id="1530" dur="500" spd="-100000" fill="hold"/>
                                        <p:tgtEl>
                                          <p:spTgt spid="3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8700" y="336400"/>
                                    </p:animMotion>
                                  </p:childTnLst>
                                </p:cTn>
                              </p:par>
                              <p:par>
                                <p:cTn id="1531" presetID="45" presetClass="entr" presetSubtype="0" fill="hold" grpId="1" nodeType="withEffect">
                                  <p:stCondLst>
                                    <p:cond delay="1350"/>
                                  </p:stCondLst>
                                  <p:childTnLst>
                                    <p:set>
                                      <p:cBhvr>
                                        <p:cTn id="1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33" dur="500"/>
                                        <p:tgtEl>
                                          <p:spTgt spid="3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4" dur="500" fill="hold"/>
                                        <p:tgtEl>
                                          <p:spTgt spid="3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5" dur="500" fill="hold"/>
                                        <p:tgtEl>
                                          <p:spTgt spid="3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6" presetID="8" presetClass="emph" presetSubtype="0" fill="hold" grpId="2" nodeType="withEffect">
                                  <p:stCondLst>
                                    <p:cond delay="1350"/>
                                  </p:stCondLst>
                                  <p:childTnLst>
                                    <p:animRot by="21600000">
                                      <p:cBhvr>
                                        <p:cTn id="1537" dur="500" fill="hold"/>
                                        <p:tgtEl>
                                          <p:spTgt spid="3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8" presetID="0" presetClass="path" presetSubtype="0" fill="hold" grpId="0" nodeType="withEffect">
                                  <p:stCondLst>
                                    <p:cond delay="1350"/>
                                  </p:stCondLst>
                                  <p:childTnLst>
                                    <p:animMotion origin="layout" path="M -0.00018 -3.03985E-6 C -0.07952 0.00865 -0.34098 0.03306 -0.47639 0.05283 C -0.55348 0.06766 -0.74202 0.10442 -0.81198 0.11801 " pathEditMode="relative" rAng="0" ptsTypes="asa">
                                      <p:cBhvr>
                                        <p:cTn id="1539" dur="500" spd="-1000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59000" y="590100"/>
                                    </p:animMotion>
                                  </p:childTnLst>
                                </p:cTn>
                              </p:par>
                              <p:par>
                                <p:cTn id="1540" presetID="45" presetClass="entr" presetSubtype="0" fill="hold" grpId="1" nodeType="withEffect">
                                  <p:stCondLst>
                                    <p:cond delay="1350"/>
                                  </p:stCondLst>
                                  <p:childTnLst>
                                    <p:set>
                                      <p:cBhvr>
                                        <p:cTn id="1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42" dur="500"/>
                                        <p:tgtEl>
                                          <p:spTgt spid="3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3" dur="5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4" dur="5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5" presetID="8" presetClass="emph" presetSubtype="0" fill="hold" grpId="2" nodeType="withEffect">
                                  <p:stCondLst>
                                    <p:cond delay="1350"/>
                                  </p:stCondLst>
                                  <p:childTnLst>
                                    <p:animRot by="21600000">
                                      <p:cBhvr>
                                        <p:cTn id="1546" dur="5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47" presetID="0" presetClass="path" presetSubtype="0" fill="hold" grpId="0" nodeType="withEffect">
                                  <p:stCondLst>
                                    <p:cond delay="1350"/>
                                  </p:stCondLst>
                                  <p:childTnLst>
                                    <p:animMotion origin="layout" path="M -0.00017 3.69787E-6 C -0.07952 0.00865 -0.34774 0.03089 -0.47622 0.05282 C -0.55347 0.06765 -0.70955 0.11461 -0.77101 0.13067 " pathEditMode="relative" rAng="0" ptsTypes="asa">
                                      <p:cBhvr>
                                        <p:cTn id="1548" dur="500" spd="-100000" fill="hold"/>
                                        <p:tgtEl>
                                          <p:spTgt spid="3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4200" y="651800"/>
                                    </p:animMotion>
                                  </p:childTnLst>
                                </p:cTn>
                              </p:par>
                              <p:par>
                                <p:cTn id="1549" presetID="45" presetClass="entr" presetSubtype="0" fill="hold" grpId="1" nodeType="withEffect">
                                  <p:stCondLst>
                                    <p:cond delay="1350"/>
                                  </p:stCondLst>
                                  <p:childTnLst>
                                    <p:set>
                                      <p:cBhvr>
                                        <p:cTn id="1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51" dur="500"/>
                                        <p:tgtEl>
                                          <p:spTgt spid="3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2" dur="500" fill="hold"/>
                                        <p:tgtEl>
                                          <p:spTgt spid="3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3" dur="500" fill="hold"/>
                                        <p:tgtEl>
                                          <p:spTgt spid="3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4" presetID="8" presetClass="emph" presetSubtype="0" fill="hold" grpId="2" nodeType="withEffect">
                                  <p:stCondLst>
                                    <p:cond delay="1350"/>
                                  </p:stCondLst>
                                  <p:childTnLst>
                                    <p:animRot by="21600000">
                                      <p:cBhvr>
                                        <p:cTn id="1555" dur="500" fill="hold"/>
                                        <p:tgtEl>
                                          <p:spTgt spid="3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6" presetID="0" presetClass="path" presetSubtype="0" fill="hold" grpId="0" nodeType="withEffect">
                                  <p:stCondLst>
                                    <p:cond delay="1350"/>
                                  </p:stCondLst>
                                  <p:childTnLst>
                                    <p:animMotion origin="layout" path="M -0.00017 -4.55669E-6 C -0.07968 0.00865 -0.35086 0.02781 -0.47621 0.05283 C -0.55347 0.06766 -0.69566 0.13006 -0.75347 0.15045 " pathEditMode="relative" rAng="0" ptsTypes="asa">
                                      <p:cBhvr>
                                        <p:cTn id="1557" dur="500" spd="-100000" fill="hold"/>
                                        <p:tgtEl>
                                          <p:spTgt spid="3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7400" y="750700"/>
                                    </p:animMotion>
                                  </p:childTnLst>
                                </p:cTn>
                              </p:par>
                              <p:par>
                                <p:cTn id="1558" presetID="45" presetClass="entr" presetSubtype="0" fill="hold" grpId="1" nodeType="withEffect">
                                  <p:stCondLst>
                                    <p:cond delay="1350"/>
                                  </p:stCondLst>
                                  <p:childTnLst>
                                    <p:set>
                                      <p:cBhvr>
                                        <p:cTn id="1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60" dur="500"/>
                                        <p:tgtEl>
                                          <p:spTgt spid="3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1" dur="500" fill="hold"/>
                                        <p:tgtEl>
                                          <p:spTgt spid="3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2" dur="500" fill="hold"/>
                                        <p:tgtEl>
                                          <p:spTgt spid="3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3" presetID="8" presetClass="emph" presetSubtype="0" fill="hold" grpId="2" nodeType="withEffect">
                                  <p:stCondLst>
                                    <p:cond delay="1350"/>
                                  </p:stCondLst>
                                  <p:childTnLst>
                                    <p:animRot by="21600000">
                                      <p:cBhvr>
                                        <p:cTn id="1564" dur="500" fill="hold"/>
                                        <p:tgtEl>
                                          <p:spTgt spid="3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65" presetID="0" presetClass="path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00017 -3.73843E-6 C -0.07951 0.00864 -0.34167 0.03455 -0.47621 0.05275 C -0.55347 0.06755 -0.73871 0.09809 -0.80781 0.10981 " pathEditMode="relative" rAng="0" ptsTypes="asa">
                                      <p:cBhvr>
                                        <p:cTn id="1566" dur="500" spd="-1000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38200" y="549000"/>
                                    </p:animMotion>
                                  </p:childTnLst>
                                </p:cTn>
                              </p:par>
                              <p:par>
                                <p:cTn id="1567" presetID="45" presetClass="entr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69" dur="500"/>
                                        <p:tgtEl>
                                          <p:spTgt spid="3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0" dur="5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1" dur="5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2" presetID="8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Rot by="21600000">
                                      <p:cBhvr>
                                        <p:cTn id="1573" dur="5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4" presetID="0" presetClass="path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00017 4.51573E-6 C -0.07951 0.00863 -0.34965 0.03269 -0.47621 0.05274 C -0.55347 0.06755 -0.70086 0.1061 -0.75989 0.11998 " pathEditMode="relative" rAng="0" ptsTypes="asa">
                                      <p:cBhvr>
                                        <p:cTn id="1575" dur="500" spd="-1000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98600" y="598400"/>
                                    </p:animMotion>
                                  </p:childTnLst>
                                </p:cTn>
                              </p:par>
                              <p:par>
                                <p:cTn id="1576" presetID="45" presetClass="entr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78" dur="500"/>
                                        <p:tgtEl>
                                          <p:spTgt spid="3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9" dur="5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0" dur="5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1" presetID="8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Rot by="21600000">
                                      <p:cBhvr>
                                        <p:cTn id="1582" dur="5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83" presetID="0" presetClass="path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00018 1.35102E-6 C -0.07952 0.00864 -0.35521 0.02745 -0.47622 0.05274 C -0.55365 0.06755 -0.675 0.13078 -0.72726 0.15145 " pathEditMode="relative" rAng="0" ptsTypes="asa">
                                      <p:cBhvr>
                                        <p:cTn id="1584" dur="500" spd="-100000" fill="hold"/>
                                        <p:tgtEl>
                                          <p:spTgt spid="3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5400" y="755700"/>
                                    </p:animMotion>
                                  </p:childTnLst>
                                </p:cTn>
                              </p:par>
                              <p:par>
                                <p:cTn id="1585" presetID="45" presetClass="entr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87" dur="500"/>
                                        <p:tgtEl>
                                          <p:spTgt spid="3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8" dur="500" fill="hold"/>
                                        <p:tgtEl>
                                          <p:spTgt spid="3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9" dur="500" fill="hold"/>
                                        <p:tgtEl>
                                          <p:spTgt spid="3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0" presetID="8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Rot by="21600000">
                                      <p:cBhvr>
                                        <p:cTn id="1591" dur="500" fill="hold"/>
                                        <p:tgtEl>
                                          <p:spTgt spid="3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2" presetID="0" presetClass="path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00018 -1.68415E-6 C -0.07952 0.00864 -0.36146 0.02684 -0.47622 0.05275 C -0.55348 0.06755 -0.64427 0.13449 -0.68872 0.15608 " pathEditMode="relative" rAng="0" ptsTypes="asa">
                                      <p:cBhvr>
                                        <p:cTn id="1593" dur="500" spd="-1000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2700" y="780400"/>
                                    </p:animMotion>
                                  </p:childTnLst>
                                </p:cTn>
                              </p:par>
                              <p:par>
                                <p:cTn id="1594" presetID="45" presetClass="entr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96" dur="500"/>
                                        <p:tgtEl>
                                          <p:spTgt spid="3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7" dur="5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8" dur="5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9" presetID="8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Rot by="21600000">
                                      <p:cBhvr>
                                        <p:cTn id="1600" dur="5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01" presetID="0" presetClass="path" presetSubtype="0" fill="hold" grpId="0" nodeType="withEffect">
                                  <p:stCondLst>
                                    <p:cond delay="1450"/>
                                  </p:stCondLst>
                                  <p:childTnLst>
                                    <p:animMotion origin="layout" path="M -0.00017 -3.73843E-6 C -0.07951 0.00864 -0.34167 0.03455 -0.47621 0.05275 C -0.55347 0.06755 -0.73871 0.09809 -0.80781 0.10981 " pathEditMode="relative" rAng="0" ptsTypes="asa">
                                      <p:cBhvr>
                                        <p:cTn id="1602" dur="500" spd="-1000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38200" y="549000"/>
                                    </p:animMotion>
                                  </p:childTnLst>
                                </p:cTn>
                              </p:par>
                              <p:par>
                                <p:cTn id="1603" presetID="45" presetClass="entr" presetSubtype="0" fill="hold" grpId="1" nodeType="withEffect">
                                  <p:stCondLst>
                                    <p:cond delay="1450"/>
                                  </p:stCondLst>
                                  <p:childTnLst>
                                    <p:set>
                                      <p:cBhvr>
                                        <p:cTn id="1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05" dur="500"/>
                                        <p:tgtEl>
                                          <p:spTgt spid="3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6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7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8" presetID="8" presetClass="emph" presetSubtype="0" fill="hold" grpId="2" nodeType="withEffect">
                                  <p:stCondLst>
                                    <p:cond delay="1450"/>
                                  </p:stCondLst>
                                  <p:childTnLst>
                                    <p:animRot by="21600000">
                                      <p:cBhvr>
                                        <p:cTn id="1609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0" presetID="0" presetClass="path" presetSubtype="0" fill="hold" grpId="0" nodeType="withEffect">
                                  <p:stCondLst>
                                    <p:cond delay="1450"/>
                                  </p:stCondLst>
                                  <p:childTnLst>
                                    <p:animMotion origin="layout" path="M -0.00017 -3.7037E-7 C -0.07951 0.00864 -0.35 0.03117 -0.47621 0.05278 C -0.55364 0.06759 -0.69895 0.11358 -0.75746 0.12963 " pathEditMode="relative" rAng="0" ptsTypes="asa">
                                      <p:cBhvr>
                                        <p:cTn id="1611" dur="500" spd="-1000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6500" y="648100"/>
                                    </p:animMotion>
                                  </p:childTnLst>
                                </p:cTn>
                              </p:par>
                              <p:par>
                                <p:cTn id="1612" presetID="45" presetClass="entr" presetSubtype="0" fill="hold" grpId="1" nodeType="withEffect">
                                  <p:stCondLst>
                                    <p:cond delay="1450"/>
                                  </p:stCondLst>
                                  <p:childTnLst>
                                    <p:set>
                                      <p:cBhvr>
                                        <p:cTn id="1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14" dur="500"/>
                                        <p:tgtEl>
                                          <p:spTgt spid="3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5" dur="5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6" dur="5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7" presetID="8" presetClass="emph" presetSubtype="0" fill="hold" grpId="2" nodeType="withEffect">
                                  <p:stCondLst>
                                    <p:cond delay="1450"/>
                                  </p:stCondLst>
                                  <p:childTnLst>
                                    <p:animRot by="21600000">
                                      <p:cBhvr>
                                        <p:cTn id="1618" dur="5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9" presetID="0" presetClass="path" presetSubtype="0" fill="hold" grpId="0" nodeType="withEffect">
                                  <p:stCondLst>
                                    <p:cond delay="1450"/>
                                  </p:stCondLst>
                                  <p:childTnLst>
                                    <p:animMotion origin="layout" path="M -0.00018 4.93827E-7 C -0.07952 0.00864 -0.35695 0.02963 -0.47639 0.05278 C -0.55348 0.06759 -0.66719 0.1213 -0.71737 0.1392 " pathEditMode="relative" rAng="0" ptsTypes="asa">
                                      <p:cBhvr>
                                        <p:cTn id="1620" dur="500" spd="-100000" fill="hold"/>
                                        <p:tgtEl>
                                          <p:spTgt spid="3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6800" y="694400"/>
                                    </p:animMotion>
                                  </p:childTnLst>
                                </p:cTn>
                              </p:par>
                              <p:par>
                                <p:cTn id="1621" presetID="45" presetClass="entr" presetSubtype="0" fill="hold" grpId="1" nodeType="withEffect">
                                  <p:stCondLst>
                                    <p:cond delay="1450"/>
                                  </p:stCondLst>
                                  <p:childTnLst>
                                    <p:set>
                                      <p:cBhvr>
                                        <p:cTn id="1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23" dur="500"/>
                                        <p:tgtEl>
                                          <p:spTgt spid="3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4" dur="500" fill="hold"/>
                                        <p:tgtEl>
                                          <p:spTgt spid="3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5" dur="500" fill="hold"/>
                                        <p:tgtEl>
                                          <p:spTgt spid="3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6" presetID="8" presetClass="emph" presetSubtype="0" fill="hold" grpId="2" nodeType="withEffect">
                                  <p:stCondLst>
                                    <p:cond delay="1450"/>
                                  </p:stCondLst>
                                  <p:childTnLst>
                                    <p:animRot by="21600000">
                                      <p:cBhvr>
                                        <p:cTn id="1627" dur="500" fill="hold"/>
                                        <p:tgtEl>
                                          <p:spTgt spid="3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28" presetID="0" presetClass="path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0017 -3.73843E-6 C -0.07951 0.00864 -0.34167 0.03455 -0.47621 0.05275 C -0.55347 0.06755 -0.73871 0.09809 -0.80781 0.10981 " pathEditMode="relative" rAng="0" ptsTypes="asa">
                                      <p:cBhvr>
                                        <p:cTn id="1629" dur="500" spd="-100000" fill="hold"/>
                                        <p:tgtEl>
                                          <p:spTgt spid="3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38200" y="549000"/>
                                    </p:animMotion>
                                  </p:childTnLst>
                                </p:cTn>
                              </p:par>
                              <p:par>
                                <p:cTn id="1630" presetID="45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32" dur="500"/>
                                        <p:tgtEl>
                                          <p:spTgt spid="3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3" dur="500" fill="hold"/>
                                        <p:tgtEl>
                                          <p:spTgt spid="3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4" dur="500" fill="hold"/>
                                        <p:tgtEl>
                                          <p:spTgt spid="3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5" presetID="8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21600000">
                                      <p:cBhvr>
                                        <p:cTn id="1636" dur="500" fill="hold"/>
                                        <p:tgtEl>
                                          <p:spTgt spid="3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7" presetID="0" presetClass="path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0017 -3.73843E-6 C -0.07951 0.00864 -0.34167 0.03455 -0.47621 0.05275 C -0.55347 0.06755 -0.73871 0.09809 -0.80781 0.10981 " pathEditMode="relative" rAng="0" ptsTypes="asa">
                                      <p:cBhvr>
                                        <p:cTn id="1638" dur="500" spd="-1000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38200" y="549000"/>
                                    </p:animMotion>
                                  </p:childTnLst>
                                </p:cTn>
                              </p:par>
                              <p:par>
                                <p:cTn id="1639" presetID="45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41" dur="500"/>
                                        <p:tgtEl>
                                          <p:spTgt spid="3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2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3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4" presetID="8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21600000">
                                      <p:cBhvr>
                                        <p:cTn id="1645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46" presetID="0" presetClass="path" presetSubtype="0" fill="hold" grpId="0" nodeType="withEffect">
                                  <p:stCondLst>
                                    <p:cond delay="1550"/>
                                  </p:stCondLst>
                                  <p:childTnLst>
                                    <p:animMotion origin="layout" path="M -0.00017 -3.73843E-6 C -0.07951 0.00864 -0.34167 0.03455 -0.47621 0.05275 C -0.55347 0.06755 -0.73871 0.09809 -0.80781 0.10981 " pathEditMode="relative" rAng="0" ptsTypes="asa">
                                      <p:cBhvr>
                                        <p:cTn id="1647" dur="500" spd="-1000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38200" y="549000"/>
                                    </p:animMotion>
                                  </p:childTnLst>
                                </p:cTn>
                              </p:par>
                              <p:par>
                                <p:cTn id="1648" presetID="45" presetClass="entr" presetSubtype="0" fill="hold" grpId="1" nodeType="withEffect">
                                  <p:stCondLst>
                                    <p:cond delay="1550"/>
                                  </p:stCondLst>
                                  <p:childTnLst>
                                    <p:set>
                                      <p:cBhvr>
                                        <p:cTn id="1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50" dur="500"/>
                                        <p:tgtEl>
                                          <p:spTgt spid="3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1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2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3" presetID="8" presetClass="emph" presetSubtype="0" fill="hold" grpId="2" nodeType="withEffect">
                                  <p:stCondLst>
                                    <p:cond delay="1550"/>
                                  </p:stCondLst>
                                  <p:childTnLst>
                                    <p:animRot by="21600000">
                                      <p:cBhvr>
                                        <p:cTn id="1654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ldLvl="0" animBg="1" autoUpdateAnimBg="0"/>
      <p:bldP spid="3076" grpId="1" bldLvl="0" animBg="1" autoUpdateAnimBg="0"/>
      <p:bldP spid="3076" grpId="2" bldLvl="0" animBg="1" autoUpdateAnimBg="0"/>
      <p:bldP spid="3076" grpId="3" bldLvl="0" animBg="1" autoUpdateAnimBg="0"/>
      <p:bldP spid="3077" grpId="0" bldLvl="0" animBg="1" autoUpdateAnimBg="0"/>
      <p:bldP spid="3077" grpId="1" bldLvl="0" animBg="1" autoUpdateAnimBg="0"/>
      <p:bldP spid="3077" grpId="2" bldLvl="0" animBg="1" autoUpdateAnimBg="0"/>
      <p:bldP spid="3077" grpId="3" bldLvl="0" animBg="1" autoUpdateAnimBg="0"/>
      <p:bldP spid="3078" grpId="0" bldLvl="0" animBg="1" autoUpdateAnimBg="0"/>
      <p:bldP spid="3078" grpId="1" bldLvl="0" animBg="1" autoUpdateAnimBg="0"/>
      <p:bldP spid="3078" grpId="2" bldLvl="0" animBg="1" autoUpdateAnimBg="0"/>
      <p:bldP spid="3078" grpId="3" bldLvl="0" animBg="1" autoUpdateAnimBg="0"/>
      <p:bldP spid="3079" grpId="0" bldLvl="0" animBg="1" autoUpdateAnimBg="0"/>
      <p:bldP spid="3079" grpId="1" bldLvl="0" animBg="1" autoUpdateAnimBg="0"/>
      <p:bldP spid="3079" grpId="2" bldLvl="0" animBg="1" autoUpdateAnimBg="0"/>
      <p:bldP spid="3079" grpId="3" bldLvl="0" animBg="1" autoUpdateAnimBg="0"/>
      <p:bldP spid="3080" grpId="0" bldLvl="0" animBg="1" autoUpdateAnimBg="0"/>
      <p:bldP spid="3080" grpId="1" bldLvl="0" animBg="1" autoUpdateAnimBg="0"/>
      <p:bldP spid="3080" grpId="2" bldLvl="0" animBg="1" autoUpdateAnimBg="0"/>
      <p:bldP spid="3080" grpId="3" bldLvl="0" animBg="1" autoUpdateAnimBg="0"/>
      <p:bldP spid="3081" grpId="0" bldLvl="0" animBg="1" autoUpdateAnimBg="0"/>
      <p:bldP spid="3081" grpId="1" bldLvl="0" animBg="1" autoUpdateAnimBg="0"/>
      <p:bldP spid="3081" grpId="2" bldLvl="0" animBg="1" autoUpdateAnimBg="0"/>
      <p:bldP spid="3081" grpId="3" bldLvl="0" animBg="1" autoUpdateAnimBg="0"/>
      <p:bldP spid="3082" grpId="0" bldLvl="0" animBg="1" autoUpdateAnimBg="0"/>
      <p:bldP spid="3082" grpId="1" bldLvl="0" animBg="1" autoUpdateAnimBg="0"/>
      <p:bldP spid="3082" grpId="2" bldLvl="0" animBg="1" autoUpdateAnimBg="0"/>
      <p:bldP spid="3082" grpId="3" bldLvl="0" animBg="1" autoUpdateAnimBg="0"/>
      <p:bldP spid="3083" grpId="0" bldLvl="0" animBg="1" autoUpdateAnimBg="0"/>
      <p:bldP spid="3083" grpId="1" bldLvl="0" animBg="1" autoUpdateAnimBg="0"/>
      <p:bldP spid="3083" grpId="2" bldLvl="0" animBg="1" autoUpdateAnimBg="0"/>
      <p:bldP spid="3083" grpId="3" bldLvl="0" animBg="1" autoUpdateAnimBg="0"/>
      <p:bldP spid="3084" grpId="0" bldLvl="0" animBg="1" autoUpdateAnimBg="0"/>
      <p:bldP spid="3084" grpId="1" bldLvl="0" animBg="1" autoUpdateAnimBg="0"/>
      <p:bldP spid="3084" grpId="2" bldLvl="0" animBg="1" autoUpdateAnimBg="0"/>
      <p:bldP spid="3084" grpId="3" bldLvl="0" animBg="1" autoUpdateAnimBg="0"/>
      <p:bldP spid="3085" grpId="0" bldLvl="0" animBg="1" autoUpdateAnimBg="0"/>
      <p:bldP spid="3085" grpId="1" bldLvl="0" animBg="1" autoUpdateAnimBg="0"/>
      <p:bldP spid="3085" grpId="2" bldLvl="0" animBg="1" autoUpdateAnimBg="0"/>
      <p:bldP spid="3085" grpId="3" bldLvl="0" animBg="1" autoUpdateAnimBg="0"/>
      <p:bldP spid="3086" grpId="0" bldLvl="0" animBg="1" autoUpdateAnimBg="0"/>
      <p:bldP spid="3086" grpId="1" bldLvl="0" animBg="1" autoUpdateAnimBg="0"/>
      <p:bldP spid="3086" grpId="2" bldLvl="0" animBg="1" autoUpdateAnimBg="0"/>
      <p:bldP spid="3086" grpId="3" bldLvl="0" animBg="1" autoUpdateAnimBg="0"/>
      <p:bldP spid="3087" grpId="0" bldLvl="0" animBg="1" autoUpdateAnimBg="0"/>
      <p:bldP spid="3087" grpId="1" bldLvl="0" animBg="1" autoUpdateAnimBg="0"/>
      <p:bldP spid="3087" grpId="2" bldLvl="0" animBg="1" autoUpdateAnimBg="0"/>
      <p:bldP spid="3087" grpId="3" bldLvl="0" animBg="1" autoUpdateAnimBg="0"/>
      <p:bldP spid="3088" grpId="0" bldLvl="0" animBg="1" autoUpdateAnimBg="0"/>
      <p:bldP spid="3088" grpId="1" bldLvl="0" animBg="1" autoUpdateAnimBg="0"/>
      <p:bldP spid="3088" grpId="2" bldLvl="0" animBg="1" autoUpdateAnimBg="0"/>
      <p:bldP spid="3088" grpId="3" bldLvl="0" animBg="1" autoUpdateAnimBg="0"/>
      <p:bldP spid="3089" grpId="0" bldLvl="0" animBg="1" autoUpdateAnimBg="0"/>
      <p:bldP spid="3089" grpId="1" bldLvl="0" animBg="1" autoUpdateAnimBg="0"/>
      <p:bldP spid="3089" grpId="2" bldLvl="0" animBg="1" autoUpdateAnimBg="0"/>
      <p:bldP spid="3089" grpId="3" bldLvl="0" animBg="1" autoUpdateAnimBg="0"/>
      <p:bldP spid="3090" grpId="0" bldLvl="0" animBg="1" autoUpdateAnimBg="0"/>
      <p:bldP spid="3090" grpId="1" bldLvl="0" animBg="1" autoUpdateAnimBg="0"/>
      <p:bldP spid="3090" grpId="2" bldLvl="0" animBg="1" autoUpdateAnimBg="0"/>
      <p:bldP spid="3090" grpId="3" bldLvl="0" animBg="1" autoUpdateAnimBg="0"/>
      <p:bldP spid="3091" grpId="0" bldLvl="0" animBg="1" autoUpdateAnimBg="0"/>
      <p:bldP spid="3091" grpId="1" bldLvl="0" animBg="1" autoUpdateAnimBg="0"/>
      <p:bldP spid="3091" grpId="2" bldLvl="0" animBg="1" autoUpdateAnimBg="0"/>
      <p:bldP spid="3091" grpId="3" bldLvl="0" animBg="1" autoUpdateAnimBg="0"/>
      <p:bldP spid="3092" grpId="0" bldLvl="0" animBg="1" autoUpdateAnimBg="0"/>
      <p:bldP spid="3092" grpId="1" bldLvl="0" animBg="1" autoUpdateAnimBg="0"/>
      <p:bldP spid="3092" grpId="2" bldLvl="0" animBg="1" autoUpdateAnimBg="0"/>
      <p:bldP spid="3092" grpId="3" bldLvl="0" animBg="1" autoUpdateAnimBg="0"/>
      <p:bldP spid="3093" grpId="0" bldLvl="0" animBg="1" autoUpdateAnimBg="0"/>
      <p:bldP spid="3093" grpId="1" bldLvl="0" animBg="1" autoUpdateAnimBg="0"/>
      <p:bldP spid="3093" grpId="2" bldLvl="0" animBg="1" autoUpdateAnimBg="0"/>
      <p:bldP spid="3093" grpId="3" bldLvl="0" animBg="1" autoUpdateAnimBg="0"/>
      <p:bldP spid="3094" grpId="0" bldLvl="0" animBg="1" autoUpdateAnimBg="0"/>
      <p:bldP spid="3094" grpId="1" bldLvl="0" animBg="1" autoUpdateAnimBg="0"/>
      <p:bldP spid="3094" grpId="2" bldLvl="0" animBg="1" autoUpdateAnimBg="0"/>
      <p:bldP spid="3094" grpId="3" bldLvl="0" animBg="1" autoUpdateAnimBg="0"/>
      <p:bldP spid="3095" grpId="0" bldLvl="0" animBg="1" autoUpdateAnimBg="0"/>
      <p:bldP spid="3095" grpId="1" bldLvl="0" animBg="1" autoUpdateAnimBg="0"/>
      <p:bldP spid="3095" grpId="2" bldLvl="0" animBg="1" autoUpdateAnimBg="0"/>
      <p:bldP spid="3095" grpId="3" bldLvl="0" animBg="1" autoUpdateAnimBg="0"/>
      <p:bldP spid="3096" grpId="0" bldLvl="0" animBg="1" autoUpdateAnimBg="0"/>
      <p:bldP spid="3096" grpId="1" bldLvl="0" animBg="1" autoUpdateAnimBg="0"/>
      <p:bldP spid="3096" grpId="2" bldLvl="0" animBg="1" autoUpdateAnimBg="0"/>
      <p:bldP spid="3096" grpId="3" bldLvl="0" animBg="1" autoUpdateAnimBg="0"/>
      <p:bldP spid="3097" grpId="0" bldLvl="0" animBg="1" autoUpdateAnimBg="0"/>
      <p:bldP spid="3097" grpId="1" bldLvl="0" animBg="1" autoUpdateAnimBg="0"/>
      <p:bldP spid="3097" grpId="2" bldLvl="0" animBg="1" autoUpdateAnimBg="0"/>
      <p:bldP spid="3097" grpId="3" bldLvl="0" animBg="1" autoUpdateAnimBg="0"/>
      <p:bldP spid="3098" grpId="0" bldLvl="0" animBg="1" autoUpdateAnimBg="0"/>
      <p:bldP spid="3098" grpId="1" bldLvl="0" animBg="1" autoUpdateAnimBg="0"/>
      <p:bldP spid="3098" grpId="2" bldLvl="0" animBg="1" autoUpdateAnimBg="0"/>
      <p:bldP spid="3098" grpId="3" bldLvl="0" animBg="1" autoUpdateAnimBg="0"/>
      <p:bldP spid="3099" grpId="0" bldLvl="0" animBg="1" autoUpdateAnimBg="0"/>
      <p:bldP spid="3099" grpId="1" bldLvl="0" animBg="1" autoUpdateAnimBg="0"/>
      <p:bldP spid="3099" grpId="2" bldLvl="0" animBg="1" autoUpdateAnimBg="0"/>
      <p:bldP spid="3099" grpId="3" bldLvl="0" animBg="1" autoUpdateAnimBg="0"/>
      <p:bldP spid="3100" grpId="0" bldLvl="0" animBg="1" autoUpdateAnimBg="0"/>
      <p:bldP spid="3100" grpId="1" bldLvl="0" animBg="1" autoUpdateAnimBg="0"/>
      <p:bldP spid="3100" grpId="2" bldLvl="0" animBg="1" autoUpdateAnimBg="0"/>
      <p:bldP spid="3100" grpId="3" bldLvl="0" animBg="1" autoUpdateAnimBg="0"/>
      <p:bldP spid="3101" grpId="0" bldLvl="0" animBg="1" autoUpdateAnimBg="0"/>
      <p:bldP spid="3101" grpId="1" bldLvl="0" animBg="1" autoUpdateAnimBg="0"/>
      <p:bldP spid="3101" grpId="2" bldLvl="0" animBg="1" autoUpdateAnimBg="0"/>
      <p:bldP spid="3101" grpId="3" bldLvl="0" animBg="1" autoUpdateAnimBg="0"/>
      <p:bldP spid="3102" grpId="0" bldLvl="0" animBg="1" autoUpdateAnimBg="0"/>
      <p:bldP spid="3102" grpId="1" bldLvl="0" animBg="1" autoUpdateAnimBg="0"/>
      <p:bldP spid="3102" grpId="2" bldLvl="0" animBg="1" autoUpdateAnimBg="0"/>
      <p:bldP spid="3102" grpId="3" bldLvl="0" animBg="1" autoUpdateAnimBg="0"/>
      <p:bldP spid="3103" grpId="0" bldLvl="0" animBg="1" autoUpdateAnimBg="0"/>
      <p:bldP spid="3103" grpId="1" bldLvl="0" animBg="1" autoUpdateAnimBg="0"/>
      <p:bldP spid="3103" grpId="2" bldLvl="0" animBg="1" autoUpdateAnimBg="0"/>
      <p:bldP spid="3103" grpId="3" bldLvl="0" animBg="1" autoUpdateAnimBg="0"/>
      <p:bldP spid="3104" grpId="0" bldLvl="0" animBg="1" autoUpdateAnimBg="0"/>
      <p:bldP spid="3104" grpId="1" bldLvl="0" animBg="1" autoUpdateAnimBg="0"/>
      <p:bldP spid="3104" grpId="2" bldLvl="0" animBg="1" autoUpdateAnimBg="0"/>
      <p:bldP spid="3104" grpId="3" bldLvl="0" animBg="1" autoUpdateAnimBg="0"/>
      <p:bldP spid="3105" grpId="0" bldLvl="0" animBg="1" autoUpdateAnimBg="0"/>
      <p:bldP spid="3105" grpId="1" bldLvl="0" animBg="1" autoUpdateAnimBg="0"/>
      <p:bldP spid="3105" grpId="2" bldLvl="0" animBg="1" autoUpdateAnimBg="0"/>
      <p:bldP spid="3105" grpId="3" bldLvl="0" animBg="1" autoUpdateAnimBg="0"/>
      <p:bldP spid="3106" grpId="0" bldLvl="0" animBg="1" autoUpdateAnimBg="0"/>
      <p:bldP spid="3106" grpId="1" bldLvl="0" animBg="1" autoUpdateAnimBg="0"/>
      <p:bldP spid="3106" grpId="2" bldLvl="0" animBg="1" autoUpdateAnimBg="0"/>
      <p:bldP spid="3106" grpId="3" bldLvl="0" animBg="1" autoUpdateAnimBg="0"/>
      <p:bldP spid="3107" grpId="0" bldLvl="0" animBg="1" autoUpdateAnimBg="0"/>
      <p:bldP spid="3107" grpId="1" bldLvl="0" animBg="1" autoUpdateAnimBg="0"/>
      <p:bldP spid="3107" grpId="2" bldLvl="0" animBg="1" autoUpdateAnimBg="0"/>
      <p:bldP spid="3107" grpId="3" bldLvl="0" animBg="1" autoUpdateAnimBg="0"/>
      <p:bldP spid="3108" grpId="0" bldLvl="0" animBg="1" autoUpdateAnimBg="0"/>
      <p:bldP spid="3108" grpId="1" bldLvl="0" animBg="1" autoUpdateAnimBg="0"/>
      <p:bldP spid="3108" grpId="2" bldLvl="0" animBg="1" autoUpdateAnimBg="0"/>
      <p:bldP spid="3108" grpId="3" bldLvl="0" animBg="1" autoUpdateAnimBg="0"/>
      <p:bldP spid="3109" grpId="0" bldLvl="0" animBg="1" autoUpdateAnimBg="0"/>
      <p:bldP spid="3109" grpId="1" bldLvl="0" animBg="1" autoUpdateAnimBg="0"/>
      <p:bldP spid="3109" grpId="2" bldLvl="0" animBg="1" autoUpdateAnimBg="0"/>
      <p:bldP spid="3109" grpId="3" bldLvl="0" animBg="1" autoUpdateAnimBg="0"/>
      <p:bldP spid="3110" grpId="0" bldLvl="0" animBg="1" autoUpdateAnimBg="0"/>
      <p:bldP spid="3110" grpId="1" bldLvl="0" animBg="1" autoUpdateAnimBg="0"/>
      <p:bldP spid="3110" grpId="2" bldLvl="0" animBg="1" autoUpdateAnimBg="0"/>
      <p:bldP spid="3110" grpId="3" bldLvl="0" animBg="1" autoUpdateAnimBg="0"/>
      <p:bldP spid="3111" grpId="0" bldLvl="0" animBg="1" autoUpdateAnimBg="0"/>
      <p:bldP spid="3111" grpId="1" bldLvl="0" animBg="1" autoUpdateAnimBg="0"/>
      <p:bldP spid="3111" grpId="2" bldLvl="0" animBg="1" autoUpdateAnimBg="0"/>
      <p:bldP spid="3111" grpId="3" bldLvl="0" animBg="1" autoUpdateAnimBg="0"/>
      <p:bldP spid="3112" grpId="0" bldLvl="0" animBg="1" autoUpdateAnimBg="0"/>
      <p:bldP spid="3112" grpId="1" bldLvl="0" animBg="1" autoUpdateAnimBg="0"/>
      <p:bldP spid="3112" grpId="2" bldLvl="0" animBg="1" autoUpdateAnimBg="0"/>
      <p:bldP spid="3112" grpId="3" bldLvl="0" animBg="1" autoUpdateAnimBg="0"/>
      <p:bldP spid="3113" grpId="0" bldLvl="0" animBg="1" autoUpdateAnimBg="0"/>
      <p:bldP spid="3113" grpId="1" bldLvl="0" animBg="1" autoUpdateAnimBg="0"/>
      <p:bldP spid="3113" grpId="2" bldLvl="0" animBg="1" autoUpdateAnimBg="0"/>
      <p:bldP spid="3113" grpId="3" bldLvl="0" animBg="1" autoUpdateAnimBg="0"/>
      <p:bldP spid="3114" grpId="0" bldLvl="0" animBg="1" autoUpdateAnimBg="0"/>
      <p:bldP spid="3114" grpId="1" bldLvl="0" animBg="1" autoUpdateAnimBg="0"/>
      <p:bldP spid="3114" grpId="2" bldLvl="0" animBg="1" autoUpdateAnimBg="0"/>
      <p:bldP spid="3114" grpId="3" bldLvl="0" animBg="1" autoUpdateAnimBg="0"/>
      <p:bldP spid="3115" grpId="0" bldLvl="0" animBg="1" autoUpdateAnimBg="0"/>
      <p:bldP spid="3115" grpId="1" bldLvl="0" animBg="1" autoUpdateAnimBg="0"/>
      <p:bldP spid="3115" grpId="2" bldLvl="0" animBg="1" autoUpdateAnimBg="0"/>
      <p:bldP spid="3115" grpId="3" bldLvl="0" animBg="1" autoUpdateAnimBg="0"/>
      <p:bldP spid="3116" grpId="0" bldLvl="0" animBg="1" autoUpdateAnimBg="0"/>
      <p:bldP spid="3116" grpId="1" bldLvl="0" animBg="1" autoUpdateAnimBg="0"/>
      <p:bldP spid="3116" grpId="2" bldLvl="0" animBg="1" autoUpdateAnimBg="0"/>
      <p:bldP spid="3116" grpId="3" bldLvl="0" animBg="1" autoUpdateAnimBg="0"/>
      <p:bldP spid="3117" grpId="0" bldLvl="0" animBg="1" autoUpdateAnimBg="0"/>
      <p:bldP spid="3117" grpId="1" bldLvl="0" animBg="1" autoUpdateAnimBg="0"/>
      <p:bldP spid="3117" grpId="2" bldLvl="0" animBg="1" autoUpdateAnimBg="0"/>
      <p:bldP spid="3117" grpId="3" bldLvl="0" animBg="1" autoUpdateAnimBg="0"/>
      <p:bldP spid="3118" grpId="0" bldLvl="0" animBg="1" autoUpdateAnimBg="0"/>
      <p:bldP spid="3118" grpId="1" bldLvl="0" animBg="1" autoUpdateAnimBg="0"/>
      <p:bldP spid="3118" grpId="2" bldLvl="0" animBg="1" autoUpdateAnimBg="0"/>
      <p:bldP spid="3118" grpId="3" bldLvl="0" animBg="1" autoUpdateAnimBg="0"/>
      <p:bldP spid="3119" grpId="0" bldLvl="0" animBg="1" autoUpdateAnimBg="0"/>
      <p:bldP spid="3119" grpId="1" bldLvl="0" animBg="1" autoUpdateAnimBg="0"/>
      <p:bldP spid="3119" grpId="2" bldLvl="0" animBg="1" autoUpdateAnimBg="0"/>
      <p:bldP spid="3119" grpId="3" bldLvl="0" animBg="1" autoUpdateAnimBg="0"/>
      <p:bldP spid="3120" grpId="0" bldLvl="0" animBg="1" autoUpdateAnimBg="0"/>
      <p:bldP spid="3120" grpId="1" bldLvl="0" animBg="1" autoUpdateAnimBg="0"/>
      <p:bldP spid="3120" grpId="2" bldLvl="0" animBg="1" autoUpdateAnimBg="0"/>
      <p:bldP spid="3120" grpId="3" bldLvl="0" animBg="1" autoUpdateAnimBg="0"/>
      <p:bldP spid="3121" grpId="0" bldLvl="0" animBg="1" autoUpdateAnimBg="0"/>
      <p:bldP spid="3121" grpId="1" bldLvl="0" animBg="1" autoUpdateAnimBg="0"/>
      <p:bldP spid="3121" grpId="2" bldLvl="0" animBg="1" autoUpdateAnimBg="0"/>
      <p:bldP spid="3121" grpId="3" bldLvl="0" animBg="1" autoUpdateAnimBg="0"/>
      <p:bldP spid="3122" grpId="0" bldLvl="0" animBg="1" autoUpdateAnimBg="0"/>
      <p:bldP spid="3122" grpId="1" bldLvl="0" animBg="1" autoUpdateAnimBg="0"/>
      <p:bldP spid="3122" grpId="2" bldLvl="0" animBg="1" autoUpdateAnimBg="0"/>
      <p:bldP spid="3122" grpId="3" bldLvl="0" animBg="1" autoUpdateAnimBg="0"/>
      <p:bldP spid="3123" grpId="0" bldLvl="0" animBg="1" autoUpdateAnimBg="0"/>
      <p:bldP spid="3123" grpId="1" bldLvl="0" animBg="1" autoUpdateAnimBg="0"/>
      <p:bldP spid="3123" grpId="2" bldLvl="0" animBg="1" autoUpdateAnimBg="0"/>
      <p:bldP spid="3123" grpId="3" bldLvl="0" animBg="1" autoUpdateAnimBg="0"/>
      <p:bldP spid="3124" grpId="0" bldLvl="0" animBg="1" autoUpdateAnimBg="0"/>
      <p:bldP spid="3124" grpId="1" bldLvl="0" animBg="1" autoUpdateAnimBg="0"/>
      <p:bldP spid="3124" grpId="2" bldLvl="0" animBg="1" autoUpdateAnimBg="0"/>
      <p:bldP spid="3124" grpId="3" bldLvl="0" animBg="1" autoUpdateAnimBg="0"/>
      <p:bldP spid="3125" grpId="0" bldLvl="0" animBg="1" autoUpdateAnimBg="0"/>
      <p:bldP spid="3125" grpId="1" bldLvl="0" animBg="1" autoUpdateAnimBg="0"/>
      <p:bldP spid="3125" grpId="2" bldLvl="0" animBg="1" autoUpdateAnimBg="0"/>
      <p:bldP spid="3125" grpId="3" bldLvl="0" animBg="1" autoUpdateAnimBg="0"/>
      <p:bldP spid="3126" grpId="0" bldLvl="0" animBg="1" autoUpdateAnimBg="0"/>
      <p:bldP spid="3126" grpId="1" bldLvl="0" animBg="1" autoUpdateAnimBg="0"/>
      <p:bldP spid="3126" grpId="2" bldLvl="0" animBg="1" autoUpdateAnimBg="0"/>
      <p:bldP spid="3126" grpId="3" bldLvl="0" animBg="1" autoUpdateAnimBg="0"/>
      <p:bldP spid="3127" grpId="0" bldLvl="0" animBg="1" autoUpdateAnimBg="0"/>
      <p:bldP spid="3127" grpId="1" bldLvl="0" animBg="1" autoUpdateAnimBg="0"/>
      <p:bldP spid="3127" grpId="2" bldLvl="0" animBg="1" autoUpdateAnimBg="0"/>
      <p:bldP spid="3127" grpId="3" bldLvl="0" animBg="1" autoUpdateAnimBg="0"/>
      <p:bldP spid="3128" grpId="0" bldLvl="0" animBg="1" autoUpdateAnimBg="0"/>
      <p:bldP spid="3128" grpId="1" bldLvl="0" animBg="1" autoUpdateAnimBg="0"/>
      <p:bldP spid="3128" grpId="2" bldLvl="0" animBg="1" autoUpdateAnimBg="0"/>
      <p:bldP spid="3128" grpId="3" bldLvl="0" animBg="1" autoUpdateAnimBg="0"/>
      <p:bldP spid="3129" grpId="0" bldLvl="0" animBg="1" autoUpdateAnimBg="0"/>
      <p:bldP spid="3129" grpId="1" bldLvl="0" animBg="1" autoUpdateAnimBg="0"/>
      <p:bldP spid="3129" grpId="2" bldLvl="0" animBg="1" autoUpdateAnimBg="0"/>
      <p:bldP spid="3129" grpId="3" bldLvl="0" animBg="1" autoUpdateAnimBg="0"/>
      <p:bldP spid="3130" grpId="0" bldLvl="0" animBg="1" autoUpdateAnimBg="0"/>
      <p:bldP spid="3130" grpId="1" bldLvl="0" animBg="1" autoUpdateAnimBg="0"/>
      <p:bldP spid="3130" grpId="2" bldLvl="0" animBg="1" autoUpdateAnimBg="0"/>
      <p:bldP spid="3130" grpId="3" bldLvl="0" animBg="1" autoUpdateAnimBg="0"/>
      <p:bldP spid="3131" grpId="0" bldLvl="0" animBg="1" autoUpdateAnimBg="0"/>
      <p:bldP spid="3131" grpId="1" bldLvl="0" animBg="1" autoUpdateAnimBg="0"/>
      <p:bldP spid="3131" grpId="2" bldLvl="0" animBg="1" autoUpdateAnimBg="0"/>
      <p:bldP spid="3131" grpId="3" bldLvl="0" animBg="1" autoUpdateAnimBg="0"/>
      <p:bldP spid="3132" grpId="0" bldLvl="0" animBg="1" autoUpdateAnimBg="0"/>
      <p:bldP spid="3132" grpId="1" bldLvl="0" animBg="1" autoUpdateAnimBg="0"/>
      <p:bldP spid="3132" grpId="2" bldLvl="0" animBg="1" autoUpdateAnimBg="0"/>
      <p:bldP spid="3132" grpId="3" bldLvl="0" animBg="1" autoUpdateAnimBg="0"/>
      <p:bldP spid="3133" grpId="0" bldLvl="0" animBg="1" autoUpdateAnimBg="0"/>
      <p:bldP spid="3133" grpId="1" bldLvl="0" animBg="1" autoUpdateAnimBg="0"/>
      <p:bldP spid="3133" grpId="2" bldLvl="0" animBg="1" autoUpdateAnimBg="0"/>
      <p:bldP spid="3133" grpId="3" bldLvl="0" animBg="1" autoUpdateAnimBg="0"/>
      <p:bldP spid="3134" grpId="0" bldLvl="0" animBg="1" autoUpdateAnimBg="0"/>
      <p:bldP spid="3134" grpId="1" bldLvl="0" animBg="1" autoUpdateAnimBg="0"/>
      <p:bldP spid="3134" grpId="2" bldLvl="0" animBg="1" autoUpdateAnimBg="0"/>
      <p:bldP spid="3134" grpId="3" bldLvl="0" animBg="1" autoUpdateAnimBg="0"/>
      <p:bldP spid="3135" grpId="0" bldLvl="0" animBg="1" autoUpdateAnimBg="0"/>
      <p:bldP spid="3135" grpId="1" bldLvl="0" animBg="1" autoUpdateAnimBg="0"/>
      <p:bldP spid="3135" grpId="2" bldLvl="0" animBg="1" autoUpdateAnimBg="0"/>
      <p:bldP spid="3135" grpId="3" bldLvl="0" animBg="1" autoUpdateAnimBg="0"/>
      <p:bldP spid="3136" grpId="0" bldLvl="0" animBg="1" autoUpdateAnimBg="0"/>
      <p:bldP spid="3136" grpId="1" bldLvl="0" animBg="1" autoUpdateAnimBg="0"/>
      <p:bldP spid="3136" grpId="2" bldLvl="0" animBg="1" autoUpdateAnimBg="0"/>
      <p:bldP spid="3136" grpId="3" bldLvl="0" animBg="1" autoUpdateAnimBg="0"/>
      <p:bldP spid="3137" grpId="0" bldLvl="0" animBg="1" autoUpdateAnimBg="0"/>
      <p:bldP spid="3137" grpId="1" bldLvl="0" animBg="1" autoUpdateAnimBg="0"/>
      <p:bldP spid="3137" grpId="2" bldLvl="0" animBg="1" autoUpdateAnimBg="0"/>
      <p:bldP spid="3137" grpId="3" bldLvl="0" animBg="1" autoUpdateAnimBg="0"/>
      <p:bldP spid="3138" grpId="0" bldLvl="0" animBg="1" autoUpdateAnimBg="0"/>
      <p:bldP spid="3138" grpId="1" bldLvl="0" animBg="1" autoUpdateAnimBg="0"/>
      <p:bldP spid="3138" grpId="2" bldLvl="0" animBg="1" autoUpdateAnimBg="0"/>
      <p:bldP spid="3138" grpId="3" bldLvl="0" animBg="1" autoUpdateAnimBg="0"/>
      <p:bldP spid="3139" grpId="0" bldLvl="0" animBg="1" autoUpdateAnimBg="0"/>
      <p:bldP spid="3139" grpId="1" bldLvl="0" animBg="1" autoUpdateAnimBg="0"/>
      <p:bldP spid="3139" grpId="2" bldLvl="0" animBg="1" autoUpdateAnimBg="0"/>
      <p:bldP spid="3139" grpId="3" bldLvl="0" animBg="1" autoUpdateAnimBg="0"/>
      <p:bldP spid="3140" grpId="0" bldLvl="0" animBg="1" autoUpdateAnimBg="0"/>
      <p:bldP spid="3140" grpId="1" bldLvl="0" animBg="1" autoUpdateAnimBg="0"/>
      <p:bldP spid="3140" grpId="2" bldLvl="0" animBg="1" autoUpdateAnimBg="0"/>
      <p:bldP spid="3140" grpId="3" bldLvl="0" animBg="1" autoUpdateAnimBg="0"/>
      <p:bldP spid="3141" grpId="0" bldLvl="0" animBg="1" autoUpdateAnimBg="0"/>
      <p:bldP spid="3141" grpId="1" bldLvl="0" animBg="1" autoUpdateAnimBg="0"/>
      <p:bldP spid="3141" grpId="2" bldLvl="0" animBg="1" autoUpdateAnimBg="0"/>
      <p:bldP spid="3141" grpId="3" bldLvl="0" animBg="1" autoUpdateAnimBg="0"/>
      <p:bldP spid="3142" grpId="0" bldLvl="0" animBg="1" autoUpdateAnimBg="0"/>
      <p:bldP spid="3142" grpId="1" bldLvl="0" animBg="1" autoUpdateAnimBg="0"/>
      <p:bldP spid="3142" grpId="2" bldLvl="0" animBg="1" autoUpdateAnimBg="0"/>
      <p:bldP spid="3142" grpId="3" bldLvl="0" animBg="1" autoUpdateAnimBg="0"/>
      <p:bldP spid="3143" grpId="0" bldLvl="0" animBg="1" autoUpdateAnimBg="0"/>
      <p:bldP spid="3143" grpId="1" bldLvl="0" animBg="1" autoUpdateAnimBg="0"/>
      <p:bldP spid="3143" grpId="2" bldLvl="0" animBg="1" autoUpdateAnimBg="0"/>
      <p:bldP spid="3143" grpId="3" bldLvl="0" animBg="1" autoUpdateAnimBg="0"/>
      <p:bldP spid="3144" grpId="0" bldLvl="0" animBg="1" autoUpdateAnimBg="0"/>
      <p:bldP spid="3144" grpId="1" bldLvl="0" animBg="1" autoUpdateAnimBg="0"/>
      <p:bldP spid="3144" grpId="2" bldLvl="0" animBg="1" autoUpdateAnimBg="0"/>
      <p:bldP spid="3144" grpId="3" bldLvl="0" animBg="1" autoUpdateAnimBg="0"/>
      <p:bldP spid="3145" grpId="0" bldLvl="0" animBg="1" autoUpdateAnimBg="0"/>
      <p:bldP spid="3145" grpId="1" bldLvl="0" animBg="1" autoUpdateAnimBg="0"/>
      <p:bldP spid="3145" grpId="2" bldLvl="0" animBg="1" autoUpdateAnimBg="0"/>
      <p:bldP spid="3145" grpId="3" bldLvl="0" animBg="1" autoUpdateAnimBg="0"/>
      <p:bldP spid="3146" grpId="0" bldLvl="0" animBg="1" autoUpdateAnimBg="0"/>
      <p:bldP spid="3146" grpId="1" bldLvl="0" animBg="1" autoUpdateAnimBg="0"/>
      <p:bldP spid="3146" grpId="2" bldLvl="0" animBg="1" autoUpdateAnimBg="0"/>
      <p:bldP spid="3146" grpId="3" bldLvl="0" animBg="1" autoUpdateAnimBg="0"/>
      <p:bldP spid="3147" grpId="0" bldLvl="0" animBg="1" autoUpdateAnimBg="0"/>
      <p:bldP spid="3147" grpId="1" bldLvl="0" animBg="1" autoUpdateAnimBg="0"/>
      <p:bldP spid="3147" grpId="2" bldLvl="0" animBg="1" autoUpdateAnimBg="0"/>
      <p:bldP spid="3147" grpId="3" bldLvl="0" animBg="1" autoUpdateAnimBg="0"/>
      <p:bldP spid="3148" grpId="0" bldLvl="0" animBg="1" autoUpdateAnimBg="0"/>
      <p:bldP spid="3148" grpId="1" bldLvl="0" animBg="1" autoUpdateAnimBg="0"/>
      <p:bldP spid="3148" grpId="2" bldLvl="0" animBg="1" autoUpdateAnimBg="0"/>
      <p:bldP spid="3148" grpId="3" bldLvl="0" animBg="1" autoUpdateAnimBg="0"/>
      <p:bldP spid="3149" grpId="0" bldLvl="0" animBg="1" autoUpdateAnimBg="0"/>
      <p:bldP spid="3149" grpId="1" bldLvl="0" animBg="1" autoUpdateAnimBg="0"/>
      <p:bldP spid="3149" grpId="2" bldLvl="0" animBg="1" autoUpdateAnimBg="0"/>
      <p:bldP spid="3149" grpId="3" bldLvl="0" animBg="1" autoUpdateAnimBg="0"/>
      <p:bldP spid="3150" grpId="0" bldLvl="0" animBg="1" autoUpdateAnimBg="0"/>
      <p:bldP spid="3150" grpId="1" bldLvl="0" animBg="1" autoUpdateAnimBg="0"/>
      <p:bldP spid="3150" grpId="2" bldLvl="0" animBg="1" autoUpdateAnimBg="0"/>
      <p:bldP spid="3150" grpId="3" bldLvl="0" animBg="1" autoUpdateAnimBg="0"/>
      <p:bldP spid="3151" grpId="0" bldLvl="0" animBg="1" autoUpdateAnimBg="0"/>
      <p:bldP spid="3151" grpId="1" bldLvl="0" animBg="1" autoUpdateAnimBg="0"/>
      <p:bldP spid="3151" grpId="2" bldLvl="0" animBg="1" autoUpdateAnimBg="0"/>
      <p:bldP spid="3151" grpId="3" bldLvl="0" animBg="1" autoUpdateAnimBg="0"/>
      <p:bldP spid="3152" grpId="0" bldLvl="0" animBg="1" autoUpdateAnimBg="0"/>
      <p:bldP spid="3152" grpId="1" bldLvl="0" animBg="1" autoUpdateAnimBg="0"/>
      <p:bldP spid="3152" grpId="2" bldLvl="0" animBg="1" autoUpdateAnimBg="0"/>
      <p:bldP spid="3152" grpId="3" bldLvl="0" animBg="1" autoUpdateAnimBg="0"/>
      <p:bldP spid="3153" grpId="0" bldLvl="0" animBg="1" autoUpdateAnimBg="0"/>
      <p:bldP spid="3153" grpId="1" bldLvl="0" animBg="1" autoUpdateAnimBg="0"/>
      <p:bldP spid="3153" grpId="2" bldLvl="0" animBg="1" autoUpdateAnimBg="0"/>
      <p:bldP spid="3153" grpId="3" bldLvl="0" animBg="1" autoUpdateAnimBg="0"/>
      <p:bldP spid="3154" grpId="0" bldLvl="0" animBg="1" autoUpdateAnimBg="0"/>
      <p:bldP spid="3154" grpId="1" bldLvl="0" animBg="1" autoUpdateAnimBg="0"/>
      <p:bldP spid="3154" grpId="2" bldLvl="0" animBg="1" autoUpdateAnimBg="0"/>
      <p:bldP spid="3154" grpId="3" bldLvl="0" animBg="1" autoUpdateAnimBg="0"/>
      <p:bldP spid="3155" grpId="0" bldLvl="0" animBg="1" autoUpdateAnimBg="0"/>
      <p:bldP spid="3155" grpId="1" bldLvl="0" animBg="1" autoUpdateAnimBg="0"/>
      <p:bldP spid="3155" grpId="2" bldLvl="0" animBg="1" autoUpdateAnimBg="0"/>
      <p:bldP spid="3155" grpId="3" bldLvl="0" animBg="1" autoUpdateAnimBg="0"/>
      <p:bldP spid="3156" grpId="0" bldLvl="0" animBg="1" autoUpdateAnimBg="0"/>
      <p:bldP spid="3156" grpId="1" bldLvl="0" animBg="1" autoUpdateAnimBg="0"/>
      <p:bldP spid="3156" grpId="2" bldLvl="0" animBg="1" autoUpdateAnimBg="0"/>
      <p:bldP spid="3156" grpId="3" bldLvl="0" animBg="1" autoUpdateAnimBg="0"/>
      <p:bldP spid="3157" grpId="0" bldLvl="0" animBg="1" autoUpdateAnimBg="0"/>
      <p:bldP spid="3157" grpId="1" bldLvl="0" animBg="1" autoUpdateAnimBg="0"/>
      <p:bldP spid="3157" grpId="2" bldLvl="0" animBg="1" autoUpdateAnimBg="0"/>
      <p:bldP spid="3157" grpId="3" bldLvl="0" animBg="1" autoUpdateAnimBg="0"/>
      <p:bldP spid="3158" grpId="0" bldLvl="0" animBg="1" autoUpdateAnimBg="0"/>
      <p:bldP spid="3158" grpId="1" bldLvl="0" animBg="1" autoUpdateAnimBg="0"/>
      <p:bldP spid="3158" grpId="2" bldLvl="0" animBg="1" autoUpdateAnimBg="0"/>
      <p:bldP spid="3158" grpId="3" bldLvl="0" animBg="1" autoUpdateAnimBg="0"/>
      <p:bldP spid="3159" grpId="0" bldLvl="0" animBg="1" autoUpdateAnimBg="0"/>
      <p:bldP spid="3159" grpId="1" bldLvl="0" animBg="1" autoUpdateAnimBg="0"/>
      <p:bldP spid="3159" grpId="2" bldLvl="0" animBg="1" autoUpdateAnimBg="0"/>
      <p:bldP spid="3159" grpId="3" bldLvl="0" animBg="1" autoUpdateAnimBg="0"/>
      <p:bldP spid="3160" grpId="0" bldLvl="0" animBg="1" autoUpdateAnimBg="0"/>
      <p:bldP spid="3160" grpId="1" bldLvl="0" animBg="1" autoUpdateAnimBg="0"/>
      <p:bldP spid="3160" grpId="2" bldLvl="0" animBg="1" autoUpdateAnimBg="0"/>
      <p:bldP spid="3160" grpId="3" bldLvl="0" animBg="1" autoUpdateAnimBg="0"/>
      <p:bldP spid="3161" grpId="0" bldLvl="0" animBg="1" autoUpdateAnimBg="0"/>
      <p:bldP spid="3161" grpId="1" bldLvl="0" animBg="1" autoUpdateAnimBg="0"/>
      <p:bldP spid="3161" grpId="2" bldLvl="0" animBg="1" autoUpdateAnimBg="0"/>
      <p:bldP spid="3161" grpId="3" bldLvl="0" animBg="1" autoUpdateAnimBg="0"/>
      <p:bldP spid="3162" grpId="0" bldLvl="0" animBg="1" autoUpdateAnimBg="0"/>
      <p:bldP spid="3162" grpId="1" bldLvl="0" animBg="1" autoUpdateAnimBg="0"/>
      <p:bldP spid="3162" grpId="2" bldLvl="0" animBg="1" autoUpdateAnimBg="0"/>
      <p:bldP spid="3162" grpId="3" bldLvl="0" animBg="1" autoUpdateAnimBg="0"/>
      <p:bldP spid="3163" grpId="0" bldLvl="0" animBg="1" autoUpdateAnimBg="0"/>
      <p:bldP spid="3163" grpId="1" bldLvl="0" animBg="1" autoUpdateAnimBg="0"/>
      <p:bldP spid="3163" grpId="2" bldLvl="0" animBg="1" autoUpdateAnimBg="0"/>
      <p:bldP spid="3163" grpId="3" bldLvl="0" animBg="1" autoUpdateAnimBg="0"/>
      <p:bldP spid="3164" grpId="0" bldLvl="0" animBg="1" autoUpdateAnimBg="0"/>
      <p:bldP spid="3164" grpId="1" bldLvl="0" animBg="1" autoUpdateAnimBg="0"/>
      <p:bldP spid="3164" grpId="2" bldLvl="0" animBg="1" autoUpdateAnimBg="0"/>
      <p:bldP spid="3164" grpId="3" bldLvl="0" animBg="1" autoUpdateAnimBg="0"/>
      <p:bldP spid="3165" grpId="0" bldLvl="0" animBg="1" autoUpdateAnimBg="0"/>
      <p:bldP spid="3165" grpId="1" bldLvl="0" animBg="1" autoUpdateAnimBg="0"/>
      <p:bldP spid="3165" grpId="2" bldLvl="0" animBg="1" autoUpdateAnimBg="0"/>
      <p:bldP spid="3165" grpId="3" bldLvl="0" animBg="1" autoUpdateAnimBg="0"/>
      <p:bldP spid="3166" grpId="0" bldLvl="0" animBg="1" autoUpdateAnimBg="0"/>
      <p:bldP spid="3166" grpId="1" bldLvl="0" animBg="1" autoUpdateAnimBg="0"/>
      <p:bldP spid="3166" grpId="2" bldLvl="0" animBg="1" autoUpdateAnimBg="0"/>
      <p:bldP spid="3166" grpId="3" bldLvl="0" animBg="1" autoUpdateAnimBg="0"/>
      <p:bldP spid="3167" grpId="0" bldLvl="0" animBg="1" autoUpdateAnimBg="0"/>
      <p:bldP spid="3167" grpId="1" bldLvl="0" animBg="1" autoUpdateAnimBg="0"/>
      <p:bldP spid="3167" grpId="2" bldLvl="0" animBg="1" autoUpdateAnimBg="0"/>
      <p:bldP spid="3167" grpId="3" bldLvl="0" animBg="1" autoUpdateAnimBg="0"/>
      <p:bldP spid="3168" grpId="0" bldLvl="0" animBg="1" autoUpdateAnimBg="0"/>
      <p:bldP spid="3168" grpId="1" bldLvl="0" animBg="1" autoUpdateAnimBg="0"/>
      <p:bldP spid="3168" grpId="2" bldLvl="0" animBg="1" autoUpdateAnimBg="0"/>
      <p:bldP spid="3168" grpId="3" bldLvl="0" animBg="1" autoUpdateAnimBg="0"/>
      <p:bldP spid="3169" grpId="0" bldLvl="0" animBg="1" autoUpdateAnimBg="0"/>
      <p:bldP spid="3169" grpId="1" bldLvl="0" animBg="1" autoUpdateAnimBg="0"/>
      <p:bldP spid="3169" grpId="2" bldLvl="0" animBg="1" autoUpdateAnimBg="0"/>
      <p:bldP spid="3169" grpId="3" bldLvl="0" animBg="1" autoUpdateAnimBg="0"/>
      <p:bldP spid="3170" grpId="0" bldLvl="0" animBg="1" autoUpdateAnimBg="0"/>
      <p:bldP spid="3170" grpId="1" bldLvl="0" animBg="1" autoUpdateAnimBg="0"/>
      <p:bldP spid="3170" grpId="2" bldLvl="0" animBg="1" autoUpdateAnimBg="0"/>
      <p:bldP spid="3170" grpId="3" bldLvl="0" animBg="1" autoUpdateAnimBg="0"/>
      <p:bldP spid="3171" grpId="0" bldLvl="0" animBg="1" autoUpdateAnimBg="0"/>
      <p:bldP spid="3171" grpId="1" bldLvl="0" animBg="1" autoUpdateAnimBg="0"/>
      <p:bldP spid="3171" grpId="2" bldLvl="0" animBg="1" autoUpdateAnimBg="0"/>
      <p:bldP spid="3171" grpId="3" bldLvl="0" animBg="1" autoUpdateAnimBg="0"/>
      <p:bldP spid="3172" grpId="0" bldLvl="0" animBg="1" autoUpdateAnimBg="0"/>
      <p:bldP spid="3172" grpId="1" bldLvl="0" animBg="1" autoUpdateAnimBg="0"/>
      <p:bldP spid="3172" grpId="2" bldLvl="0" animBg="1" autoUpdateAnimBg="0"/>
      <p:bldP spid="3172" grpId="3" bldLvl="0" animBg="1" autoUpdateAnimBg="0"/>
      <p:bldP spid="3173" grpId="0" bldLvl="0" animBg="1" autoUpdateAnimBg="0"/>
      <p:bldP spid="3173" grpId="1" bldLvl="0" animBg="1" autoUpdateAnimBg="0"/>
      <p:bldP spid="3173" grpId="2" bldLvl="0" animBg="1" autoUpdateAnimBg="0"/>
      <p:bldP spid="3173" grpId="3" bldLvl="0" animBg="1" autoUpdateAnimBg="0"/>
      <p:bldP spid="3174" grpId="0" bldLvl="0" animBg="1" autoUpdateAnimBg="0"/>
      <p:bldP spid="3174" grpId="1" bldLvl="0" animBg="1" autoUpdateAnimBg="0"/>
      <p:bldP spid="3174" grpId="2" bldLvl="0" animBg="1" autoUpdateAnimBg="0"/>
      <p:bldP spid="3174" grpId="3" bldLvl="0" animBg="1" autoUpdateAnimBg="0"/>
      <p:bldP spid="3175" grpId="0" bldLvl="0" animBg="1" autoUpdateAnimBg="0"/>
      <p:bldP spid="3175" grpId="1" bldLvl="0" animBg="1" autoUpdateAnimBg="0"/>
      <p:bldP spid="3175" grpId="2" bldLvl="0" animBg="1" autoUpdateAnimBg="0"/>
      <p:bldP spid="3175" grpId="3" bldLvl="0" animBg="1" autoUpdateAnimBg="0"/>
      <p:bldP spid="3176" grpId="0" bldLvl="0" animBg="1" autoUpdateAnimBg="0"/>
      <p:bldP spid="3176" grpId="1" bldLvl="0" animBg="1" autoUpdateAnimBg="0"/>
      <p:bldP spid="3176" grpId="2" bldLvl="0" animBg="1" autoUpdateAnimBg="0"/>
      <p:bldP spid="3176" grpId="3" bldLvl="0" animBg="1" autoUpdateAnimBg="0"/>
      <p:bldP spid="3177" grpId="0" bldLvl="0" animBg="1" autoUpdateAnimBg="0"/>
      <p:bldP spid="3177" grpId="1" bldLvl="0" animBg="1" autoUpdateAnimBg="0"/>
      <p:bldP spid="3177" grpId="2" bldLvl="0" animBg="1" autoUpdateAnimBg="0"/>
      <p:bldP spid="3177" grpId="3" bldLvl="0" animBg="1" autoUpdateAnimBg="0"/>
      <p:bldP spid="3178" grpId="0" bldLvl="0" animBg="1" autoUpdateAnimBg="0"/>
      <p:bldP spid="3178" grpId="1" bldLvl="0" animBg="1" autoUpdateAnimBg="0"/>
      <p:bldP spid="3178" grpId="2" bldLvl="0" animBg="1" autoUpdateAnimBg="0"/>
      <p:bldP spid="3178" grpId="3" bldLvl="0" animBg="1" autoUpdateAnimBg="0"/>
      <p:bldP spid="3179" grpId="0" bldLvl="0" animBg="1" autoUpdateAnimBg="0"/>
      <p:bldP spid="3179" grpId="1" bldLvl="0" animBg="1" autoUpdateAnimBg="0"/>
      <p:bldP spid="3179" grpId="2" bldLvl="0" animBg="1" autoUpdateAnimBg="0"/>
      <p:bldP spid="3179" grpId="3" bldLvl="0" animBg="1" autoUpdateAnimBg="0"/>
      <p:bldP spid="3180" grpId="0" bldLvl="0" animBg="1" autoUpdateAnimBg="0"/>
      <p:bldP spid="3180" grpId="1" bldLvl="0" animBg="1" autoUpdateAnimBg="0"/>
      <p:bldP spid="3180" grpId="2" bldLvl="0" animBg="1" autoUpdateAnimBg="0"/>
      <p:bldP spid="3180" grpId="3" bldLvl="0" animBg="1" autoUpdateAnimBg="0"/>
      <p:bldP spid="3181" grpId="0" bldLvl="0" animBg="1" autoUpdateAnimBg="0"/>
      <p:bldP spid="3181" grpId="1" bldLvl="0" animBg="1" autoUpdateAnimBg="0"/>
      <p:bldP spid="3181" grpId="2" bldLvl="0" animBg="1" autoUpdateAnimBg="0"/>
      <p:bldP spid="3181" grpId="3" bldLvl="0" animBg="1" autoUpdateAnimBg="0"/>
      <p:bldP spid="3182" grpId="0" bldLvl="0" animBg="1" autoUpdateAnimBg="0"/>
      <p:bldP spid="3182" grpId="1" bldLvl="0" animBg="1" autoUpdateAnimBg="0"/>
      <p:bldP spid="3182" grpId="2" bldLvl="0" animBg="1" autoUpdateAnimBg="0"/>
      <p:bldP spid="3182" grpId="3" bldLvl="0" animBg="1" autoUpdateAnimBg="0"/>
      <p:bldP spid="3183" grpId="0" bldLvl="0" animBg="1" autoUpdateAnimBg="0"/>
      <p:bldP spid="3183" grpId="1" bldLvl="0" animBg="1" autoUpdateAnimBg="0"/>
      <p:bldP spid="3183" grpId="2" bldLvl="0" animBg="1" autoUpdateAnimBg="0"/>
      <p:bldP spid="3183" grpId="3" bldLvl="0" animBg="1" autoUpdateAnimBg="0"/>
      <p:bldP spid="3184" grpId="0" bldLvl="0" animBg="1" autoUpdateAnimBg="0"/>
      <p:bldP spid="3184" grpId="1" bldLvl="0" animBg="1" autoUpdateAnimBg="0"/>
      <p:bldP spid="3184" grpId="2" bldLvl="0" animBg="1" autoUpdateAnimBg="0"/>
      <p:bldP spid="3184" grpId="3" bldLvl="0" animBg="1" autoUpdateAnimBg="0"/>
      <p:bldP spid="3185" grpId="0" bldLvl="0" animBg="1" autoUpdateAnimBg="0"/>
      <p:bldP spid="3185" grpId="1" bldLvl="0" animBg="1" autoUpdateAnimBg="0"/>
      <p:bldP spid="3185" grpId="2" bldLvl="0" animBg="1" autoUpdateAnimBg="0"/>
      <p:bldP spid="3185" grpId="3" bldLvl="0" animBg="1" autoUpdateAnimBg="0"/>
      <p:bldP spid="3186" grpId="0" bldLvl="0" animBg="1" autoUpdateAnimBg="0"/>
      <p:bldP spid="3186" grpId="1" bldLvl="0" animBg="1" autoUpdateAnimBg="0"/>
      <p:bldP spid="3186" grpId="2" bldLvl="0" animBg="1" autoUpdateAnimBg="0"/>
      <p:bldP spid="3186" grpId="3" bldLvl="0" animBg="1" autoUpdateAnimBg="0"/>
      <p:bldP spid="3187" grpId="0" bldLvl="0" animBg="1" autoUpdateAnimBg="0"/>
      <p:bldP spid="3187" grpId="1" bldLvl="0" animBg="1" autoUpdateAnimBg="0"/>
      <p:bldP spid="3187" grpId="2" bldLvl="0" animBg="1" autoUpdateAnimBg="0"/>
      <p:bldP spid="3187" grpId="3" bldLvl="0" animBg="1" autoUpdateAnimBg="0"/>
      <p:bldP spid="3188" grpId="0" bldLvl="0" animBg="1" autoUpdateAnimBg="0"/>
      <p:bldP spid="3188" grpId="1" bldLvl="0" animBg="1" autoUpdateAnimBg="0"/>
      <p:bldP spid="3188" grpId="2" bldLvl="0" animBg="1" autoUpdateAnimBg="0"/>
      <p:bldP spid="3188" grpId="3" bldLvl="0" animBg="1" autoUpdateAnimBg="0"/>
      <p:bldP spid="3189" grpId="0" bldLvl="0" animBg="1" autoUpdateAnimBg="0"/>
      <p:bldP spid="3189" grpId="1" bldLvl="0" animBg="1" autoUpdateAnimBg="0"/>
      <p:bldP spid="3189" grpId="2" bldLvl="0" animBg="1" autoUpdateAnimBg="0"/>
      <p:bldP spid="3189" grpId="3" bldLvl="0" animBg="1" autoUpdateAnimBg="0"/>
      <p:bldP spid="3190" grpId="0" bldLvl="0" animBg="1" autoUpdateAnimBg="0"/>
      <p:bldP spid="3190" grpId="1" bldLvl="0" animBg="1" autoUpdateAnimBg="0"/>
      <p:bldP spid="3190" grpId="2" bldLvl="0" animBg="1" autoUpdateAnimBg="0"/>
      <p:bldP spid="3190" grpId="3" bldLvl="0" animBg="1" autoUpdateAnimBg="0"/>
      <p:bldP spid="3191" grpId="0" bldLvl="0" animBg="1" autoUpdateAnimBg="0"/>
      <p:bldP spid="3191" grpId="1" bldLvl="0" animBg="1" autoUpdateAnimBg="0"/>
      <p:bldP spid="3191" grpId="2" bldLvl="0" animBg="1" autoUpdateAnimBg="0"/>
      <p:bldP spid="3191" grpId="3" bldLvl="0" animBg="1" autoUpdateAnimBg="0"/>
      <p:bldP spid="3192" grpId="0" bldLvl="0" animBg="1" autoUpdateAnimBg="0"/>
      <p:bldP spid="3192" grpId="1" bldLvl="0" animBg="1" autoUpdateAnimBg="0"/>
      <p:bldP spid="3192" grpId="2" bldLvl="0" animBg="1" autoUpdateAnimBg="0"/>
      <p:bldP spid="3192" grpId="3" bldLvl="0" animBg="1" autoUpdateAnimBg="0"/>
      <p:bldP spid="3193" grpId="0" bldLvl="0" animBg="1" autoUpdateAnimBg="0"/>
      <p:bldP spid="3193" grpId="1" bldLvl="0" animBg="1" autoUpdateAnimBg="0"/>
      <p:bldP spid="3193" grpId="2" bldLvl="0" animBg="1" autoUpdateAnimBg="0"/>
      <p:bldP spid="3193" grpId="3" bldLvl="0" animBg="1" autoUpdateAnimBg="0"/>
      <p:bldP spid="3194" grpId="0" bldLvl="0" animBg="1" autoUpdateAnimBg="0"/>
      <p:bldP spid="3194" grpId="1" bldLvl="0" animBg="1" autoUpdateAnimBg="0"/>
      <p:bldP spid="3194" grpId="2" bldLvl="0" animBg="1" autoUpdateAnimBg="0"/>
      <p:bldP spid="3194" grpId="3" bldLvl="0" animBg="1" autoUpdateAnimBg="0"/>
      <p:bldP spid="3195" grpId="0" bldLvl="0" animBg="1" autoUpdateAnimBg="0"/>
      <p:bldP spid="3195" grpId="1" bldLvl="0" animBg="1" autoUpdateAnimBg="0"/>
      <p:bldP spid="3195" grpId="2" bldLvl="0" animBg="1" autoUpdateAnimBg="0"/>
      <p:bldP spid="3195" grpId="3" bldLvl="0" animBg="1" autoUpdateAnimBg="0"/>
      <p:bldP spid="3196" grpId="0" bldLvl="0" animBg="1" autoUpdateAnimBg="0"/>
      <p:bldP spid="3196" grpId="1" bldLvl="0" animBg="1" autoUpdateAnimBg="0"/>
      <p:bldP spid="3196" grpId="2" bldLvl="0" animBg="1" autoUpdateAnimBg="0"/>
      <p:bldP spid="3196" grpId="3" bldLvl="0" animBg="1" autoUpdateAnimBg="0"/>
      <p:bldP spid="3197" grpId="0" bldLvl="0" animBg="1" autoUpdateAnimBg="0"/>
      <p:bldP spid="3197" grpId="1" bldLvl="0" animBg="1" autoUpdateAnimBg="0"/>
      <p:bldP spid="3197" grpId="2" bldLvl="0" animBg="1" autoUpdateAnimBg="0"/>
      <p:bldP spid="3197" grpId="3" bldLvl="0" animBg="1" autoUpdateAnimBg="0"/>
      <p:bldP spid="3198" grpId="0" bldLvl="0" animBg="1" autoUpdateAnimBg="0"/>
      <p:bldP spid="3198" grpId="1" bldLvl="0" animBg="1" autoUpdateAnimBg="0"/>
      <p:bldP spid="3198" grpId="2" bldLvl="0" animBg="1" autoUpdateAnimBg="0"/>
      <p:bldP spid="3198" grpId="3" bldLvl="0" animBg="1" autoUpdateAnimBg="0"/>
      <p:bldP spid="3199" grpId="0" bldLvl="0" animBg="1" autoUpdateAnimBg="0"/>
      <p:bldP spid="3199" grpId="1" bldLvl="0" animBg="1" autoUpdateAnimBg="0"/>
      <p:bldP spid="3199" grpId="2" bldLvl="0" animBg="1" autoUpdateAnimBg="0"/>
      <p:bldP spid="3199" grpId="3" bldLvl="0" animBg="1" autoUpdateAnimBg="0"/>
      <p:bldP spid="3200" grpId="0" bldLvl="0" animBg="1" autoUpdateAnimBg="0"/>
      <p:bldP spid="3200" grpId="1" bldLvl="0" animBg="1" autoUpdateAnimBg="0"/>
      <p:bldP spid="3200" grpId="2" bldLvl="0" animBg="1" autoUpdateAnimBg="0"/>
      <p:bldP spid="3200" grpId="3" bldLvl="0" animBg="1" autoUpdateAnimBg="0"/>
      <p:bldP spid="3201" grpId="0" bldLvl="0" animBg="1" autoUpdateAnimBg="0"/>
      <p:bldP spid="3201" grpId="1" bldLvl="0" animBg="1" autoUpdateAnimBg="0"/>
      <p:bldP spid="3201" grpId="2" bldLvl="0" animBg="1" autoUpdateAnimBg="0"/>
      <p:bldP spid="3201" grpId="3" bldLvl="0" animBg="1" autoUpdateAnimBg="0"/>
      <p:bldP spid="3202" grpId="0" bldLvl="0" animBg="1" autoUpdateAnimBg="0"/>
      <p:bldP spid="3202" grpId="1" bldLvl="0" animBg="1" autoUpdateAnimBg="0"/>
      <p:bldP spid="3202" grpId="2" bldLvl="0" animBg="1" autoUpdateAnimBg="0"/>
      <p:bldP spid="3202" grpId="3" bldLvl="0" animBg="1" autoUpdateAnimBg="0"/>
      <p:bldP spid="3203" grpId="0" bldLvl="0" animBg="1" autoUpdateAnimBg="0"/>
      <p:bldP spid="3203" grpId="1" bldLvl="0" animBg="1" autoUpdateAnimBg="0"/>
      <p:bldP spid="3203" grpId="2" bldLvl="0" animBg="1" autoUpdateAnimBg="0"/>
      <p:bldP spid="3203" grpId="3" bldLvl="0" animBg="1" autoUpdateAnimBg="0"/>
      <p:bldP spid="3204" grpId="0" bldLvl="0" animBg="1" autoUpdateAnimBg="0"/>
      <p:bldP spid="3204" grpId="1" bldLvl="0" animBg="1" autoUpdateAnimBg="0"/>
      <p:bldP spid="3204" grpId="2" bldLvl="0" animBg="1" autoUpdateAnimBg="0"/>
      <p:bldP spid="3204" grpId="3" bldLvl="0" animBg="1" autoUpdateAnimBg="0"/>
      <p:bldP spid="3205" grpId="0" bldLvl="0" animBg="1" autoUpdateAnimBg="0"/>
      <p:bldP spid="3205" grpId="1" bldLvl="0" animBg="1" autoUpdateAnimBg="0"/>
      <p:bldP spid="3205" grpId="2" bldLvl="0" animBg="1" autoUpdateAnimBg="0"/>
      <p:bldP spid="3205" grpId="3" bldLvl="0" animBg="1" autoUpdateAnimBg="0"/>
      <p:bldP spid="3206" grpId="0" bldLvl="0" animBg="1" autoUpdateAnimBg="0"/>
      <p:bldP spid="3206" grpId="1" bldLvl="0" animBg="1" autoUpdateAnimBg="0"/>
      <p:bldP spid="3206" grpId="2" bldLvl="0" animBg="1" autoUpdateAnimBg="0"/>
      <p:bldP spid="3206" grpId="3" bldLvl="0" animBg="1" autoUpdateAnimBg="0"/>
      <p:bldP spid="3207" grpId="0" bldLvl="0" animBg="1" autoUpdateAnimBg="0"/>
      <p:bldP spid="3207" grpId="1" bldLvl="0" animBg="1" autoUpdateAnimBg="0"/>
      <p:bldP spid="3207" grpId="2" bldLvl="0" animBg="1" autoUpdateAnimBg="0"/>
      <p:bldP spid="3207" grpId="3" bldLvl="0" animBg="1" autoUpdateAnimBg="0"/>
      <p:bldP spid="3208" grpId="0" bldLvl="0" animBg="1" autoUpdateAnimBg="0"/>
      <p:bldP spid="3208" grpId="1" bldLvl="0" animBg="1" autoUpdateAnimBg="0"/>
      <p:bldP spid="3208" grpId="2" bldLvl="0" animBg="1" autoUpdateAnimBg="0"/>
      <p:bldP spid="3208" grpId="3" bldLvl="0" animBg="1" autoUpdateAnimBg="0"/>
      <p:bldP spid="3209" grpId="0" bldLvl="0" animBg="1" autoUpdateAnimBg="0"/>
      <p:bldP spid="3209" grpId="1" bldLvl="0" animBg="1" autoUpdateAnimBg="0"/>
      <p:bldP spid="3209" grpId="2" bldLvl="0" animBg="1" autoUpdateAnimBg="0"/>
      <p:bldP spid="3209" grpId="3" bldLvl="0" animBg="1" autoUpdateAnimBg="0"/>
      <p:bldP spid="3210" grpId="0" bldLvl="0" animBg="1" autoUpdateAnimBg="0"/>
      <p:bldP spid="3210" grpId="1" bldLvl="0" animBg="1" autoUpdateAnimBg="0"/>
      <p:bldP spid="3210" grpId="2" bldLvl="0" animBg="1" autoUpdateAnimBg="0"/>
      <p:bldP spid="3210" grpId="3" bldLvl="0" animBg="1" autoUpdateAnimBg="0"/>
      <p:bldP spid="3211" grpId="0" bldLvl="0" animBg="1" autoUpdateAnimBg="0"/>
      <p:bldP spid="3211" grpId="1" bldLvl="0" animBg="1" autoUpdateAnimBg="0"/>
      <p:bldP spid="3211" grpId="2" bldLvl="0" animBg="1" autoUpdateAnimBg="0"/>
      <p:bldP spid="3211" grpId="3" bldLvl="0" animBg="1" autoUpdateAnimBg="0"/>
      <p:bldP spid="3212" grpId="0" bldLvl="0" animBg="1" autoUpdateAnimBg="0"/>
      <p:bldP spid="3212" grpId="1" bldLvl="0" animBg="1" autoUpdateAnimBg="0"/>
      <p:bldP spid="3212" grpId="2" bldLvl="0" animBg="1" autoUpdateAnimBg="0"/>
      <p:bldP spid="3212" grpId="3" bldLvl="0" animBg="1" autoUpdateAnimBg="0"/>
      <p:bldP spid="3213" grpId="0" bldLvl="0" animBg="1" autoUpdateAnimBg="0"/>
      <p:bldP spid="3213" grpId="1" bldLvl="0" animBg="1" autoUpdateAnimBg="0"/>
      <p:bldP spid="3213" grpId="2" bldLvl="0" animBg="1" autoUpdateAnimBg="0"/>
      <p:bldP spid="3213" grpId="3" bldLvl="0" animBg="1" autoUpdateAnimBg="0"/>
      <p:bldP spid="3214" grpId="0" bldLvl="0" animBg="1" autoUpdateAnimBg="0"/>
      <p:bldP spid="3214" grpId="1" bldLvl="0" animBg="1" autoUpdateAnimBg="0"/>
      <p:bldP spid="3214" grpId="2" bldLvl="0" animBg="1" autoUpdateAnimBg="0"/>
      <p:bldP spid="3214" grpId="3" bldLvl="0" animBg="1" autoUpdateAnimBg="0"/>
      <p:bldP spid="3215" grpId="0" bldLvl="0" animBg="1" autoUpdateAnimBg="0"/>
      <p:bldP spid="3215" grpId="1" bldLvl="0" animBg="1" autoUpdateAnimBg="0"/>
      <p:bldP spid="3215" grpId="2" bldLvl="0" animBg="1" autoUpdateAnimBg="0"/>
      <p:bldP spid="3215" grpId="3" bldLvl="0" animBg="1" autoUpdateAnimBg="0"/>
      <p:bldP spid="3216" grpId="0" bldLvl="0" animBg="1" autoUpdateAnimBg="0"/>
      <p:bldP spid="3216" grpId="1" bldLvl="0" animBg="1" autoUpdateAnimBg="0"/>
      <p:bldP spid="3216" grpId="2" bldLvl="0" animBg="1" autoUpdateAnimBg="0"/>
      <p:bldP spid="3216" grpId="3" bldLvl="0" animBg="1" autoUpdateAnimBg="0"/>
      <p:bldP spid="3217" grpId="0" bldLvl="0" animBg="1" autoUpdateAnimBg="0"/>
      <p:bldP spid="3217" grpId="1" bldLvl="0" animBg="1" autoUpdateAnimBg="0"/>
      <p:bldP spid="3217" grpId="2" bldLvl="0" animBg="1" autoUpdateAnimBg="0"/>
      <p:bldP spid="3217" grpId="3" bldLvl="0" animBg="1" autoUpdateAnimBg="0"/>
      <p:bldP spid="3218" grpId="0" bldLvl="0" animBg="1" autoUpdateAnimBg="0"/>
      <p:bldP spid="3218" grpId="1" bldLvl="0" animBg="1" autoUpdateAnimBg="0"/>
      <p:bldP spid="3218" grpId="2" bldLvl="0" animBg="1" autoUpdateAnimBg="0"/>
      <p:bldP spid="3218" grpId="3" bldLvl="0" animBg="1" autoUpdateAnimBg="0"/>
      <p:bldP spid="3219" grpId="0" bldLvl="0" animBg="1" autoUpdateAnimBg="0"/>
      <p:bldP spid="3219" grpId="1" bldLvl="0" animBg="1" autoUpdateAnimBg="0"/>
      <p:bldP spid="3219" grpId="2" bldLvl="0" animBg="1" autoUpdateAnimBg="0"/>
      <p:bldP spid="3219" grpId="3" bldLvl="0" animBg="1" autoUpdateAnimBg="0"/>
      <p:bldP spid="3220" grpId="0" bldLvl="0" animBg="1" autoUpdateAnimBg="0"/>
      <p:bldP spid="3220" grpId="1" bldLvl="0" animBg="1" autoUpdateAnimBg="0"/>
      <p:bldP spid="3220" grpId="2" bldLvl="0" animBg="1" autoUpdateAnimBg="0"/>
      <p:bldP spid="3220" grpId="3" bldLvl="0" animBg="1" autoUpdateAnimBg="0"/>
      <p:bldP spid="3221" grpId="0" bldLvl="0" animBg="1" autoUpdateAnimBg="0"/>
      <p:bldP spid="3221" grpId="1" bldLvl="0" animBg="1" autoUpdateAnimBg="0"/>
      <p:bldP spid="3221" grpId="2" bldLvl="0" animBg="1" autoUpdateAnimBg="0"/>
      <p:bldP spid="3221" grpId="3" bldLvl="0" animBg="1" autoUpdateAnimBg="0"/>
      <p:bldP spid="3222" grpId="0" bldLvl="0" animBg="1" autoUpdateAnimBg="0"/>
      <p:bldP spid="3222" grpId="1" bldLvl="0" animBg="1" autoUpdateAnimBg="0"/>
      <p:bldP spid="3222" grpId="2" bldLvl="0" animBg="1" autoUpdateAnimBg="0"/>
      <p:bldP spid="3222" grpId="3" bldLvl="0" animBg="1" autoUpdateAnimBg="0"/>
      <p:bldP spid="3223" grpId="0" bldLvl="0" animBg="1" autoUpdateAnimBg="0"/>
      <p:bldP spid="3223" grpId="1" bldLvl="0" animBg="1" autoUpdateAnimBg="0"/>
      <p:bldP spid="3223" grpId="2" bldLvl="0" animBg="1" autoUpdateAnimBg="0"/>
      <p:bldP spid="3223" grpId="3" bldLvl="0" animBg="1" autoUpdateAnimBg="0"/>
      <p:bldP spid="3224" grpId="0" bldLvl="0" animBg="1" autoUpdateAnimBg="0"/>
      <p:bldP spid="3224" grpId="1" bldLvl="0" animBg="1" autoUpdateAnimBg="0"/>
      <p:bldP spid="3224" grpId="2" bldLvl="0" animBg="1" autoUpdateAnimBg="0"/>
      <p:bldP spid="3224" grpId="3" bldLvl="0" animBg="1" autoUpdateAnimBg="0"/>
      <p:bldP spid="3225" grpId="0" bldLvl="0" animBg="1" autoUpdateAnimBg="0"/>
      <p:bldP spid="3225" grpId="1" bldLvl="0" animBg="1" autoUpdateAnimBg="0"/>
      <p:bldP spid="3225" grpId="2" bldLvl="0" animBg="1" autoUpdateAnimBg="0"/>
      <p:bldP spid="3225" grpId="3" bldLvl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4"/>
          <p:cNvSpPr>
            <a:spLocks noChangeArrowheads="1"/>
          </p:cNvSpPr>
          <p:nvPr/>
        </p:nvSpPr>
        <p:spPr bwMode="auto">
          <a:xfrm>
            <a:off x="-892175" y="0"/>
            <a:ext cx="892175" cy="685800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4099" name="图片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279400"/>
            <a:ext cx="13446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4100" name="平行四边形 180"/>
          <p:cNvSpPr>
            <a:spLocks noChangeArrowheads="1"/>
          </p:cNvSpPr>
          <p:nvPr/>
        </p:nvSpPr>
        <p:spPr bwMode="auto">
          <a:xfrm>
            <a:off x="-47625" y="4294188"/>
            <a:ext cx="1127125" cy="357187"/>
          </a:xfrm>
          <a:prstGeom prst="parallelogram">
            <a:avLst>
              <a:gd name="adj" fmla="val 109641"/>
            </a:avLst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1" name="平行四边形 4"/>
          <p:cNvSpPr>
            <a:spLocks noChangeArrowheads="1"/>
          </p:cNvSpPr>
          <p:nvPr/>
        </p:nvSpPr>
        <p:spPr bwMode="auto">
          <a:xfrm>
            <a:off x="774700" y="4275138"/>
            <a:ext cx="1038225" cy="377825"/>
          </a:xfrm>
          <a:custGeom>
            <a:avLst/>
            <a:gdLst>
              <a:gd name="T0" fmla="*/ 0 w 778476"/>
              <a:gd name="T1" fmla="*/ 376881 h 376881"/>
              <a:gd name="T2" fmla="*/ 355257 w 778476"/>
              <a:gd name="T3" fmla="*/ 0 h 376881"/>
              <a:gd name="T4" fmla="*/ 778476 w 778476"/>
              <a:gd name="T5" fmla="*/ 12357 h 376881"/>
              <a:gd name="T6" fmla="*/ 491182 w 778476"/>
              <a:gd name="T7" fmla="*/ 364524 h 376881"/>
              <a:gd name="T8" fmla="*/ 0 w 778476"/>
              <a:gd name="T9" fmla="*/ 376881 h 3768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8476"/>
              <a:gd name="T16" fmla="*/ 0 h 376881"/>
              <a:gd name="T17" fmla="*/ 778476 w 778476"/>
              <a:gd name="T18" fmla="*/ 376881 h 3768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8476" h="376881">
                <a:moveTo>
                  <a:pt x="0" y="376881"/>
                </a:moveTo>
                <a:lnTo>
                  <a:pt x="355257" y="0"/>
                </a:lnTo>
                <a:lnTo>
                  <a:pt x="778476" y="12357"/>
                </a:lnTo>
                <a:lnTo>
                  <a:pt x="491182" y="364524"/>
                </a:lnTo>
                <a:lnTo>
                  <a:pt x="0" y="3768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2" name="平行四边形 4"/>
          <p:cNvSpPr>
            <a:spLocks noChangeArrowheads="1"/>
          </p:cNvSpPr>
          <p:nvPr/>
        </p:nvSpPr>
        <p:spPr bwMode="auto">
          <a:xfrm>
            <a:off x="1624013" y="4281488"/>
            <a:ext cx="947737" cy="358775"/>
          </a:xfrm>
          <a:custGeom>
            <a:avLst/>
            <a:gdLst>
              <a:gd name="T0" fmla="*/ 0 w 710514"/>
              <a:gd name="T1" fmla="*/ 352167 h 358345"/>
              <a:gd name="T2" fmla="*/ 281117 w 710514"/>
              <a:gd name="T3" fmla="*/ 0 h 358345"/>
              <a:gd name="T4" fmla="*/ 710514 w 710514"/>
              <a:gd name="T5" fmla="*/ 6178 h 358345"/>
              <a:gd name="T6" fmla="*/ 454112 w 710514"/>
              <a:gd name="T7" fmla="*/ 358345 h 358345"/>
              <a:gd name="T8" fmla="*/ 0 w 710514"/>
              <a:gd name="T9" fmla="*/ 352167 h 358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0514"/>
              <a:gd name="T16" fmla="*/ 0 h 358345"/>
              <a:gd name="T17" fmla="*/ 710514 w 710514"/>
              <a:gd name="T18" fmla="*/ 358345 h 3583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0514" h="358345">
                <a:moveTo>
                  <a:pt x="0" y="352167"/>
                </a:moveTo>
                <a:lnTo>
                  <a:pt x="281117" y="0"/>
                </a:lnTo>
                <a:lnTo>
                  <a:pt x="710514" y="6178"/>
                </a:lnTo>
                <a:lnTo>
                  <a:pt x="454112" y="358345"/>
                </a:lnTo>
                <a:lnTo>
                  <a:pt x="0" y="35216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3" name="平行四边形 4"/>
          <p:cNvSpPr>
            <a:spLocks noChangeArrowheads="1"/>
          </p:cNvSpPr>
          <p:nvPr/>
        </p:nvSpPr>
        <p:spPr bwMode="auto">
          <a:xfrm>
            <a:off x="2463800" y="4268788"/>
            <a:ext cx="865188" cy="371475"/>
          </a:xfrm>
          <a:custGeom>
            <a:avLst/>
            <a:gdLst>
              <a:gd name="T0" fmla="*/ 0 w 648731"/>
              <a:gd name="T1" fmla="*/ 364523 h 370701"/>
              <a:gd name="T2" fmla="*/ 237868 w 648731"/>
              <a:gd name="T3" fmla="*/ 0 h 370701"/>
              <a:gd name="T4" fmla="*/ 648731 w 648731"/>
              <a:gd name="T5" fmla="*/ 18534 h 370701"/>
              <a:gd name="T6" fmla="*/ 454112 w 648731"/>
              <a:gd name="T7" fmla="*/ 370701 h 370701"/>
              <a:gd name="T8" fmla="*/ 0 w 648731"/>
              <a:gd name="T9" fmla="*/ 364523 h 370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8731"/>
              <a:gd name="T16" fmla="*/ 0 h 370701"/>
              <a:gd name="T17" fmla="*/ 648731 w 648731"/>
              <a:gd name="T18" fmla="*/ 370701 h 370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8731" h="370701">
                <a:moveTo>
                  <a:pt x="0" y="364523"/>
                </a:moveTo>
                <a:lnTo>
                  <a:pt x="237868" y="0"/>
                </a:lnTo>
                <a:lnTo>
                  <a:pt x="648731" y="18534"/>
                </a:lnTo>
                <a:lnTo>
                  <a:pt x="454112" y="370701"/>
                </a:lnTo>
                <a:lnTo>
                  <a:pt x="0" y="36452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4" name="平行四边形 4"/>
          <p:cNvSpPr>
            <a:spLocks noChangeArrowheads="1"/>
          </p:cNvSpPr>
          <p:nvPr/>
        </p:nvSpPr>
        <p:spPr bwMode="auto">
          <a:xfrm>
            <a:off x="3295650" y="4281488"/>
            <a:ext cx="806450" cy="358775"/>
          </a:xfrm>
          <a:custGeom>
            <a:avLst/>
            <a:gdLst>
              <a:gd name="T0" fmla="*/ 0 w 605483"/>
              <a:gd name="T1" fmla="*/ 352168 h 358346"/>
              <a:gd name="T2" fmla="*/ 188441 w 605483"/>
              <a:gd name="T3" fmla="*/ 2 h 358346"/>
              <a:gd name="T4" fmla="*/ 605483 w 605483"/>
              <a:gd name="T5" fmla="*/ 0 h 358346"/>
              <a:gd name="T6" fmla="*/ 454112 w 605483"/>
              <a:gd name="T7" fmla="*/ 358346 h 358346"/>
              <a:gd name="T8" fmla="*/ 0 w 605483"/>
              <a:gd name="T9" fmla="*/ 352168 h 3583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5483"/>
              <a:gd name="T16" fmla="*/ 0 h 358346"/>
              <a:gd name="T17" fmla="*/ 605483 w 605483"/>
              <a:gd name="T18" fmla="*/ 358346 h 3583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5483" h="358346">
                <a:moveTo>
                  <a:pt x="0" y="352168"/>
                </a:moveTo>
                <a:lnTo>
                  <a:pt x="188441" y="2"/>
                </a:lnTo>
                <a:lnTo>
                  <a:pt x="605483" y="0"/>
                </a:lnTo>
                <a:lnTo>
                  <a:pt x="454112" y="358346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5" name="平行四边形 4"/>
          <p:cNvSpPr>
            <a:spLocks noChangeArrowheads="1"/>
          </p:cNvSpPr>
          <p:nvPr/>
        </p:nvSpPr>
        <p:spPr bwMode="auto">
          <a:xfrm>
            <a:off x="4111625" y="4281488"/>
            <a:ext cx="749300" cy="352425"/>
          </a:xfrm>
          <a:custGeom>
            <a:avLst/>
            <a:gdLst>
              <a:gd name="T0" fmla="*/ 0 w 562234"/>
              <a:gd name="T1" fmla="*/ 352168 h 352168"/>
              <a:gd name="T2" fmla="*/ 132836 w 562234"/>
              <a:gd name="T3" fmla="*/ 12359 h 352168"/>
              <a:gd name="T4" fmla="*/ 562234 w 562234"/>
              <a:gd name="T5" fmla="*/ 0 h 352168"/>
              <a:gd name="T6" fmla="*/ 478826 w 562234"/>
              <a:gd name="T7" fmla="*/ 352168 h 352168"/>
              <a:gd name="T8" fmla="*/ 0 w 562234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2234"/>
              <a:gd name="T16" fmla="*/ 0 h 352168"/>
              <a:gd name="T17" fmla="*/ 562234 w 562234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2234" h="352168">
                <a:moveTo>
                  <a:pt x="0" y="352168"/>
                </a:moveTo>
                <a:lnTo>
                  <a:pt x="132836" y="12359"/>
                </a:lnTo>
                <a:lnTo>
                  <a:pt x="562234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6" name="平行四边形 4"/>
          <p:cNvSpPr>
            <a:spLocks noChangeArrowheads="1"/>
          </p:cNvSpPr>
          <p:nvPr/>
        </p:nvSpPr>
        <p:spPr bwMode="auto">
          <a:xfrm>
            <a:off x="4951413" y="4281488"/>
            <a:ext cx="668337" cy="352425"/>
          </a:xfrm>
          <a:custGeom>
            <a:avLst/>
            <a:gdLst>
              <a:gd name="T0" fmla="*/ 0 w 500450"/>
              <a:gd name="T1" fmla="*/ 352168 h 352168"/>
              <a:gd name="T2" fmla="*/ 89588 w 500450"/>
              <a:gd name="T3" fmla="*/ 2 h 352168"/>
              <a:gd name="T4" fmla="*/ 500450 w 500450"/>
              <a:gd name="T5" fmla="*/ 0 h 352168"/>
              <a:gd name="T6" fmla="*/ 478826 w 500450"/>
              <a:gd name="T7" fmla="*/ 352168 h 352168"/>
              <a:gd name="T8" fmla="*/ 0 w 500450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0450"/>
              <a:gd name="T16" fmla="*/ 0 h 352168"/>
              <a:gd name="T17" fmla="*/ 500450 w 500450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0450" h="352168">
                <a:moveTo>
                  <a:pt x="0" y="352168"/>
                </a:moveTo>
                <a:lnTo>
                  <a:pt x="89588" y="2"/>
                </a:lnTo>
                <a:lnTo>
                  <a:pt x="500450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7" name="平行四边形 4"/>
          <p:cNvSpPr>
            <a:spLocks noChangeArrowheads="1"/>
          </p:cNvSpPr>
          <p:nvPr/>
        </p:nvSpPr>
        <p:spPr bwMode="auto">
          <a:xfrm>
            <a:off x="673100" y="3862388"/>
            <a:ext cx="927100" cy="288925"/>
          </a:xfrm>
          <a:custGeom>
            <a:avLst/>
            <a:gdLst>
              <a:gd name="T0" fmla="*/ 0 w 694200"/>
              <a:gd name="T1" fmla="*/ 279963 h 288675"/>
              <a:gd name="T2" fmla="*/ 304691 w 694200"/>
              <a:gd name="T3" fmla="*/ 0 h 288675"/>
              <a:gd name="T4" fmla="*/ 694200 w 694200"/>
              <a:gd name="T5" fmla="*/ 8143 h 288675"/>
              <a:gd name="T6" fmla="*/ 419547 w 694200"/>
              <a:gd name="T7" fmla="*/ 288675 h 288675"/>
              <a:gd name="T8" fmla="*/ 0 w 694200"/>
              <a:gd name="T9" fmla="*/ 279963 h 2886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4200"/>
              <a:gd name="T16" fmla="*/ 0 h 288675"/>
              <a:gd name="T17" fmla="*/ 694200 w 694200"/>
              <a:gd name="T18" fmla="*/ 288675 h 2886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4200" h="288675">
                <a:moveTo>
                  <a:pt x="0" y="279963"/>
                </a:moveTo>
                <a:lnTo>
                  <a:pt x="304691" y="0"/>
                </a:lnTo>
                <a:lnTo>
                  <a:pt x="694200" y="8143"/>
                </a:lnTo>
                <a:lnTo>
                  <a:pt x="419547" y="288675"/>
                </a:lnTo>
                <a:lnTo>
                  <a:pt x="0" y="27996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8" name="平行四边形 4"/>
          <p:cNvSpPr>
            <a:spLocks noChangeArrowheads="1"/>
          </p:cNvSpPr>
          <p:nvPr/>
        </p:nvSpPr>
        <p:spPr bwMode="auto">
          <a:xfrm>
            <a:off x="1404938" y="3870325"/>
            <a:ext cx="881062" cy="280988"/>
          </a:xfrm>
          <a:custGeom>
            <a:avLst/>
            <a:gdLst>
              <a:gd name="T0" fmla="*/ 0 w 660490"/>
              <a:gd name="T1" fmla="*/ 271820 h 280532"/>
              <a:gd name="T2" fmla="*/ 266767 w 660490"/>
              <a:gd name="T3" fmla="*/ 4498 h 280532"/>
              <a:gd name="T4" fmla="*/ 660490 w 660490"/>
              <a:gd name="T5" fmla="*/ 0 h 280532"/>
              <a:gd name="T6" fmla="*/ 419547 w 660490"/>
              <a:gd name="T7" fmla="*/ 280532 h 280532"/>
              <a:gd name="T8" fmla="*/ 0 w 660490"/>
              <a:gd name="T9" fmla="*/ 271820 h 2805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490"/>
              <a:gd name="T16" fmla="*/ 0 h 280532"/>
              <a:gd name="T17" fmla="*/ 660490 w 660490"/>
              <a:gd name="T18" fmla="*/ 280532 h 2805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490" h="280532">
                <a:moveTo>
                  <a:pt x="0" y="271820"/>
                </a:moveTo>
                <a:lnTo>
                  <a:pt x="266767" y="4498"/>
                </a:lnTo>
                <a:lnTo>
                  <a:pt x="660490" y="0"/>
                </a:lnTo>
                <a:lnTo>
                  <a:pt x="419547" y="280532"/>
                </a:lnTo>
                <a:lnTo>
                  <a:pt x="0" y="2718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9" name="平行四边形 4"/>
          <p:cNvSpPr>
            <a:spLocks noChangeArrowheads="1"/>
          </p:cNvSpPr>
          <p:nvPr/>
        </p:nvSpPr>
        <p:spPr bwMode="auto">
          <a:xfrm>
            <a:off x="2139950" y="3867150"/>
            <a:ext cx="814388" cy="284163"/>
          </a:xfrm>
          <a:custGeom>
            <a:avLst/>
            <a:gdLst>
              <a:gd name="T0" fmla="*/ 0 w 609924"/>
              <a:gd name="T1" fmla="*/ 276034 h 284746"/>
              <a:gd name="T2" fmla="*/ 224629 w 609924"/>
              <a:gd name="T3" fmla="*/ 4498 h 284746"/>
              <a:gd name="T4" fmla="*/ 609924 w 609924"/>
              <a:gd name="T5" fmla="*/ 0 h 284746"/>
              <a:gd name="T6" fmla="*/ 419547 w 609924"/>
              <a:gd name="T7" fmla="*/ 284746 h 284746"/>
              <a:gd name="T8" fmla="*/ 0 w 609924"/>
              <a:gd name="T9" fmla="*/ 276034 h 2847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924"/>
              <a:gd name="T16" fmla="*/ 0 h 284746"/>
              <a:gd name="T17" fmla="*/ 609924 w 609924"/>
              <a:gd name="T18" fmla="*/ 284746 h 2847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924" h="284746">
                <a:moveTo>
                  <a:pt x="0" y="276034"/>
                </a:moveTo>
                <a:lnTo>
                  <a:pt x="224629" y="4498"/>
                </a:lnTo>
                <a:lnTo>
                  <a:pt x="609924" y="0"/>
                </a:lnTo>
                <a:lnTo>
                  <a:pt x="419547" y="284746"/>
                </a:lnTo>
                <a:lnTo>
                  <a:pt x="0" y="27603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10" name="平行四边形 4"/>
          <p:cNvSpPr>
            <a:spLocks noChangeArrowheads="1"/>
          </p:cNvSpPr>
          <p:nvPr/>
        </p:nvSpPr>
        <p:spPr bwMode="auto">
          <a:xfrm>
            <a:off x="2854325" y="3867150"/>
            <a:ext cx="762000" cy="284163"/>
          </a:xfrm>
          <a:custGeom>
            <a:avLst/>
            <a:gdLst>
              <a:gd name="T0" fmla="*/ 0 w 572000"/>
              <a:gd name="T1" fmla="*/ 276034 h 284746"/>
              <a:gd name="T2" fmla="*/ 207774 w 572000"/>
              <a:gd name="T3" fmla="*/ 284 h 284746"/>
              <a:gd name="T4" fmla="*/ 572000 w 572000"/>
              <a:gd name="T5" fmla="*/ 0 h 284746"/>
              <a:gd name="T6" fmla="*/ 419547 w 572000"/>
              <a:gd name="T7" fmla="*/ 284746 h 284746"/>
              <a:gd name="T8" fmla="*/ 0 w 572000"/>
              <a:gd name="T9" fmla="*/ 276034 h 2847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2000"/>
              <a:gd name="T16" fmla="*/ 0 h 284746"/>
              <a:gd name="T17" fmla="*/ 572000 w 572000"/>
              <a:gd name="T18" fmla="*/ 284746 h 2847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2000" h="284746">
                <a:moveTo>
                  <a:pt x="0" y="276034"/>
                </a:moveTo>
                <a:lnTo>
                  <a:pt x="207774" y="284"/>
                </a:lnTo>
                <a:lnTo>
                  <a:pt x="572000" y="0"/>
                </a:lnTo>
                <a:lnTo>
                  <a:pt x="419547" y="284746"/>
                </a:lnTo>
                <a:lnTo>
                  <a:pt x="0" y="27603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11" name="平行四边形 4"/>
          <p:cNvSpPr>
            <a:spLocks noChangeArrowheads="1"/>
          </p:cNvSpPr>
          <p:nvPr/>
        </p:nvSpPr>
        <p:spPr bwMode="auto">
          <a:xfrm>
            <a:off x="3595688" y="3862388"/>
            <a:ext cx="717550" cy="288925"/>
          </a:xfrm>
          <a:custGeom>
            <a:avLst/>
            <a:gdLst>
              <a:gd name="T0" fmla="*/ 0 w 538290"/>
              <a:gd name="T1" fmla="*/ 280247 h 288959"/>
              <a:gd name="T2" fmla="*/ 161423 w 538290"/>
              <a:gd name="T3" fmla="*/ 8711 h 288959"/>
              <a:gd name="T4" fmla="*/ 538290 w 538290"/>
              <a:gd name="T5" fmla="*/ 0 h 288959"/>
              <a:gd name="T6" fmla="*/ 419547 w 538290"/>
              <a:gd name="T7" fmla="*/ 288959 h 288959"/>
              <a:gd name="T8" fmla="*/ 0 w 538290"/>
              <a:gd name="T9" fmla="*/ 280247 h 288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8290"/>
              <a:gd name="T16" fmla="*/ 0 h 288959"/>
              <a:gd name="T17" fmla="*/ 538290 w 538290"/>
              <a:gd name="T18" fmla="*/ 288959 h 288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8290" h="288959">
                <a:moveTo>
                  <a:pt x="0" y="280247"/>
                </a:moveTo>
                <a:lnTo>
                  <a:pt x="161423" y="8711"/>
                </a:lnTo>
                <a:lnTo>
                  <a:pt x="538290" y="0"/>
                </a:lnTo>
                <a:lnTo>
                  <a:pt x="419547" y="288959"/>
                </a:lnTo>
                <a:lnTo>
                  <a:pt x="0" y="28024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12" name="平行四边形 4"/>
          <p:cNvSpPr>
            <a:spLocks noChangeArrowheads="1"/>
          </p:cNvSpPr>
          <p:nvPr/>
        </p:nvSpPr>
        <p:spPr bwMode="auto">
          <a:xfrm>
            <a:off x="4337050" y="3870325"/>
            <a:ext cx="654050" cy="280988"/>
          </a:xfrm>
          <a:custGeom>
            <a:avLst/>
            <a:gdLst>
              <a:gd name="T0" fmla="*/ 0 w 491156"/>
              <a:gd name="T1" fmla="*/ 271536 h 280248"/>
              <a:gd name="T2" fmla="*/ 109576 w 491156"/>
              <a:gd name="T3" fmla="*/ 0 h 280248"/>
              <a:gd name="T4" fmla="*/ 491156 w 491156"/>
              <a:gd name="T5" fmla="*/ 715 h 280248"/>
              <a:gd name="T6" fmla="*/ 419547 w 491156"/>
              <a:gd name="T7" fmla="*/ 280248 h 280248"/>
              <a:gd name="T8" fmla="*/ 0 w 491156"/>
              <a:gd name="T9" fmla="*/ 271536 h 280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1156"/>
              <a:gd name="T16" fmla="*/ 0 h 280248"/>
              <a:gd name="T17" fmla="*/ 491156 w 491156"/>
              <a:gd name="T18" fmla="*/ 280248 h 280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1156" h="280248">
                <a:moveTo>
                  <a:pt x="0" y="271536"/>
                </a:moveTo>
                <a:lnTo>
                  <a:pt x="109576" y="0"/>
                </a:lnTo>
                <a:lnTo>
                  <a:pt x="491156" y="715"/>
                </a:lnTo>
                <a:lnTo>
                  <a:pt x="419547" y="280248"/>
                </a:lnTo>
                <a:lnTo>
                  <a:pt x="0" y="27153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13" name="平行四边形 4"/>
          <p:cNvSpPr>
            <a:spLocks noChangeArrowheads="1"/>
          </p:cNvSpPr>
          <p:nvPr/>
        </p:nvSpPr>
        <p:spPr bwMode="auto">
          <a:xfrm>
            <a:off x="5078413" y="3871913"/>
            <a:ext cx="611187" cy="279400"/>
          </a:xfrm>
          <a:custGeom>
            <a:avLst/>
            <a:gdLst>
              <a:gd name="T0" fmla="*/ 0 w 458162"/>
              <a:gd name="T1" fmla="*/ 270821 h 279533"/>
              <a:gd name="T2" fmla="*/ 76582 w 458162"/>
              <a:gd name="T3" fmla="*/ 3998 h 279533"/>
              <a:gd name="T4" fmla="*/ 458162 w 458162"/>
              <a:gd name="T5" fmla="*/ 0 h 279533"/>
              <a:gd name="T6" fmla="*/ 419547 w 458162"/>
              <a:gd name="T7" fmla="*/ 279533 h 279533"/>
              <a:gd name="T8" fmla="*/ 0 w 458162"/>
              <a:gd name="T9" fmla="*/ 270821 h 279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8162"/>
              <a:gd name="T16" fmla="*/ 0 h 279533"/>
              <a:gd name="T17" fmla="*/ 458162 w 458162"/>
              <a:gd name="T18" fmla="*/ 279533 h 279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8162" h="279533">
                <a:moveTo>
                  <a:pt x="0" y="270821"/>
                </a:moveTo>
                <a:lnTo>
                  <a:pt x="76582" y="3998"/>
                </a:lnTo>
                <a:lnTo>
                  <a:pt x="458162" y="0"/>
                </a:lnTo>
                <a:lnTo>
                  <a:pt x="419547" y="279533"/>
                </a:lnTo>
                <a:lnTo>
                  <a:pt x="0" y="27082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14" name="平行四边形 4"/>
          <p:cNvSpPr>
            <a:spLocks noChangeArrowheads="1"/>
          </p:cNvSpPr>
          <p:nvPr/>
        </p:nvSpPr>
        <p:spPr bwMode="auto">
          <a:xfrm>
            <a:off x="1238250" y="3524250"/>
            <a:ext cx="809625" cy="234950"/>
          </a:xfrm>
          <a:custGeom>
            <a:avLst/>
            <a:gdLst>
              <a:gd name="T0" fmla="*/ 0 w 607254"/>
              <a:gd name="T1" fmla="*/ 226613 h 235325"/>
              <a:gd name="T2" fmla="*/ 254241 w 607254"/>
              <a:gd name="T3" fmla="*/ 0 h 235325"/>
              <a:gd name="T4" fmla="*/ 607254 w 607254"/>
              <a:gd name="T5" fmla="*/ 8028 h 235325"/>
              <a:gd name="T6" fmla="*/ 394495 w 607254"/>
              <a:gd name="T7" fmla="*/ 235325 h 235325"/>
              <a:gd name="T8" fmla="*/ 0 w 607254"/>
              <a:gd name="T9" fmla="*/ 226613 h 235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7254"/>
              <a:gd name="T16" fmla="*/ 0 h 235325"/>
              <a:gd name="T17" fmla="*/ 607254 w 607254"/>
              <a:gd name="T18" fmla="*/ 235325 h 2353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7254" h="235325">
                <a:moveTo>
                  <a:pt x="0" y="226613"/>
                </a:moveTo>
                <a:lnTo>
                  <a:pt x="254241" y="0"/>
                </a:lnTo>
                <a:lnTo>
                  <a:pt x="607254" y="8028"/>
                </a:lnTo>
                <a:lnTo>
                  <a:pt x="394495" y="235325"/>
                </a:lnTo>
                <a:lnTo>
                  <a:pt x="0" y="22661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15" name="平行四边形 4"/>
          <p:cNvSpPr>
            <a:spLocks noChangeArrowheads="1"/>
          </p:cNvSpPr>
          <p:nvPr/>
        </p:nvSpPr>
        <p:spPr bwMode="auto">
          <a:xfrm>
            <a:off x="1897063" y="3530600"/>
            <a:ext cx="776287" cy="228600"/>
          </a:xfrm>
          <a:custGeom>
            <a:avLst/>
            <a:gdLst>
              <a:gd name="T0" fmla="*/ 0 w 582202"/>
              <a:gd name="T1" fmla="*/ 220350 h 229062"/>
              <a:gd name="T2" fmla="*/ 222926 w 582202"/>
              <a:gd name="T3" fmla="*/ 0 h 229062"/>
              <a:gd name="T4" fmla="*/ 582202 w 582202"/>
              <a:gd name="T5" fmla="*/ 1765 h 229062"/>
              <a:gd name="T6" fmla="*/ 394495 w 582202"/>
              <a:gd name="T7" fmla="*/ 229062 h 229062"/>
              <a:gd name="T8" fmla="*/ 0 w 582202"/>
              <a:gd name="T9" fmla="*/ 220350 h 2290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2202"/>
              <a:gd name="T16" fmla="*/ 0 h 229062"/>
              <a:gd name="T17" fmla="*/ 582202 w 582202"/>
              <a:gd name="T18" fmla="*/ 229062 h 2290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2202" h="229062">
                <a:moveTo>
                  <a:pt x="0" y="220350"/>
                </a:moveTo>
                <a:lnTo>
                  <a:pt x="222926" y="0"/>
                </a:lnTo>
                <a:lnTo>
                  <a:pt x="582202" y="1765"/>
                </a:lnTo>
                <a:lnTo>
                  <a:pt x="394495" y="229062"/>
                </a:lnTo>
                <a:lnTo>
                  <a:pt x="0" y="22035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16" name="平行四边形 4"/>
          <p:cNvSpPr>
            <a:spLocks noChangeArrowheads="1"/>
          </p:cNvSpPr>
          <p:nvPr/>
        </p:nvSpPr>
        <p:spPr bwMode="auto">
          <a:xfrm>
            <a:off x="2540000" y="3533775"/>
            <a:ext cx="738188" cy="225425"/>
          </a:xfrm>
          <a:custGeom>
            <a:avLst/>
            <a:gdLst>
              <a:gd name="T0" fmla="*/ 0 w 554018"/>
              <a:gd name="T1" fmla="*/ 217219 h 225931"/>
              <a:gd name="T2" fmla="*/ 201005 w 554018"/>
              <a:gd name="T3" fmla="*/ 0 h 225931"/>
              <a:gd name="T4" fmla="*/ 554018 w 554018"/>
              <a:gd name="T5" fmla="*/ 1766 h 225931"/>
              <a:gd name="T6" fmla="*/ 394495 w 554018"/>
              <a:gd name="T7" fmla="*/ 225931 h 225931"/>
              <a:gd name="T8" fmla="*/ 0 w 554018"/>
              <a:gd name="T9" fmla="*/ 217219 h 225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4018"/>
              <a:gd name="T16" fmla="*/ 0 h 225931"/>
              <a:gd name="T17" fmla="*/ 554018 w 554018"/>
              <a:gd name="T18" fmla="*/ 225931 h 2259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4018" h="225931">
                <a:moveTo>
                  <a:pt x="0" y="217219"/>
                </a:moveTo>
                <a:lnTo>
                  <a:pt x="201005" y="0"/>
                </a:lnTo>
                <a:lnTo>
                  <a:pt x="554018" y="1766"/>
                </a:lnTo>
                <a:lnTo>
                  <a:pt x="394495" y="225931"/>
                </a:lnTo>
                <a:lnTo>
                  <a:pt x="0" y="21721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17" name="平行四边形 4"/>
          <p:cNvSpPr>
            <a:spLocks noChangeArrowheads="1"/>
          </p:cNvSpPr>
          <p:nvPr/>
        </p:nvSpPr>
        <p:spPr bwMode="auto">
          <a:xfrm>
            <a:off x="3203575" y="3525838"/>
            <a:ext cx="688975" cy="233362"/>
          </a:xfrm>
          <a:custGeom>
            <a:avLst/>
            <a:gdLst>
              <a:gd name="T0" fmla="*/ 0 w 516440"/>
              <a:gd name="T1" fmla="*/ 224847 h 233559"/>
              <a:gd name="T2" fmla="*/ 147769 w 516440"/>
              <a:gd name="T3" fmla="*/ 4497 h 233559"/>
              <a:gd name="T4" fmla="*/ 516440 w 516440"/>
              <a:gd name="T5" fmla="*/ 0 h 233559"/>
              <a:gd name="T6" fmla="*/ 381969 w 516440"/>
              <a:gd name="T7" fmla="*/ 233559 h 233559"/>
              <a:gd name="T8" fmla="*/ 0 w 516440"/>
              <a:gd name="T9" fmla="*/ 224847 h 2335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6440"/>
              <a:gd name="T16" fmla="*/ 0 h 233559"/>
              <a:gd name="T17" fmla="*/ 516440 w 516440"/>
              <a:gd name="T18" fmla="*/ 233559 h 2335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6440" h="233559">
                <a:moveTo>
                  <a:pt x="0" y="224847"/>
                </a:moveTo>
                <a:lnTo>
                  <a:pt x="147769" y="4497"/>
                </a:lnTo>
                <a:lnTo>
                  <a:pt x="516440" y="0"/>
                </a:lnTo>
                <a:lnTo>
                  <a:pt x="381969" y="233559"/>
                </a:lnTo>
                <a:lnTo>
                  <a:pt x="0" y="22484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18" name="平行四边形 4"/>
          <p:cNvSpPr>
            <a:spLocks noChangeArrowheads="1"/>
          </p:cNvSpPr>
          <p:nvPr/>
        </p:nvSpPr>
        <p:spPr bwMode="auto">
          <a:xfrm>
            <a:off x="3867150" y="3532188"/>
            <a:ext cx="635000" cy="228600"/>
          </a:xfrm>
          <a:custGeom>
            <a:avLst/>
            <a:gdLst>
              <a:gd name="T0" fmla="*/ 0 w 475730"/>
              <a:gd name="T1" fmla="*/ 227979 h 227979"/>
              <a:gd name="T2" fmla="*/ 119586 w 475730"/>
              <a:gd name="T3" fmla="*/ 1365 h 227979"/>
              <a:gd name="T4" fmla="*/ 475730 w 475730"/>
              <a:gd name="T5" fmla="*/ 0 h 227979"/>
              <a:gd name="T6" fmla="*/ 375706 w 475730"/>
              <a:gd name="T7" fmla="*/ 227296 h 227979"/>
              <a:gd name="T8" fmla="*/ 0 w 475730"/>
              <a:gd name="T9" fmla="*/ 227979 h 2279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5730"/>
              <a:gd name="T16" fmla="*/ 0 h 227979"/>
              <a:gd name="T17" fmla="*/ 475730 w 475730"/>
              <a:gd name="T18" fmla="*/ 227979 h 2279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5730" h="227979">
                <a:moveTo>
                  <a:pt x="0" y="227979"/>
                </a:moveTo>
                <a:lnTo>
                  <a:pt x="119586" y="1365"/>
                </a:lnTo>
                <a:lnTo>
                  <a:pt x="475730" y="0"/>
                </a:lnTo>
                <a:lnTo>
                  <a:pt x="375706" y="227296"/>
                </a:lnTo>
                <a:lnTo>
                  <a:pt x="0" y="22797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19" name="平行四边形 4"/>
          <p:cNvSpPr>
            <a:spLocks noChangeArrowheads="1"/>
          </p:cNvSpPr>
          <p:nvPr/>
        </p:nvSpPr>
        <p:spPr bwMode="auto">
          <a:xfrm>
            <a:off x="4522788" y="3533775"/>
            <a:ext cx="584200" cy="227013"/>
          </a:xfrm>
          <a:custGeom>
            <a:avLst/>
            <a:gdLst>
              <a:gd name="T0" fmla="*/ 0 w 438152"/>
              <a:gd name="T1" fmla="*/ 226614 h 226614"/>
              <a:gd name="T2" fmla="*/ 82008 w 438152"/>
              <a:gd name="T3" fmla="*/ 0 h 226614"/>
              <a:gd name="T4" fmla="*/ 438152 w 438152"/>
              <a:gd name="T5" fmla="*/ 1766 h 226614"/>
              <a:gd name="T6" fmla="*/ 375706 w 438152"/>
              <a:gd name="T7" fmla="*/ 225931 h 226614"/>
              <a:gd name="T8" fmla="*/ 0 w 438152"/>
              <a:gd name="T9" fmla="*/ 226614 h 226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152"/>
              <a:gd name="T16" fmla="*/ 0 h 226614"/>
              <a:gd name="T17" fmla="*/ 438152 w 438152"/>
              <a:gd name="T18" fmla="*/ 226614 h 2266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152" h="226614">
                <a:moveTo>
                  <a:pt x="0" y="226614"/>
                </a:moveTo>
                <a:lnTo>
                  <a:pt x="82008" y="0"/>
                </a:lnTo>
                <a:lnTo>
                  <a:pt x="438152" y="1766"/>
                </a:lnTo>
                <a:lnTo>
                  <a:pt x="375706" y="225931"/>
                </a:lnTo>
                <a:lnTo>
                  <a:pt x="0" y="22661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20" name="平行四边形 4"/>
          <p:cNvSpPr>
            <a:spLocks noChangeArrowheads="1"/>
          </p:cNvSpPr>
          <p:nvPr/>
        </p:nvSpPr>
        <p:spPr bwMode="auto">
          <a:xfrm>
            <a:off x="5183188" y="3524250"/>
            <a:ext cx="533400" cy="236538"/>
          </a:xfrm>
          <a:custGeom>
            <a:avLst/>
            <a:gdLst>
              <a:gd name="T0" fmla="*/ 0 w 400573"/>
              <a:gd name="T1" fmla="*/ 236008 h 236008"/>
              <a:gd name="T2" fmla="*/ 53824 w 400573"/>
              <a:gd name="T3" fmla="*/ 0 h 236008"/>
              <a:gd name="T4" fmla="*/ 400573 w 400573"/>
              <a:gd name="T5" fmla="*/ 4898 h 236008"/>
              <a:gd name="T6" fmla="*/ 375706 w 400573"/>
              <a:gd name="T7" fmla="*/ 235325 h 236008"/>
              <a:gd name="T8" fmla="*/ 0 w 400573"/>
              <a:gd name="T9" fmla="*/ 236008 h 236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0573"/>
              <a:gd name="T16" fmla="*/ 0 h 236008"/>
              <a:gd name="T17" fmla="*/ 400573 w 400573"/>
              <a:gd name="T18" fmla="*/ 236008 h 236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0573" h="236008">
                <a:moveTo>
                  <a:pt x="0" y="236008"/>
                </a:moveTo>
                <a:lnTo>
                  <a:pt x="53824" y="0"/>
                </a:lnTo>
                <a:lnTo>
                  <a:pt x="400573" y="4898"/>
                </a:lnTo>
                <a:lnTo>
                  <a:pt x="375706" y="235325"/>
                </a:lnTo>
                <a:lnTo>
                  <a:pt x="0" y="23600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21" name="平行四边形 4"/>
          <p:cNvSpPr>
            <a:spLocks noChangeArrowheads="1"/>
          </p:cNvSpPr>
          <p:nvPr/>
        </p:nvSpPr>
        <p:spPr bwMode="auto">
          <a:xfrm>
            <a:off x="1692275" y="3251200"/>
            <a:ext cx="730250" cy="184150"/>
          </a:xfrm>
          <a:custGeom>
            <a:avLst/>
            <a:gdLst>
              <a:gd name="T0" fmla="*/ 0 w 547756"/>
              <a:gd name="T1" fmla="*/ 184138 h 184138"/>
              <a:gd name="T2" fmla="*/ 213531 w 547756"/>
              <a:gd name="T3" fmla="*/ 1366 h 184138"/>
              <a:gd name="T4" fmla="*/ 547756 w 547756"/>
              <a:gd name="T5" fmla="*/ 0 h 184138"/>
              <a:gd name="T6" fmla="*/ 375706 w 547756"/>
              <a:gd name="T7" fmla="*/ 183455 h 184138"/>
              <a:gd name="T8" fmla="*/ 0 w 547756"/>
              <a:gd name="T9" fmla="*/ 184138 h 184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7756"/>
              <a:gd name="T16" fmla="*/ 0 h 184138"/>
              <a:gd name="T17" fmla="*/ 547756 w 547756"/>
              <a:gd name="T18" fmla="*/ 184138 h 184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7756" h="184138">
                <a:moveTo>
                  <a:pt x="0" y="184138"/>
                </a:moveTo>
                <a:lnTo>
                  <a:pt x="213531" y="1366"/>
                </a:lnTo>
                <a:lnTo>
                  <a:pt x="547756" y="0"/>
                </a:lnTo>
                <a:lnTo>
                  <a:pt x="375706" y="183455"/>
                </a:lnTo>
                <a:lnTo>
                  <a:pt x="0" y="18413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22" name="平行四边形 4"/>
          <p:cNvSpPr>
            <a:spLocks noChangeArrowheads="1"/>
          </p:cNvSpPr>
          <p:nvPr/>
        </p:nvSpPr>
        <p:spPr bwMode="auto">
          <a:xfrm>
            <a:off x="2281238" y="3248025"/>
            <a:ext cx="704850" cy="187325"/>
          </a:xfrm>
          <a:custGeom>
            <a:avLst/>
            <a:gdLst>
              <a:gd name="T0" fmla="*/ 0 w 528967"/>
              <a:gd name="T1" fmla="*/ 185903 h 185903"/>
              <a:gd name="T2" fmla="*/ 191611 w 528967"/>
              <a:gd name="T3" fmla="*/ 0 h 185903"/>
              <a:gd name="T4" fmla="*/ 528967 w 528967"/>
              <a:gd name="T5" fmla="*/ 4897 h 185903"/>
              <a:gd name="T6" fmla="*/ 375706 w 528967"/>
              <a:gd name="T7" fmla="*/ 185220 h 185903"/>
              <a:gd name="T8" fmla="*/ 0 w 528967"/>
              <a:gd name="T9" fmla="*/ 185903 h 185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967"/>
              <a:gd name="T16" fmla="*/ 0 h 185903"/>
              <a:gd name="T17" fmla="*/ 528967 w 528967"/>
              <a:gd name="T18" fmla="*/ 185903 h 185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967" h="185903">
                <a:moveTo>
                  <a:pt x="0" y="185903"/>
                </a:moveTo>
                <a:lnTo>
                  <a:pt x="191611" y="0"/>
                </a:lnTo>
                <a:lnTo>
                  <a:pt x="528967" y="4897"/>
                </a:lnTo>
                <a:lnTo>
                  <a:pt x="375706" y="185220"/>
                </a:lnTo>
                <a:lnTo>
                  <a:pt x="0" y="18590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23" name="平行四边形 4"/>
          <p:cNvSpPr>
            <a:spLocks noChangeArrowheads="1"/>
          </p:cNvSpPr>
          <p:nvPr/>
        </p:nvSpPr>
        <p:spPr bwMode="auto">
          <a:xfrm>
            <a:off x="2882900" y="3251200"/>
            <a:ext cx="646113" cy="192088"/>
          </a:xfrm>
          <a:custGeom>
            <a:avLst/>
            <a:gdLst>
              <a:gd name="T0" fmla="*/ 0 w 485127"/>
              <a:gd name="T1" fmla="*/ 184138 h 192850"/>
              <a:gd name="T2" fmla="*/ 150901 w 485127"/>
              <a:gd name="T3" fmla="*/ 4498 h 192850"/>
              <a:gd name="T4" fmla="*/ 485127 w 485127"/>
              <a:gd name="T5" fmla="*/ 0 h 192850"/>
              <a:gd name="T6" fmla="*/ 353785 w 485127"/>
              <a:gd name="T7" fmla="*/ 192850 h 192850"/>
              <a:gd name="T8" fmla="*/ 0 w 485127"/>
              <a:gd name="T9" fmla="*/ 184138 h 192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5127"/>
              <a:gd name="T16" fmla="*/ 0 h 192850"/>
              <a:gd name="T17" fmla="*/ 485127 w 485127"/>
              <a:gd name="T18" fmla="*/ 192850 h 1928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5127" h="192850">
                <a:moveTo>
                  <a:pt x="0" y="184138"/>
                </a:moveTo>
                <a:lnTo>
                  <a:pt x="150901" y="4498"/>
                </a:lnTo>
                <a:lnTo>
                  <a:pt x="485127" y="0"/>
                </a:lnTo>
                <a:lnTo>
                  <a:pt x="353785" y="192850"/>
                </a:lnTo>
                <a:lnTo>
                  <a:pt x="0" y="18413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24" name="平行四边形 4"/>
          <p:cNvSpPr>
            <a:spLocks noChangeArrowheads="1"/>
          </p:cNvSpPr>
          <p:nvPr/>
        </p:nvSpPr>
        <p:spPr bwMode="auto">
          <a:xfrm>
            <a:off x="3475038" y="3248025"/>
            <a:ext cx="617537" cy="195263"/>
          </a:xfrm>
          <a:custGeom>
            <a:avLst/>
            <a:gdLst>
              <a:gd name="T0" fmla="*/ 0 w 463207"/>
              <a:gd name="T1" fmla="*/ 187270 h 195982"/>
              <a:gd name="T2" fmla="*/ 132112 w 463207"/>
              <a:gd name="T3" fmla="*/ 7630 h 195982"/>
              <a:gd name="T4" fmla="*/ 463207 w 463207"/>
              <a:gd name="T5" fmla="*/ 0 h 195982"/>
              <a:gd name="T6" fmla="*/ 353785 w 463207"/>
              <a:gd name="T7" fmla="*/ 195982 h 195982"/>
              <a:gd name="T8" fmla="*/ 0 w 463207"/>
              <a:gd name="T9" fmla="*/ 187270 h 1959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3207"/>
              <a:gd name="T16" fmla="*/ 0 h 195982"/>
              <a:gd name="T17" fmla="*/ 463207 w 463207"/>
              <a:gd name="T18" fmla="*/ 195982 h 1959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3207" h="195982">
                <a:moveTo>
                  <a:pt x="0" y="187270"/>
                </a:moveTo>
                <a:lnTo>
                  <a:pt x="132112" y="7630"/>
                </a:lnTo>
                <a:lnTo>
                  <a:pt x="463207" y="0"/>
                </a:lnTo>
                <a:lnTo>
                  <a:pt x="353785" y="195982"/>
                </a:lnTo>
                <a:lnTo>
                  <a:pt x="0" y="18727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25" name="平行四边形 4"/>
          <p:cNvSpPr>
            <a:spLocks noChangeArrowheads="1"/>
          </p:cNvSpPr>
          <p:nvPr/>
        </p:nvSpPr>
        <p:spPr bwMode="auto">
          <a:xfrm>
            <a:off x="4068763" y="3244850"/>
            <a:ext cx="579437" cy="198438"/>
          </a:xfrm>
          <a:custGeom>
            <a:avLst/>
            <a:gdLst>
              <a:gd name="T0" fmla="*/ 0 w 435024"/>
              <a:gd name="T1" fmla="*/ 190402 h 199114"/>
              <a:gd name="T2" fmla="*/ 107060 w 435024"/>
              <a:gd name="T3" fmla="*/ 4499 h 199114"/>
              <a:gd name="T4" fmla="*/ 435024 w 435024"/>
              <a:gd name="T5" fmla="*/ 0 h 199114"/>
              <a:gd name="T6" fmla="*/ 353785 w 435024"/>
              <a:gd name="T7" fmla="*/ 199114 h 199114"/>
              <a:gd name="T8" fmla="*/ 0 w 435024"/>
              <a:gd name="T9" fmla="*/ 190402 h 199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5024"/>
              <a:gd name="T16" fmla="*/ 0 h 199114"/>
              <a:gd name="T17" fmla="*/ 435024 w 435024"/>
              <a:gd name="T18" fmla="*/ 199114 h 199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5024" h="199114">
                <a:moveTo>
                  <a:pt x="0" y="190402"/>
                </a:moveTo>
                <a:lnTo>
                  <a:pt x="107060" y="4499"/>
                </a:lnTo>
                <a:lnTo>
                  <a:pt x="435024" y="0"/>
                </a:lnTo>
                <a:lnTo>
                  <a:pt x="353785" y="199114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26" name="平行四边形 4"/>
          <p:cNvSpPr>
            <a:spLocks noChangeArrowheads="1"/>
          </p:cNvSpPr>
          <p:nvPr/>
        </p:nvSpPr>
        <p:spPr bwMode="auto">
          <a:xfrm>
            <a:off x="4670425" y="3244850"/>
            <a:ext cx="541338" cy="198438"/>
          </a:xfrm>
          <a:custGeom>
            <a:avLst/>
            <a:gdLst>
              <a:gd name="T0" fmla="*/ 0 w 406840"/>
              <a:gd name="T1" fmla="*/ 190402 h 199114"/>
              <a:gd name="T2" fmla="*/ 63219 w 406840"/>
              <a:gd name="T3" fmla="*/ 4500 h 199114"/>
              <a:gd name="T4" fmla="*/ 406840 w 406840"/>
              <a:gd name="T5" fmla="*/ 0 h 199114"/>
              <a:gd name="T6" fmla="*/ 353785 w 406840"/>
              <a:gd name="T7" fmla="*/ 199114 h 199114"/>
              <a:gd name="T8" fmla="*/ 0 w 406840"/>
              <a:gd name="T9" fmla="*/ 190402 h 199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6840"/>
              <a:gd name="T16" fmla="*/ 0 h 199114"/>
              <a:gd name="T17" fmla="*/ 406840 w 406840"/>
              <a:gd name="T18" fmla="*/ 199114 h 199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6840" h="199114">
                <a:moveTo>
                  <a:pt x="0" y="190402"/>
                </a:moveTo>
                <a:lnTo>
                  <a:pt x="63219" y="4500"/>
                </a:lnTo>
                <a:lnTo>
                  <a:pt x="406840" y="0"/>
                </a:lnTo>
                <a:lnTo>
                  <a:pt x="353785" y="199114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27" name="平行四边形 4"/>
          <p:cNvSpPr>
            <a:spLocks noChangeArrowheads="1"/>
          </p:cNvSpPr>
          <p:nvPr/>
        </p:nvSpPr>
        <p:spPr bwMode="auto">
          <a:xfrm>
            <a:off x="5291138" y="3251200"/>
            <a:ext cx="481012" cy="192088"/>
          </a:xfrm>
          <a:custGeom>
            <a:avLst/>
            <a:gdLst>
              <a:gd name="T0" fmla="*/ 0 w 359868"/>
              <a:gd name="T1" fmla="*/ 190402 h 192851"/>
              <a:gd name="T2" fmla="*/ 28773 w 359868"/>
              <a:gd name="T3" fmla="*/ 1369 h 192851"/>
              <a:gd name="T4" fmla="*/ 359868 w 359868"/>
              <a:gd name="T5" fmla="*/ 0 h 192851"/>
              <a:gd name="T6" fmla="*/ 341259 w 359868"/>
              <a:gd name="T7" fmla="*/ 192851 h 192851"/>
              <a:gd name="T8" fmla="*/ 0 w 359868"/>
              <a:gd name="T9" fmla="*/ 190402 h 1928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9868"/>
              <a:gd name="T16" fmla="*/ 0 h 192851"/>
              <a:gd name="T17" fmla="*/ 359868 w 359868"/>
              <a:gd name="T18" fmla="*/ 192851 h 1928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9868" h="192851">
                <a:moveTo>
                  <a:pt x="0" y="190402"/>
                </a:moveTo>
                <a:lnTo>
                  <a:pt x="28773" y="1369"/>
                </a:lnTo>
                <a:lnTo>
                  <a:pt x="359868" y="0"/>
                </a:lnTo>
                <a:lnTo>
                  <a:pt x="341259" y="192851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28" name="平行四边形 4"/>
          <p:cNvSpPr>
            <a:spLocks noChangeArrowheads="1"/>
          </p:cNvSpPr>
          <p:nvPr/>
        </p:nvSpPr>
        <p:spPr bwMode="auto">
          <a:xfrm>
            <a:off x="2076450" y="3019425"/>
            <a:ext cx="630238" cy="158750"/>
          </a:xfrm>
          <a:custGeom>
            <a:avLst/>
            <a:gdLst>
              <a:gd name="T0" fmla="*/ 0 w 472600"/>
              <a:gd name="T1" fmla="*/ 157719 h 157719"/>
              <a:gd name="T2" fmla="*/ 182216 w 472600"/>
              <a:gd name="T3" fmla="*/ 0 h 157719"/>
              <a:gd name="T4" fmla="*/ 472600 w 472600"/>
              <a:gd name="T5" fmla="*/ 1765 h 157719"/>
              <a:gd name="T6" fmla="*/ 322471 w 472600"/>
              <a:gd name="T7" fmla="*/ 157036 h 157719"/>
              <a:gd name="T8" fmla="*/ 0 w 472600"/>
              <a:gd name="T9" fmla="*/ 157719 h 1577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600"/>
              <a:gd name="T16" fmla="*/ 0 h 157719"/>
              <a:gd name="T17" fmla="*/ 472600 w 472600"/>
              <a:gd name="T18" fmla="*/ 157719 h 1577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600" h="157719">
                <a:moveTo>
                  <a:pt x="0" y="157719"/>
                </a:moveTo>
                <a:lnTo>
                  <a:pt x="182216" y="0"/>
                </a:lnTo>
                <a:lnTo>
                  <a:pt x="472600" y="1765"/>
                </a:lnTo>
                <a:lnTo>
                  <a:pt x="322471" y="157036"/>
                </a:lnTo>
                <a:lnTo>
                  <a:pt x="0" y="15771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29" name="平行四边形 4"/>
          <p:cNvSpPr>
            <a:spLocks noChangeArrowheads="1"/>
          </p:cNvSpPr>
          <p:nvPr/>
        </p:nvSpPr>
        <p:spPr bwMode="auto">
          <a:xfrm>
            <a:off x="2619375" y="3019425"/>
            <a:ext cx="604838" cy="158750"/>
          </a:xfrm>
          <a:custGeom>
            <a:avLst/>
            <a:gdLst>
              <a:gd name="T0" fmla="*/ 0 w 453811"/>
              <a:gd name="T1" fmla="*/ 157719 h 157719"/>
              <a:gd name="T2" fmla="*/ 150901 w 453811"/>
              <a:gd name="T3" fmla="*/ 0 h 157719"/>
              <a:gd name="T4" fmla="*/ 453811 w 453811"/>
              <a:gd name="T5" fmla="*/ 1765 h 157719"/>
              <a:gd name="T6" fmla="*/ 322471 w 453811"/>
              <a:gd name="T7" fmla="*/ 157036 h 157719"/>
              <a:gd name="T8" fmla="*/ 0 w 453811"/>
              <a:gd name="T9" fmla="*/ 157719 h 1577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3811"/>
              <a:gd name="T16" fmla="*/ 0 h 157719"/>
              <a:gd name="T17" fmla="*/ 453811 w 453811"/>
              <a:gd name="T18" fmla="*/ 157719 h 1577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3811" h="157719">
                <a:moveTo>
                  <a:pt x="0" y="157719"/>
                </a:moveTo>
                <a:lnTo>
                  <a:pt x="150901" y="0"/>
                </a:lnTo>
                <a:lnTo>
                  <a:pt x="453811" y="1765"/>
                </a:lnTo>
                <a:lnTo>
                  <a:pt x="322471" y="157036"/>
                </a:lnTo>
                <a:lnTo>
                  <a:pt x="0" y="15771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30" name="平行四边形 4"/>
          <p:cNvSpPr>
            <a:spLocks noChangeArrowheads="1"/>
          </p:cNvSpPr>
          <p:nvPr/>
        </p:nvSpPr>
        <p:spPr bwMode="auto">
          <a:xfrm>
            <a:off x="3170238" y="3019425"/>
            <a:ext cx="571500" cy="158750"/>
          </a:xfrm>
          <a:custGeom>
            <a:avLst/>
            <a:gdLst>
              <a:gd name="T0" fmla="*/ 0 w 428759"/>
              <a:gd name="T1" fmla="*/ 159086 h 159086"/>
              <a:gd name="T2" fmla="*/ 119586 w 428759"/>
              <a:gd name="T3" fmla="*/ 4498 h 159086"/>
              <a:gd name="T4" fmla="*/ 428759 w 428759"/>
              <a:gd name="T5" fmla="*/ 0 h 159086"/>
              <a:gd name="T6" fmla="*/ 313076 w 428759"/>
              <a:gd name="T7" fmla="*/ 158403 h 159086"/>
              <a:gd name="T8" fmla="*/ 0 w 428759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8759"/>
              <a:gd name="T16" fmla="*/ 0 h 159086"/>
              <a:gd name="T17" fmla="*/ 428759 w 428759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8759" h="159086">
                <a:moveTo>
                  <a:pt x="0" y="159086"/>
                </a:moveTo>
                <a:lnTo>
                  <a:pt x="119586" y="4498"/>
                </a:lnTo>
                <a:lnTo>
                  <a:pt x="428759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31" name="平行四边形 4"/>
          <p:cNvSpPr>
            <a:spLocks noChangeArrowheads="1"/>
          </p:cNvSpPr>
          <p:nvPr/>
        </p:nvSpPr>
        <p:spPr bwMode="auto">
          <a:xfrm>
            <a:off x="3708400" y="3019425"/>
            <a:ext cx="539750" cy="158750"/>
          </a:xfrm>
          <a:custGeom>
            <a:avLst/>
            <a:gdLst>
              <a:gd name="T0" fmla="*/ 0 w 403707"/>
              <a:gd name="T1" fmla="*/ 159086 h 159086"/>
              <a:gd name="T2" fmla="*/ 100797 w 403707"/>
              <a:gd name="T3" fmla="*/ 4498 h 159086"/>
              <a:gd name="T4" fmla="*/ 403707 w 403707"/>
              <a:gd name="T5" fmla="*/ 0 h 159086"/>
              <a:gd name="T6" fmla="*/ 313076 w 403707"/>
              <a:gd name="T7" fmla="*/ 158403 h 159086"/>
              <a:gd name="T8" fmla="*/ 0 w 403707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3707"/>
              <a:gd name="T16" fmla="*/ 0 h 159086"/>
              <a:gd name="T17" fmla="*/ 403707 w 403707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3707" h="159086">
                <a:moveTo>
                  <a:pt x="0" y="159086"/>
                </a:moveTo>
                <a:lnTo>
                  <a:pt x="100797" y="4498"/>
                </a:lnTo>
                <a:lnTo>
                  <a:pt x="403707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32" name="平行四边形 4"/>
          <p:cNvSpPr>
            <a:spLocks noChangeArrowheads="1"/>
          </p:cNvSpPr>
          <p:nvPr/>
        </p:nvSpPr>
        <p:spPr bwMode="auto">
          <a:xfrm>
            <a:off x="4260850" y="3019425"/>
            <a:ext cx="508000" cy="158750"/>
          </a:xfrm>
          <a:custGeom>
            <a:avLst/>
            <a:gdLst>
              <a:gd name="T0" fmla="*/ 0 w 381786"/>
              <a:gd name="T1" fmla="*/ 157720 h 157720"/>
              <a:gd name="T2" fmla="*/ 75745 w 381786"/>
              <a:gd name="T3" fmla="*/ 0 h 157720"/>
              <a:gd name="T4" fmla="*/ 381786 w 381786"/>
              <a:gd name="T5" fmla="*/ 1766 h 157720"/>
              <a:gd name="T6" fmla="*/ 313076 w 381786"/>
              <a:gd name="T7" fmla="*/ 157037 h 157720"/>
              <a:gd name="T8" fmla="*/ 0 w 381786"/>
              <a:gd name="T9" fmla="*/ 157720 h 157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1786"/>
              <a:gd name="T16" fmla="*/ 0 h 157720"/>
              <a:gd name="T17" fmla="*/ 381786 w 381786"/>
              <a:gd name="T18" fmla="*/ 157720 h 157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1786" h="157720">
                <a:moveTo>
                  <a:pt x="0" y="157720"/>
                </a:moveTo>
                <a:lnTo>
                  <a:pt x="75745" y="0"/>
                </a:lnTo>
                <a:lnTo>
                  <a:pt x="381786" y="1766"/>
                </a:lnTo>
                <a:lnTo>
                  <a:pt x="313076" y="157037"/>
                </a:lnTo>
                <a:lnTo>
                  <a:pt x="0" y="1577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33" name="平行四边形 4"/>
          <p:cNvSpPr>
            <a:spLocks noChangeArrowheads="1"/>
          </p:cNvSpPr>
          <p:nvPr/>
        </p:nvSpPr>
        <p:spPr bwMode="auto">
          <a:xfrm>
            <a:off x="4806950" y="3019425"/>
            <a:ext cx="468313" cy="158750"/>
          </a:xfrm>
          <a:custGeom>
            <a:avLst/>
            <a:gdLst>
              <a:gd name="T0" fmla="*/ 0 w 350471"/>
              <a:gd name="T1" fmla="*/ 159086 h 159086"/>
              <a:gd name="T2" fmla="*/ 47561 w 350471"/>
              <a:gd name="T3" fmla="*/ 4497 h 159086"/>
              <a:gd name="T4" fmla="*/ 350471 w 350471"/>
              <a:gd name="T5" fmla="*/ 0 h 159086"/>
              <a:gd name="T6" fmla="*/ 313076 w 350471"/>
              <a:gd name="T7" fmla="*/ 158403 h 159086"/>
              <a:gd name="T8" fmla="*/ 0 w 350471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471"/>
              <a:gd name="T16" fmla="*/ 0 h 159086"/>
              <a:gd name="T17" fmla="*/ 350471 w 350471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471" h="159086">
                <a:moveTo>
                  <a:pt x="0" y="159086"/>
                </a:moveTo>
                <a:lnTo>
                  <a:pt x="47561" y="4497"/>
                </a:lnTo>
                <a:lnTo>
                  <a:pt x="350471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34" name="平行四边形 4"/>
          <p:cNvSpPr>
            <a:spLocks noChangeArrowheads="1"/>
          </p:cNvSpPr>
          <p:nvPr/>
        </p:nvSpPr>
        <p:spPr bwMode="auto">
          <a:xfrm>
            <a:off x="5349875" y="3019425"/>
            <a:ext cx="446088" cy="158750"/>
          </a:xfrm>
          <a:custGeom>
            <a:avLst/>
            <a:gdLst>
              <a:gd name="T0" fmla="*/ 0 w 334814"/>
              <a:gd name="T1" fmla="*/ 159086 h 159086"/>
              <a:gd name="T2" fmla="*/ 31903 w 334814"/>
              <a:gd name="T3" fmla="*/ 1366 h 159086"/>
              <a:gd name="T4" fmla="*/ 334814 w 334814"/>
              <a:gd name="T5" fmla="*/ 0 h 159086"/>
              <a:gd name="T6" fmla="*/ 313076 w 334814"/>
              <a:gd name="T7" fmla="*/ 158403 h 159086"/>
              <a:gd name="T8" fmla="*/ 0 w 334814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4814"/>
              <a:gd name="T16" fmla="*/ 0 h 159086"/>
              <a:gd name="T17" fmla="*/ 334814 w 334814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4814" h="159086">
                <a:moveTo>
                  <a:pt x="0" y="159086"/>
                </a:moveTo>
                <a:lnTo>
                  <a:pt x="31903" y="1366"/>
                </a:lnTo>
                <a:lnTo>
                  <a:pt x="334814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35" name="平行四边形 4"/>
          <p:cNvSpPr>
            <a:spLocks noChangeArrowheads="1"/>
          </p:cNvSpPr>
          <p:nvPr/>
        </p:nvSpPr>
        <p:spPr bwMode="auto">
          <a:xfrm>
            <a:off x="2406650" y="2819400"/>
            <a:ext cx="571500" cy="136525"/>
          </a:xfrm>
          <a:custGeom>
            <a:avLst/>
            <a:gdLst>
              <a:gd name="T0" fmla="*/ 0 w 428759"/>
              <a:gd name="T1" fmla="*/ 132667 h 135116"/>
              <a:gd name="T2" fmla="*/ 147769 w 428759"/>
              <a:gd name="T3" fmla="*/ 0 h 135116"/>
              <a:gd name="T4" fmla="*/ 428759 w 428759"/>
              <a:gd name="T5" fmla="*/ 8028 h 135116"/>
              <a:gd name="T6" fmla="*/ 294288 w 428759"/>
              <a:gd name="T7" fmla="*/ 135116 h 135116"/>
              <a:gd name="T8" fmla="*/ 0 w 428759"/>
              <a:gd name="T9" fmla="*/ 132667 h 135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8759"/>
              <a:gd name="T16" fmla="*/ 0 h 135116"/>
              <a:gd name="T17" fmla="*/ 428759 w 428759"/>
              <a:gd name="T18" fmla="*/ 135116 h 1351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8759" h="135116">
                <a:moveTo>
                  <a:pt x="0" y="132667"/>
                </a:moveTo>
                <a:lnTo>
                  <a:pt x="147769" y="0"/>
                </a:lnTo>
                <a:lnTo>
                  <a:pt x="428759" y="8028"/>
                </a:lnTo>
                <a:lnTo>
                  <a:pt x="294288" y="135116"/>
                </a:lnTo>
                <a:lnTo>
                  <a:pt x="0" y="13266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36" name="平行四边形 4"/>
          <p:cNvSpPr>
            <a:spLocks noChangeArrowheads="1"/>
          </p:cNvSpPr>
          <p:nvPr/>
        </p:nvSpPr>
        <p:spPr bwMode="auto">
          <a:xfrm>
            <a:off x="2898775" y="2822575"/>
            <a:ext cx="555625" cy="133350"/>
          </a:xfrm>
          <a:custGeom>
            <a:avLst/>
            <a:gdLst>
              <a:gd name="T0" fmla="*/ 0 w 416233"/>
              <a:gd name="T1" fmla="*/ 129535 h 131984"/>
              <a:gd name="T2" fmla="*/ 125849 w 416233"/>
              <a:gd name="T3" fmla="*/ 0 h 131984"/>
              <a:gd name="T4" fmla="*/ 416233 w 416233"/>
              <a:gd name="T5" fmla="*/ 1765 h 131984"/>
              <a:gd name="T6" fmla="*/ 294288 w 416233"/>
              <a:gd name="T7" fmla="*/ 131984 h 131984"/>
              <a:gd name="T8" fmla="*/ 0 w 416233"/>
              <a:gd name="T9" fmla="*/ 129535 h 1319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6233"/>
              <a:gd name="T16" fmla="*/ 0 h 131984"/>
              <a:gd name="T17" fmla="*/ 416233 w 416233"/>
              <a:gd name="T18" fmla="*/ 131984 h 1319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6233" h="131984">
                <a:moveTo>
                  <a:pt x="0" y="129535"/>
                </a:moveTo>
                <a:lnTo>
                  <a:pt x="125849" y="0"/>
                </a:lnTo>
                <a:lnTo>
                  <a:pt x="416233" y="1765"/>
                </a:lnTo>
                <a:lnTo>
                  <a:pt x="294288" y="131984"/>
                </a:lnTo>
                <a:lnTo>
                  <a:pt x="0" y="12953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37" name="平行四边形 4"/>
          <p:cNvSpPr>
            <a:spLocks noChangeArrowheads="1"/>
          </p:cNvSpPr>
          <p:nvPr/>
        </p:nvSpPr>
        <p:spPr bwMode="auto">
          <a:xfrm>
            <a:off x="3400425" y="2820988"/>
            <a:ext cx="520700" cy="133350"/>
          </a:xfrm>
          <a:custGeom>
            <a:avLst/>
            <a:gdLst>
              <a:gd name="T0" fmla="*/ 0 w 391181"/>
              <a:gd name="T1" fmla="*/ 130902 h 133351"/>
              <a:gd name="T2" fmla="*/ 107060 w 391181"/>
              <a:gd name="T3" fmla="*/ 4498 h 133351"/>
              <a:gd name="T4" fmla="*/ 391181 w 391181"/>
              <a:gd name="T5" fmla="*/ 0 h 133351"/>
              <a:gd name="T6" fmla="*/ 294288 w 391181"/>
              <a:gd name="T7" fmla="*/ 133351 h 133351"/>
              <a:gd name="T8" fmla="*/ 0 w 39118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1181"/>
              <a:gd name="T16" fmla="*/ 0 h 133351"/>
              <a:gd name="T17" fmla="*/ 391181 w 39118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1181" h="133351">
                <a:moveTo>
                  <a:pt x="0" y="130902"/>
                </a:moveTo>
                <a:lnTo>
                  <a:pt x="107060" y="4498"/>
                </a:lnTo>
                <a:lnTo>
                  <a:pt x="39118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38" name="平行四边形 4"/>
          <p:cNvSpPr>
            <a:spLocks noChangeArrowheads="1"/>
          </p:cNvSpPr>
          <p:nvPr/>
        </p:nvSpPr>
        <p:spPr bwMode="auto">
          <a:xfrm>
            <a:off x="3902075" y="2820988"/>
            <a:ext cx="492125" cy="133350"/>
          </a:xfrm>
          <a:custGeom>
            <a:avLst/>
            <a:gdLst>
              <a:gd name="T0" fmla="*/ 0 w 369261"/>
              <a:gd name="T1" fmla="*/ 130902 h 133351"/>
              <a:gd name="T2" fmla="*/ 91402 w 369261"/>
              <a:gd name="T3" fmla="*/ 4498 h 133351"/>
              <a:gd name="T4" fmla="*/ 369261 w 369261"/>
              <a:gd name="T5" fmla="*/ 0 h 133351"/>
              <a:gd name="T6" fmla="*/ 294288 w 369261"/>
              <a:gd name="T7" fmla="*/ 133351 h 133351"/>
              <a:gd name="T8" fmla="*/ 0 w 36926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9261"/>
              <a:gd name="T16" fmla="*/ 0 h 133351"/>
              <a:gd name="T17" fmla="*/ 369261 w 36926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9261" h="133351">
                <a:moveTo>
                  <a:pt x="0" y="130902"/>
                </a:moveTo>
                <a:lnTo>
                  <a:pt x="91402" y="4498"/>
                </a:lnTo>
                <a:lnTo>
                  <a:pt x="36926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39" name="平行四边形 4"/>
          <p:cNvSpPr>
            <a:spLocks noChangeArrowheads="1"/>
          </p:cNvSpPr>
          <p:nvPr/>
        </p:nvSpPr>
        <p:spPr bwMode="auto">
          <a:xfrm>
            <a:off x="4402138" y="2820988"/>
            <a:ext cx="463550" cy="133350"/>
          </a:xfrm>
          <a:custGeom>
            <a:avLst/>
            <a:gdLst>
              <a:gd name="T0" fmla="*/ 0 w 347341"/>
              <a:gd name="T1" fmla="*/ 130902 h 133351"/>
              <a:gd name="T2" fmla="*/ 72613 w 347341"/>
              <a:gd name="T3" fmla="*/ 1367 h 133351"/>
              <a:gd name="T4" fmla="*/ 347341 w 347341"/>
              <a:gd name="T5" fmla="*/ 0 h 133351"/>
              <a:gd name="T6" fmla="*/ 294288 w 347341"/>
              <a:gd name="T7" fmla="*/ 133351 h 133351"/>
              <a:gd name="T8" fmla="*/ 0 w 34734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341"/>
              <a:gd name="T16" fmla="*/ 0 h 133351"/>
              <a:gd name="T17" fmla="*/ 347341 w 34734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341" h="133351">
                <a:moveTo>
                  <a:pt x="0" y="130902"/>
                </a:moveTo>
                <a:lnTo>
                  <a:pt x="72613" y="1367"/>
                </a:lnTo>
                <a:lnTo>
                  <a:pt x="34734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40" name="平行四边形 4"/>
          <p:cNvSpPr>
            <a:spLocks noChangeArrowheads="1"/>
          </p:cNvSpPr>
          <p:nvPr/>
        </p:nvSpPr>
        <p:spPr bwMode="auto">
          <a:xfrm>
            <a:off x="4919663" y="2820988"/>
            <a:ext cx="412750" cy="134937"/>
          </a:xfrm>
          <a:custGeom>
            <a:avLst/>
            <a:gdLst>
              <a:gd name="T0" fmla="*/ 0 w 309763"/>
              <a:gd name="T1" fmla="*/ 134033 h 134033"/>
              <a:gd name="T2" fmla="*/ 44430 w 309763"/>
              <a:gd name="T3" fmla="*/ 1367 h 134033"/>
              <a:gd name="T4" fmla="*/ 309763 w 309763"/>
              <a:gd name="T5" fmla="*/ 0 h 134033"/>
              <a:gd name="T6" fmla="*/ 281762 w 309763"/>
              <a:gd name="T7" fmla="*/ 133351 h 134033"/>
              <a:gd name="T8" fmla="*/ 0 w 309763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763"/>
              <a:gd name="T16" fmla="*/ 0 h 134033"/>
              <a:gd name="T17" fmla="*/ 309763 w 309763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763" h="134033">
                <a:moveTo>
                  <a:pt x="0" y="134033"/>
                </a:moveTo>
                <a:lnTo>
                  <a:pt x="44430" y="1367"/>
                </a:lnTo>
                <a:lnTo>
                  <a:pt x="309763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41" name="平行四边形 4"/>
          <p:cNvSpPr>
            <a:spLocks noChangeArrowheads="1"/>
          </p:cNvSpPr>
          <p:nvPr/>
        </p:nvSpPr>
        <p:spPr bwMode="auto">
          <a:xfrm>
            <a:off x="5413375" y="2820988"/>
            <a:ext cx="395288" cy="134937"/>
          </a:xfrm>
          <a:custGeom>
            <a:avLst/>
            <a:gdLst>
              <a:gd name="T0" fmla="*/ 0 w 297237"/>
              <a:gd name="T1" fmla="*/ 134033 h 134033"/>
              <a:gd name="T2" fmla="*/ 25641 w 297237"/>
              <a:gd name="T3" fmla="*/ 1367 h 134033"/>
              <a:gd name="T4" fmla="*/ 297237 w 297237"/>
              <a:gd name="T5" fmla="*/ 0 h 134033"/>
              <a:gd name="T6" fmla="*/ 281762 w 297237"/>
              <a:gd name="T7" fmla="*/ 133351 h 134033"/>
              <a:gd name="T8" fmla="*/ 0 w 297237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237"/>
              <a:gd name="T16" fmla="*/ 0 h 134033"/>
              <a:gd name="T17" fmla="*/ 297237 w 297237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237" h="134033">
                <a:moveTo>
                  <a:pt x="0" y="134033"/>
                </a:moveTo>
                <a:lnTo>
                  <a:pt x="25641" y="1367"/>
                </a:lnTo>
                <a:lnTo>
                  <a:pt x="297237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42" name="平行四边形 4"/>
          <p:cNvSpPr>
            <a:spLocks noChangeArrowheads="1"/>
          </p:cNvSpPr>
          <p:nvPr/>
        </p:nvSpPr>
        <p:spPr bwMode="auto">
          <a:xfrm>
            <a:off x="2682875" y="2654300"/>
            <a:ext cx="504825" cy="119063"/>
          </a:xfrm>
          <a:custGeom>
            <a:avLst/>
            <a:gdLst>
              <a:gd name="T0" fmla="*/ 0 w 378655"/>
              <a:gd name="T1" fmla="*/ 110746 h 119458"/>
              <a:gd name="T2" fmla="*/ 119586 w 378655"/>
              <a:gd name="T3" fmla="*/ 0 h 119458"/>
              <a:gd name="T4" fmla="*/ 378655 w 378655"/>
              <a:gd name="T5" fmla="*/ 8028 h 119458"/>
              <a:gd name="T6" fmla="*/ 272368 w 378655"/>
              <a:gd name="T7" fmla="*/ 119458 h 119458"/>
              <a:gd name="T8" fmla="*/ 0 w 378655"/>
              <a:gd name="T9" fmla="*/ 110746 h 1194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8655"/>
              <a:gd name="T16" fmla="*/ 0 h 119458"/>
              <a:gd name="T17" fmla="*/ 378655 w 378655"/>
              <a:gd name="T18" fmla="*/ 119458 h 1194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8655" h="119458">
                <a:moveTo>
                  <a:pt x="0" y="110746"/>
                </a:moveTo>
                <a:lnTo>
                  <a:pt x="119586" y="0"/>
                </a:lnTo>
                <a:lnTo>
                  <a:pt x="378655" y="8028"/>
                </a:lnTo>
                <a:lnTo>
                  <a:pt x="272368" y="119458"/>
                </a:lnTo>
                <a:lnTo>
                  <a:pt x="0" y="11074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43" name="平行四边形 4"/>
          <p:cNvSpPr>
            <a:spLocks noChangeArrowheads="1"/>
          </p:cNvSpPr>
          <p:nvPr/>
        </p:nvSpPr>
        <p:spPr bwMode="auto">
          <a:xfrm>
            <a:off x="3141663" y="2655888"/>
            <a:ext cx="487362" cy="117475"/>
          </a:xfrm>
          <a:custGeom>
            <a:avLst/>
            <a:gdLst>
              <a:gd name="T0" fmla="*/ 0 w 366129"/>
              <a:gd name="T1" fmla="*/ 108981 h 117693"/>
              <a:gd name="T2" fmla="*/ 107060 w 366129"/>
              <a:gd name="T3" fmla="*/ 1366 h 117693"/>
              <a:gd name="T4" fmla="*/ 366129 w 366129"/>
              <a:gd name="T5" fmla="*/ 0 h 117693"/>
              <a:gd name="T6" fmla="*/ 272368 w 366129"/>
              <a:gd name="T7" fmla="*/ 117693 h 117693"/>
              <a:gd name="T8" fmla="*/ 0 w 366129"/>
              <a:gd name="T9" fmla="*/ 108981 h 1176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6129"/>
              <a:gd name="T16" fmla="*/ 0 h 117693"/>
              <a:gd name="T17" fmla="*/ 366129 w 366129"/>
              <a:gd name="T18" fmla="*/ 117693 h 1176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6129" h="117693">
                <a:moveTo>
                  <a:pt x="0" y="108981"/>
                </a:moveTo>
                <a:lnTo>
                  <a:pt x="107060" y="1366"/>
                </a:lnTo>
                <a:lnTo>
                  <a:pt x="366129" y="0"/>
                </a:lnTo>
                <a:lnTo>
                  <a:pt x="272368" y="117693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44" name="平行四边形 4"/>
          <p:cNvSpPr>
            <a:spLocks noChangeArrowheads="1"/>
          </p:cNvSpPr>
          <p:nvPr/>
        </p:nvSpPr>
        <p:spPr bwMode="auto">
          <a:xfrm>
            <a:off x="3592513" y="2655888"/>
            <a:ext cx="487362" cy="117475"/>
          </a:xfrm>
          <a:custGeom>
            <a:avLst/>
            <a:gdLst>
              <a:gd name="T0" fmla="*/ 0 w 366129"/>
              <a:gd name="T1" fmla="*/ 108981 h 117693"/>
              <a:gd name="T2" fmla="*/ 107060 w 366129"/>
              <a:gd name="T3" fmla="*/ 1366 h 117693"/>
              <a:gd name="T4" fmla="*/ 366129 w 366129"/>
              <a:gd name="T5" fmla="*/ 0 h 117693"/>
              <a:gd name="T6" fmla="*/ 272368 w 366129"/>
              <a:gd name="T7" fmla="*/ 117693 h 117693"/>
              <a:gd name="T8" fmla="*/ 0 w 366129"/>
              <a:gd name="T9" fmla="*/ 108981 h 1176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6129"/>
              <a:gd name="T16" fmla="*/ 0 h 117693"/>
              <a:gd name="T17" fmla="*/ 366129 w 366129"/>
              <a:gd name="T18" fmla="*/ 117693 h 1176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6129" h="117693">
                <a:moveTo>
                  <a:pt x="0" y="108981"/>
                </a:moveTo>
                <a:lnTo>
                  <a:pt x="107060" y="1366"/>
                </a:lnTo>
                <a:lnTo>
                  <a:pt x="366129" y="0"/>
                </a:lnTo>
                <a:lnTo>
                  <a:pt x="272368" y="117693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45" name="平行四边形 4"/>
          <p:cNvSpPr>
            <a:spLocks noChangeArrowheads="1"/>
          </p:cNvSpPr>
          <p:nvPr/>
        </p:nvSpPr>
        <p:spPr bwMode="auto">
          <a:xfrm>
            <a:off x="4071938" y="2655888"/>
            <a:ext cx="442912" cy="117475"/>
          </a:xfrm>
          <a:custGeom>
            <a:avLst/>
            <a:gdLst>
              <a:gd name="T0" fmla="*/ 0 w 331682"/>
              <a:gd name="T1" fmla="*/ 108981 h 117693"/>
              <a:gd name="T2" fmla="*/ 75745 w 331682"/>
              <a:gd name="T3" fmla="*/ 4497 h 117693"/>
              <a:gd name="T4" fmla="*/ 331682 w 331682"/>
              <a:gd name="T5" fmla="*/ 0 h 117693"/>
              <a:gd name="T6" fmla="*/ 259842 w 331682"/>
              <a:gd name="T7" fmla="*/ 117693 h 117693"/>
              <a:gd name="T8" fmla="*/ 0 w 331682"/>
              <a:gd name="T9" fmla="*/ 108981 h 1176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682"/>
              <a:gd name="T16" fmla="*/ 0 h 117693"/>
              <a:gd name="T17" fmla="*/ 331682 w 331682"/>
              <a:gd name="T18" fmla="*/ 117693 h 1176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682" h="117693">
                <a:moveTo>
                  <a:pt x="0" y="108981"/>
                </a:moveTo>
                <a:lnTo>
                  <a:pt x="75745" y="4497"/>
                </a:lnTo>
                <a:lnTo>
                  <a:pt x="331682" y="0"/>
                </a:lnTo>
                <a:lnTo>
                  <a:pt x="259842" y="117693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46" name="平行四边形 4"/>
          <p:cNvSpPr>
            <a:spLocks noChangeArrowheads="1"/>
          </p:cNvSpPr>
          <p:nvPr/>
        </p:nvSpPr>
        <p:spPr bwMode="auto">
          <a:xfrm>
            <a:off x="4535488" y="2655888"/>
            <a:ext cx="412750" cy="114300"/>
          </a:xfrm>
          <a:custGeom>
            <a:avLst/>
            <a:gdLst>
              <a:gd name="T0" fmla="*/ 0 w 309762"/>
              <a:gd name="T1" fmla="*/ 108981 h 114562"/>
              <a:gd name="T2" fmla="*/ 56956 w 309762"/>
              <a:gd name="T3" fmla="*/ 1366 h 114562"/>
              <a:gd name="T4" fmla="*/ 309762 w 309762"/>
              <a:gd name="T5" fmla="*/ 0 h 114562"/>
              <a:gd name="T6" fmla="*/ 266105 w 309762"/>
              <a:gd name="T7" fmla="*/ 114562 h 114562"/>
              <a:gd name="T8" fmla="*/ 0 w 309762"/>
              <a:gd name="T9" fmla="*/ 108981 h 1145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762"/>
              <a:gd name="T16" fmla="*/ 0 h 114562"/>
              <a:gd name="T17" fmla="*/ 309762 w 309762"/>
              <a:gd name="T18" fmla="*/ 114562 h 1145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762" h="114562">
                <a:moveTo>
                  <a:pt x="0" y="108981"/>
                </a:moveTo>
                <a:lnTo>
                  <a:pt x="56956" y="1366"/>
                </a:lnTo>
                <a:lnTo>
                  <a:pt x="309762" y="0"/>
                </a:lnTo>
                <a:lnTo>
                  <a:pt x="266105" y="114562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47" name="平行四边形 4"/>
          <p:cNvSpPr>
            <a:spLocks noChangeArrowheads="1"/>
          </p:cNvSpPr>
          <p:nvPr/>
        </p:nvSpPr>
        <p:spPr bwMode="auto">
          <a:xfrm>
            <a:off x="5000625" y="2654300"/>
            <a:ext cx="387350" cy="115888"/>
          </a:xfrm>
          <a:custGeom>
            <a:avLst/>
            <a:gdLst>
              <a:gd name="T0" fmla="*/ 0 w 290712"/>
              <a:gd name="T1" fmla="*/ 109997 h 115578"/>
              <a:gd name="T2" fmla="*/ 42668 w 290712"/>
              <a:gd name="T3" fmla="*/ 0 h 115578"/>
              <a:gd name="T4" fmla="*/ 290712 w 290712"/>
              <a:gd name="T5" fmla="*/ 3397 h 115578"/>
              <a:gd name="T6" fmla="*/ 266105 w 290712"/>
              <a:gd name="T7" fmla="*/ 115578 h 115578"/>
              <a:gd name="T8" fmla="*/ 0 w 290712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12"/>
              <a:gd name="T16" fmla="*/ 0 h 115578"/>
              <a:gd name="T17" fmla="*/ 290712 w 290712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12" h="115578">
                <a:moveTo>
                  <a:pt x="0" y="109997"/>
                </a:moveTo>
                <a:lnTo>
                  <a:pt x="42668" y="0"/>
                </a:lnTo>
                <a:lnTo>
                  <a:pt x="290712" y="3397"/>
                </a:lnTo>
                <a:lnTo>
                  <a:pt x="266105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48" name="平行四边形 4"/>
          <p:cNvSpPr>
            <a:spLocks noChangeArrowheads="1"/>
          </p:cNvSpPr>
          <p:nvPr/>
        </p:nvSpPr>
        <p:spPr bwMode="auto">
          <a:xfrm>
            <a:off x="5467350" y="2654300"/>
            <a:ext cx="368300" cy="115888"/>
          </a:xfrm>
          <a:custGeom>
            <a:avLst/>
            <a:gdLst>
              <a:gd name="T0" fmla="*/ 0 w 276424"/>
              <a:gd name="T1" fmla="*/ 109997 h 115578"/>
              <a:gd name="T2" fmla="*/ 21237 w 276424"/>
              <a:gd name="T3" fmla="*/ 0 h 115578"/>
              <a:gd name="T4" fmla="*/ 276424 w 276424"/>
              <a:gd name="T5" fmla="*/ 3397 h 115578"/>
              <a:gd name="T6" fmla="*/ 266105 w 276424"/>
              <a:gd name="T7" fmla="*/ 115578 h 115578"/>
              <a:gd name="T8" fmla="*/ 0 w 276424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6424"/>
              <a:gd name="T16" fmla="*/ 0 h 115578"/>
              <a:gd name="T17" fmla="*/ 276424 w 276424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6424" h="115578">
                <a:moveTo>
                  <a:pt x="0" y="109997"/>
                </a:moveTo>
                <a:lnTo>
                  <a:pt x="21237" y="0"/>
                </a:lnTo>
                <a:lnTo>
                  <a:pt x="276424" y="3397"/>
                </a:lnTo>
                <a:lnTo>
                  <a:pt x="266105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49" name="平行四边形 4"/>
          <p:cNvSpPr>
            <a:spLocks noChangeArrowheads="1"/>
          </p:cNvSpPr>
          <p:nvPr/>
        </p:nvSpPr>
        <p:spPr bwMode="auto">
          <a:xfrm>
            <a:off x="2914650" y="2506663"/>
            <a:ext cx="473075" cy="103187"/>
          </a:xfrm>
          <a:custGeom>
            <a:avLst/>
            <a:gdLst>
              <a:gd name="T0" fmla="*/ 0 w 354842"/>
              <a:gd name="T1" fmla="*/ 98840 h 102790"/>
              <a:gd name="T2" fmla="*/ 107679 w 354842"/>
              <a:gd name="T3" fmla="*/ 0 h 102790"/>
              <a:gd name="T4" fmla="*/ 354842 w 354842"/>
              <a:gd name="T5" fmla="*/ 885 h 102790"/>
              <a:gd name="T6" fmla="*/ 260461 w 354842"/>
              <a:gd name="T7" fmla="*/ 102790 h 102790"/>
              <a:gd name="T8" fmla="*/ 0 w 354842"/>
              <a:gd name="T9" fmla="*/ 98840 h 1027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4842"/>
              <a:gd name="T16" fmla="*/ 0 h 102790"/>
              <a:gd name="T17" fmla="*/ 354842 w 354842"/>
              <a:gd name="T18" fmla="*/ 102790 h 1027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4842" h="102790">
                <a:moveTo>
                  <a:pt x="0" y="98840"/>
                </a:moveTo>
                <a:lnTo>
                  <a:pt x="107679" y="0"/>
                </a:lnTo>
                <a:lnTo>
                  <a:pt x="354842" y="885"/>
                </a:lnTo>
                <a:lnTo>
                  <a:pt x="260461" y="102790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50" name="平行四边形 4"/>
          <p:cNvSpPr>
            <a:spLocks noChangeArrowheads="1"/>
          </p:cNvSpPr>
          <p:nvPr/>
        </p:nvSpPr>
        <p:spPr bwMode="auto">
          <a:xfrm>
            <a:off x="3336925" y="2506663"/>
            <a:ext cx="473075" cy="103187"/>
          </a:xfrm>
          <a:custGeom>
            <a:avLst/>
            <a:gdLst>
              <a:gd name="T0" fmla="*/ 0 w 354842"/>
              <a:gd name="T1" fmla="*/ 98840 h 102790"/>
              <a:gd name="T2" fmla="*/ 107679 w 354842"/>
              <a:gd name="T3" fmla="*/ 0 h 102790"/>
              <a:gd name="T4" fmla="*/ 354842 w 354842"/>
              <a:gd name="T5" fmla="*/ 885 h 102790"/>
              <a:gd name="T6" fmla="*/ 260461 w 354842"/>
              <a:gd name="T7" fmla="*/ 102790 h 102790"/>
              <a:gd name="T8" fmla="*/ 0 w 354842"/>
              <a:gd name="T9" fmla="*/ 98840 h 1027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4842"/>
              <a:gd name="T16" fmla="*/ 0 h 102790"/>
              <a:gd name="T17" fmla="*/ 354842 w 354842"/>
              <a:gd name="T18" fmla="*/ 102790 h 1027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4842" h="102790">
                <a:moveTo>
                  <a:pt x="0" y="98840"/>
                </a:moveTo>
                <a:lnTo>
                  <a:pt x="107679" y="0"/>
                </a:lnTo>
                <a:lnTo>
                  <a:pt x="354842" y="885"/>
                </a:lnTo>
                <a:lnTo>
                  <a:pt x="260461" y="102790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51" name="平行四边形 4"/>
          <p:cNvSpPr>
            <a:spLocks noChangeArrowheads="1"/>
          </p:cNvSpPr>
          <p:nvPr/>
        </p:nvSpPr>
        <p:spPr bwMode="auto">
          <a:xfrm>
            <a:off x="3771900" y="2508250"/>
            <a:ext cx="431800" cy="98425"/>
          </a:xfrm>
          <a:custGeom>
            <a:avLst/>
            <a:gdLst>
              <a:gd name="T0" fmla="*/ 0 w 323886"/>
              <a:gd name="T1" fmla="*/ 96459 h 98028"/>
              <a:gd name="T2" fmla="*/ 83866 w 323886"/>
              <a:gd name="T3" fmla="*/ 0 h 98028"/>
              <a:gd name="T4" fmla="*/ 323886 w 323886"/>
              <a:gd name="T5" fmla="*/ 886 h 98028"/>
              <a:gd name="T6" fmla="*/ 258080 w 323886"/>
              <a:gd name="T7" fmla="*/ 98028 h 98028"/>
              <a:gd name="T8" fmla="*/ 0 w 323886"/>
              <a:gd name="T9" fmla="*/ 96459 h 98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3886"/>
              <a:gd name="T16" fmla="*/ 0 h 98028"/>
              <a:gd name="T17" fmla="*/ 323886 w 323886"/>
              <a:gd name="T18" fmla="*/ 98028 h 98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3886" h="98028">
                <a:moveTo>
                  <a:pt x="0" y="96459"/>
                </a:moveTo>
                <a:lnTo>
                  <a:pt x="83866" y="0"/>
                </a:lnTo>
                <a:lnTo>
                  <a:pt x="323886" y="886"/>
                </a:lnTo>
                <a:lnTo>
                  <a:pt x="258080" y="98028"/>
                </a:lnTo>
                <a:lnTo>
                  <a:pt x="0" y="9645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52" name="平行四边形 4"/>
          <p:cNvSpPr>
            <a:spLocks noChangeArrowheads="1"/>
          </p:cNvSpPr>
          <p:nvPr/>
        </p:nvSpPr>
        <p:spPr bwMode="auto">
          <a:xfrm>
            <a:off x="4200525" y="2508250"/>
            <a:ext cx="431800" cy="98425"/>
          </a:xfrm>
          <a:custGeom>
            <a:avLst/>
            <a:gdLst>
              <a:gd name="T0" fmla="*/ 0 w 323886"/>
              <a:gd name="T1" fmla="*/ 96459 h 98028"/>
              <a:gd name="T2" fmla="*/ 83866 w 323886"/>
              <a:gd name="T3" fmla="*/ 0 h 98028"/>
              <a:gd name="T4" fmla="*/ 323886 w 323886"/>
              <a:gd name="T5" fmla="*/ 886 h 98028"/>
              <a:gd name="T6" fmla="*/ 258080 w 323886"/>
              <a:gd name="T7" fmla="*/ 98028 h 98028"/>
              <a:gd name="T8" fmla="*/ 0 w 323886"/>
              <a:gd name="T9" fmla="*/ 96459 h 98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3886"/>
              <a:gd name="T16" fmla="*/ 0 h 98028"/>
              <a:gd name="T17" fmla="*/ 323886 w 323886"/>
              <a:gd name="T18" fmla="*/ 98028 h 98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3886" h="98028">
                <a:moveTo>
                  <a:pt x="0" y="96459"/>
                </a:moveTo>
                <a:lnTo>
                  <a:pt x="83866" y="0"/>
                </a:lnTo>
                <a:lnTo>
                  <a:pt x="323886" y="886"/>
                </a:lnTo>
                <a:lnTo>
                  <a:pt x="258080" y="98028"/>
                </a:lnTo>
                <a:lnTo>
                  <a:pt x="0" y="9645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53" name="平行四边形 4"/>
          <p:cNvSpPr>
            <a:spLocks noChangeArrowheads="1"/>
          </p:cNvSpPr>
          <p:nvPr/>
        </p:nvSpPr>
        <p:spPr bwMode="auto">
          <a:xfrm>
            <a:off x="4638675" y="2506663"/>
            <a:ext cx="403225" cy="100012"/>
          </a:xfrm>
          <a:custGeom>
            <a:avLst/>
            <a:gdLst>
              <a:gd name="T0" fmla="*/ 0 w 302454"/>
              <a:gd name="T1" fmla="*/ 98840 h 100409"/>
              <a:gd name="T2" fmla="*/ 60054 w 302454"/>
              <a:gd name="T3" fmla="*/ 0 h 100409"/>
              <a:gd name="T4" fmla="*/ 302454 w 302454"/>
              <a:gd name="T5" fmla="*/ 885 h 100409"/>
              <a:gd name="T6" fmla="*/ 258080 w 302454"/>
              <a:gd name="T7" fmla="*/ 100409 h 100409"/>
              <a:gd name="T8" fmla="*/ 0 w 302454"/>
              <a:gd name="T9" fmla="*/ 98840 h 100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454"/>
              <a:gd name="T16" fmla="*/ 0 h 100409"/>
              <a:gd name="T17" fmla="*/ 302454 w 302454"/>
              <a:gd name="T18" fmla="*/ 100409 h 100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454" h="100409">
                <a:moveTo>
                  <a:pt x="0" y="98840"/>
                </a:moveTo>
                <a:lnTo>
                  <a:pt x="60054" y="0"/>
                </a:lnTo>
                <a:lnTo>
                  <a:pt x="302454" y="885"/>
                </a:lnTo>
                <a:lnTo>
                  <a:pt x="258080" y="100409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54" name="平行四边形 4"/>
          <p:cNvSpPr>
            <a:spLocks noChangeArrowheads="1"/>
          </p:cNvSpPr>
          <p:nvPr/>
        </p:nvSpPr>
        <p:spPr bwMode="auto">
          <a:xfrm>
            <a:off x="5067300" y="2503488"/>
            <a:ext cx="377825" cy="103187"/>
          </a:xfrm>
          <a:custGeom>
            <a:avLst/>
            <a:gdLst>
              <a:gd name="T0" fmla="*/ 0 w 283404"/>
              <a:gd name="T1" fmla="*/ 101221 h 102790"/>
              <a:gd name="T2" fmla="*/ 48148 w 283404"/>
              <a:gd name="T3" fmla="*/ 0 h 102790"/>
              <a:gd name="T4" fmla="*/ 283404 w 283404"/>
              <a:gd name="T5" fmla="*/ 3266 h 102790"/>
              <a:gd name="T6" fmla="*/ 258080 w 283404"/>
              <a:gd name="T7" fmla="*/ 102790 h 102790"/>
              <a:gd name="T8" fmla="*/ 0 w 283404"/>
              <a:gd name="T9" fmla="*/ 101221 h 1027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404"/>
              <a:gd name="T16" fmla="*/ 0 h 102790"/>
              <a:gd name="T17" fmla="*/ 283404 w 283404"/>
              <a:gd name="T18" fmla="*/ 102790 h 1027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404" h="102790">
                <a:moveTo>
                  <a:pt x="0" y="101221"/>
                </a:moveTo>
                <a:lnTo>
                  <a:pt x="48148" y="0"/>
                </a:lnTo>
                <a:lnTo>
                  <a:pt x="283404" y="3266"/>
                </a:lnTo>
                <a:lnTo>
                  <a:pt x="258080" y="102790"/>
                </a:lnTo>
                <a:lnTo>
                  <a:pt x="0" y="10122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55" name="平行四边形 4"/>
          <p:cNvSpPr>
            <a:spLocks noChangeArrowheads="1"/>
          </p:cNvSpPr>
          <p:nvPr/>
        </p:nvSpPr>
        <p:spPr bwMode="auto">
          <a:xfrm>
            <a:off x="5502275" y="2506663"/>
            <a:ext cx="361950" cy="100012"/>
          </a:xfrm>
          <a:custGeom>
            <a:avLst/>
            <a:gdLst>
              <a:gd name="T0" fmla="*/ 0 w 271497"/>
              <a:gd name="T1" fmla="*/ 98840 h 100409"/>
              <a:gd name="T2" fmla="*/ 24336 w 271497"/>
              <a:gd name="T3" fmla="*/ 0 h 100409"/>
              <a:gd name="T4" fmla="*/ 271497 w 271497"/>
              <a:gd name="T5" fmla="*/ 885 h 100409"/>
              <a:gd name="T6" fmla="*/ 258080 w 271497"/>
              <a:gd name="T7" fmla="*/ 100409 h 100409"/>
              <a:gd name="T8" fmla="*/ 0 w 271497"/>
              <a:gd name="T9" fmla="*/ 98840 h 100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97"/>
              <a:gd name="T16" fmla="*/ 0 h 100409"/>
              <a:gd name="T17" fmla="*/ 271497 w 271497"/>
              <a:gd name="T18" fmla="*/ 100409 h 100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97" h="100409">
                <a:moveTo>
                  <a:pt x="0" y="98840"/>
                </a:moveTo>
                <a:lnTo>
                  <a:pt x="24336" y="0"/>
                </a:lnTo>
                <a:lnTo>
                  <a:pt x="271497" y="885"/>
                </a:lnTo>
                <a:lnTo>
                  <a:pt x="258080" y="100409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56" name="平行四边形 4"/>
          <p:cNvSpPr>
            <a:spLocks noChangeArrowheads="1"/>
          </p:cNvSpPr>
          <p:nvPr/>
        </p:nvSpPr>
        <p:spPr bwMode="auto">
          <a:xfrm>
            <a:off x="3114675" y="2374900"/>
            <a:ext cx="441325" cy="92075"/>
          </a:xfrm>
          <a:custGeom>
            <a:avLst/>
            <a:gdLst>
              <a:gd name="T0" fmla="*/ 0 w 331029"/>
              <a:gd name="T1" fmla="*/ 86933 h 90883"/>
              <a:gd name="T2" fmla="*/ 102916 w 331029"/>
              <a:gd name="T3" fmla="*/ 0 h 90883"/>
              <a:gd name="T4" fmla="*/ 331029 w 331029"/>
              <a:gd name="T5" fmla="*/ 3266 h 90883"/>
              <a:gd name="T6" fmla="*/ 243792 w 331029"/>
              <a:gd name="T7" fmla="*/ 90883 h 90883"/>
              <a:gd name="T8" fmla="*/ 0 w 331029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029"/>
              <a:gd name="T16" fmla="*/ 0 h 90883"/>
              <a:gd name="T17" fmla="*/ 331029 w 331029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029" h="90883">
                <a:moveTo>
                  <a:pt x="0" y="86933"/>
                </a:moveTo>
                <a:lnTo>
                  <a:pt x="102916" y="0"/>
                </a:lnTo>
                <a:lnTo>
                  <a:pt x="331029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57" name="平行四边形 4"/>
          <p:cNvSpPr>
            <a:spLocks noChangeArrowheads="1"/>
          </p:cNvSpPr>
          <p:nvPr/>
        </p:nvSpPr>
        <p:spPr bwMode="auto">
          <a:xfrm>
            <a:off x="3517900" y="2374900"/>
            <a:ext cx="415925" cy="92075"/>
          </a:xfrm>
          <a:custGeom>
            <a:avLst/>
            <a:gdLst>
              <a:gd name="T0" fmla="*/ 0 w 311979"/>
              <a:gd name="T1" fmla="*/ 86933 h 90883"/>
              <a:gd name="T2" fmla="*/ 86247 w 311979"/>
              <a:gd name="T3" fmla="*/ 0 h 90883"/>
              <a:gd name="T4" fmla="*/ 311979 w 311979"/>
              <a:gd name="T5" fmla="*/ 3266 h 90883"/>
              <a:gd name="T6" fmla="*/ 243792 w 311979"/>
              <a:gd name="T7" fmla="*/ 90883 h 90883"/>
              <a:gd name="T8" fmla="*/ 0 w 311979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1979"/>
              <a:gd name="T16" fmla="*/ 0 h 90883"/>
              <a:gd name="T17" fmla="*/ 311979 w 311979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1979" h="90883">
                <a:moveTo>
                  <a:pt x="0" y="86933"/>
                </a:moveTo>
                <a:lnTo>
                  <a:pt x="86247" y="0"/>
                </a:lnTo>
                <a:lnTo>
                  <a:pt x="311979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58" name="平行四边形 4"/>
          <p:cNvSpPr>
            <a:spLocks noChangeArrowheads="1"/>
          </p:cNvSpPr>
          <p:nvPr/>
        </p:nvSpPr>
        <p:spPr bwMode="auto">
          <a:xfrm>
            <a:off x="3924300" y="2378075"/>
            <a:ext cx="406400" cy="87313"/>
          </a:xfrm>
          <a:custGeom>
            <a:avLst/>
            <a:gdLst>
              <a:gd name="T0" fmla="*/ 0 w 304835"/>
              <a:gd name="T1" fmla="*/ 84552 h 88502"/>
              <a:gd name="T2" fmla="*/ 71960 w 304835"/>
              <a:gd name="T3" fmla="*/ 0 h 88502"/>
              <a:gd name="T4" fmla="*/ 304835 w 304835"/>
              <a:gd name="T5" fmla="*/ 885 h 88502"/>
              <a:gd name="T6" fmla="*/ 243792 w 304835"/>
              <a:gd name="T7" fmla="*/ 88502 h 88502"/>
              <a:gd name="T8" fmla="*/ 0 w 304835"/>
              <a:gd name="T9" fmla="*/ 84552 h 885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835"/>
              <a:gd name="T16" fmla="*/ 0 h 88502"/>
              <a:gd name="T17" fmla="*/ 304835 w 304835"/>
              <a:gd name="T18" fmla="*/ 88502 h 885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835" h="88502">
                <a:moveTo>
                  <a:pt x="0" y="84552"/>
                </a:moveTo>
                <a:lnTo>
                  <a:pt x="71960" y="0"/>
                </a:lnTo>
                <a:lnTo>
                  <a:pt x="304835" y="885"/>
                </a:lnTo>
                <a:lnTo>
                  <a:pt x="243792" y="88502"/>
                </a:lnTo>
                <a:lnTo>
                  <a:pt x="0" y="8455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59" name="平行四边形 4"/>
          <p:cNvSpPr>
            <a:spLocks noChangeArrowheads="1"/>
          </p:cNvSpPr>
          <p:nvPr/>
        </p:nvSpPr>
        <p:spPr bwMode="auto">
          <a:xfrm>
            <a:off x="4330700" y="2374900"/>
            <a:ext cx="387350" cy="92075"/>
          </a:xfrm>
          <a:custGeom>
            <a:avLst/>
            <a:gdLst>
              <a:gd name="T0" fmla="*/ 0 w 290547"/>
              <a:gd name="T1" fmla="*/ 86933 h 90883"/>
              <a:gd name="T2" fmla="*/ 57672 w 290547"/>
              <a:gd name="T3" fmla="*/ 0 h 90883"/>
              <a:gd name="T4" fmla="*/ 290547 w 290547"/>
              <a:gd name="T5" fmla="*/ 3266 h 90883"/>
              <a:gd name="T6" fmla="*/ 236648 w 290547"/>
              <a:gd name="T7" fmla="*/ 90883 h 90883"/>
              <a:gd name="T8" fmla="*/ 0 w 290547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547"/>
              <a:gd name="T16" fmla="*/ 0 h 90883"/>
              <a:gd name="T17" fmla="*/ 290547 w 290547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547" h="90883">
                <a:moveTo>
                  <a:pt x="0" y="86933"/>
                </a:moveTo>
                <a:lnTo>
                  <a:pt x="57672" y="0"/>
                </a:lnTo>
                <a:lnTo>
                  <a:pt x="290547" y="3266"/>
                </a:lnTo>
                <a:lnTo>
                  <a:pt x="236648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60" name="平行四边形 4"/>
          <p:cNvSpPr>
            <a:spLocks noChangeArrowheads="1"/>
          </p:cNvSpPr>
          <p:nvPr/>
        </p:nvSpPr>
        <p:spPr bwMode="auto">
          <a:xfrm>
            <a:off x="4727575" y="2373313"/>
            <a:ext cx="377825" cy="93662"/>
          </a:xfrm>
          <a:custGeom>
            <a:avLst/>
            <a:gdLst>
              <a:gd name="T0" fmla="*/ 0 w 283404"/>
              <a:gd name="T1" fmla="*/ 89314 h 93264"/>
              <a:gd name="T2" fmla="*/ 55291 w 283404"/>
              <a:gd name="T3" fmla="*/ 0 h 93264"/>
              <a:gd name="T4" fmla="*/ 283404 w 283404"/>
              <a:gd name="T5" fmla="*/ 5647 h 93264"/>
              <a:gd name="T6" fmla="*/ 243792 w 283404"/>
              <a:gd name="T7" fmla="*/ 93264 h 93264"/>
              <a:gd name="T8" fmla="*/ 0 w 283404"/>
              <a:gd name="T9" fmla="*/ 89314 h 93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404"/>
              <a:gd name="T16" fmla="*/ 0 h 93264"/>
              <a:gd name="T17" fmla="*/ 283404 w 283404"/>
              <a:gd name="T18" fmla="*/ 93264 h 93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404" h="93264">
                <a:moveTo>
                  <a:pt x="0" y="89314"/>
                </a:moveTo>
                <a:lnTo>
                  <a:pt x="55291" y="0"/>
                </a:lnTo>
                <a:lnTo>
                  <a:pt x="283404" y="5647"/>
                </a:lnTo>
                <a:lnTo>
                  <a:pt x="243792" y="93264"/>
                </a:lnTo>
                <a:lnTo>
                  <a:pt x="0" y="8931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61" name="平行四边形 4"/>
          <p:cNvSpPr>
            <a:spLocks noChangeArrowheads="1"/>
          </p:cNvSpPr>
          <p:nvPr/>
        </p:nvSpPr>
        <p:spPr bwMode="auto">
          <a:xfrm>
            <a:off x="5133975" y="2378075"/>
            <a:ext cx="361950" cy="88900"/>
          </a:xfrm>
          <a:custGeom>
            <a:avLst/>
            <a:gdLst>
              <a:gd name="T0" fmla="*/ 0 w 271498"/>
              <a:gd name="T1" fmla="*/ 83667 h 87617"/>
              <a:gd name="T2" fmla="*/ 31478 w 271498"/>
              <a:gd name="T3" fmla="*/ 1497 h 87617"/>
              <a:gd name="T4" fmla="*/ 271498 w 271498"/>
              <a:gd name="T5" fmla="*/ 0 h 87617"/>
              <a:gd name="T6" fmla="*/ 243792 w 271498"/>
              <a:gd name="T7" fmla="*/ 87617 h 87617"/>
              <a:gd name="T8" fmla="*/ 0 w 271498"/>
              <a:gd name="T9" fmla="*/ 83667 h 876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98"/>
              <a:gd name="T16" fmla="*/ 0 h 87617"/>
              <a:gd name="T17" fmla="*/ 271498 w 271498"/>
              <a:gd name="T18" fmla="*/ 87617 h 876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98" h="87617">
                <a:moveTo>
                  <a:pt x="0" y="83667"/>
                </a:moveTo>
                <a:lnTo>
                  <a:pt x="31478" y="1497"/>
                </a:lnTo>
                <a:lnTo>
                  <a:pt x="271498" y="0"/>
                </a:lnTo>
                <a:lnTo>
                  <a:pt x="243792" y="87617"/>
                </a:lnTo>
                <a:lnTo>
                  <a:pt x="0" y="8366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62" name="平行四边形 4"/>
          <p:cNvSpPr>
            <a:spLocks noChangeArrowheads="1"/>
          </p:cNvSpPr>
          <p:nvPr/>
        </p:nvSpPr>
        <p:spPr bwMode="auto">
          <a:xfrm>
            <a:off x="5537200" y="2374900"/>
            <a:ext cx="336550" cy="92075"/>
          </a:xfrm>
          <a:custGeom>
            <a:avLst/>
            <a:gdLst>
              <a:gd name="T0" fmla="*/ 0 w 252448"/>
              <a:gd name="T1" fmla="*/ 86933 h 90883"/>
              <a:gd name="T2" fmla="*/ 21954 w 252448"/>
              <a:gd name="T3" fmla="*/ 0 h 90883"/>
              <a:gd name="T4" fmla="*/ 252448 w 252448"/>
              <a:gd name="T5" fmla="*/ 3266 h 90883"/>
              <a:gd name="T6" fmla="*/ 243792 w 252448"/>
              <a:gd name="T7" fmla="*/ 90883 h 90883"/>
              <a:gd name="T8" fmla="*/ 0 w 252448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448"/>
              <a:gd name="T16" fmla="*/ 0 h 90883"/>
              <a:gd name="T17" fmla="*/ 252448 w 252448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448" h="90883">
                <a:moveTo>
                  <a:pt x="0" y="86933"/>
                </a:moveTo>
                <a:lnTo>
                  <a:pt x="21954" y="0"/>
                </a:lnTo>
                <a:lnTo>
                  <a:pt x="252448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63" name="平行四边形 4"/>
          <p:cNvSpPr>
            <a:spLocks noChangeArrowheads="1"/>
          </p:cNvSpPr>
          <p:nvPr/>
        </p:nvSpPr>
        <p:spPr bwMode="auto">
          <a:xfrm>
            <a:off x="3295650" y="2265363"/>
            <a:ext cx="409575" cy="77787"/>
          </a:xfrm>
          <a:custGeom>
            <a:avLst/>
            <a:gdLst>
              <a:gd name="T0" fmla="*/ 0 w 307216"/>
              <a:gd name="T1" fmla="*/ 75027 h 76596"/>
              <a:gd name="T2" fmla="*/ 81484 w 307216"/>
              <a:gd name="T3" fmla="*/ 0 h 76596"/>
              <a:gd name="T4" fmla="*/ 307216 w 307216"/>
              <a:gd name="T5" fmla="*/ 3266 h 76596"/>
              <a:gd name="T6" fmla="*/ 229505 w 307216"/>
              <a:gd name="T7" fmla="*/ 76596 h 76596"/>
              <a:gd name="T8" fmla="*/ 0 w 307216"/>
              <a:gd name="T9" fmla="*/ 75027 h 765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216"/>
              <a:gd name="T16" fmla="*/ 0 h 76596"/>
              <a:gd name="T17" fmla="*/ 307216 w 307216"/>
              <a:gd name="T18" fmla="*/ 76596 h 765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216" h="76596">
                <a:moveTo>
                  <a:pt x="0" y="75027"/>
                </a:moveTo>
                <a:lnTo>
                  <a:pt x="81484" y="0"/>
                </a:lnTo>
                <a:lnTo>
                  <a:pt x="307216" y="3266"/>
                </a:lnTo>
                <a:lnTo>
                  <a:pt x="229505" y="76596"/>
                </a:lnTo>
                <a:lnTo>
                  <a:pt x="0" y="7502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64" name="平行四边形 4"/>
          <p:cNvSpPr>
            <a:spLocks noChangeArrowheads="1"/>
          </p:cNvSpPr>
          <p:nvPr/>
        </p:nvSpPr>
        <p:spPr bwMode="auto">
          <a:xfrm>
            <a:off x="3676650" y="2263775"/>
            <a:ext cx="390525" cy="79375"/>
          </a:xfrm>
          <a:custGeom>
            <a:avLst/>
            <a:gdLst>
              <a:gd name="T0" fmla="*/ 0 w 292929"/>
              <a:gd name="T1" fmla="*/ 76524 h 78093"/>
              <a:gd name="T2" fmla="*/ 81484 w 292929"/>
              <a:gd name="T3" fmla="*/ 1497 h 78093"/>
              <a:gd name="T4" fmla="*/ 292929 w 292929"/>
              <a:gd name="T5" fmla="*/ 0 h 78093"/>
              <a:gd name="T6" fmla="*/ 229505 w 292929"/>
              <a:gd name="T7" fmla="*/ 78093 h 78093"/>
              <a:gd name="T8" fmla="*/ 0 w 292929"/>
              <a:gd name="T9" fmla="*/ 76524 h 780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929"/>
              <a:gd name="T16" fmla="*/ 0 h 78093"/>
              <a:gd name="T17" fmla="*/ 292929 w 292929"/>
              <a:gd name="T18" fmla="*/ 78093 h 780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929" h="78093">
                <a:moveTo>
                  <a:pt x="0" y="76524"/>
                </a:moveTo>
                <a:lnTo>
                  <a:pt x="81484" y="1497"/>
                </a:lnTo>
                <a:lnTo>
                  <a:pt x="292929" y="0"/>
                </a:lnTo>
                <a:lnTo>
                  <a:pt x="229505" y="78093"/>
                </a:lnTo>
                <a:lnTo>
                  <a:pt x="0" y="7652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65" name="平行四边形 4"/>
          <p:cNvSpPr>
            <a:spLocks noChangeArrowheads="1"/>
          </p:cNvSpPr>
          <p:nvPr/>
        </p:nvSpPr>
        <p:spPr bwMode="auto">
          <a:xfrm>
            <a:off x="4051300" y="2265363"/>
            <a:ext cx="377825" cy="77787"/>
          </a:xfrm>
          <a:custGeom>
            <a:avLst/>
            <a:gdLst>
              <a:gd name="T0" fmla="*/ 0 w 283404"/>
              <a:gd name="T1" fmla="*/ 75027 h 76596"/>
              <a:gd name="T2" fmla="*/ 67196 w 283404"/>
              <a:gd name="T3" fmla="*/ 0 h 76596"/>
              <a:gd name="T4" fmla="*/ 283404 w 283404"/>
              <a:gd name="T5" fmla="*/ 885 h 76596"/>
              <a:gd name="T6" fmla="*/ 229505 w 283404"/>
              <a:gd name="T7" fmla="*/ 76596 h 76596"/>
              <a:gd name="T8" fmla="*/ 0 w 283404"/>
              <a:gd name="T9" fmla="*/ 75027 h 765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404"/>
              <a:gd name="T16" fmla="*/ 0 h 76596"/>
              <a:gd name="T17" fmla="*/ 283404 w 283404"/>
              <a:gd name="T18" fmla="*/ 76596 h 765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404" h="76596">
                <a:moveTo>
                  <a:pt x="0" y="75027"/>
                </a:moveTo>
                <a:lnTo>
                  <a:pt x="67196" y="0"/>
                </a:lnTo>
                <a:lnTo>
                  <a:pt x="283404" y="885"/>
                </a:lnTo>
                <a:lnTo>
                  <a:pt x="229505" y="76596"/>
                </a:lnTo>
                <a:lnTo>
                  <a:pt x="0" y="7502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66" name="平行四边形 4"/>
          <p:cNvSpPr>
            <a:spLocks noChangeArrowheads="1"/>
          </p:cNvSpPr>
          <p:nvPr/>
        </p:nvSpPr>
        <p:spPr bwMode="auto">
          <a:xfrm>
            <a:off x="4432300" y="2268538"/>
            <a:ext cx="365125" cy="74612"/>
          </a:xfrm>
          <a:custGeom>
            <a:avLst/>
            <a:gdLst>
              <a:gd name="T0" fmla="*/ 0 w 273879"/>
              <a:gd name="T1" fmla="*/ 72645 h 74214"/>
              <a:gd name="T2" fmla="*/ 52908 w 273879"/>
              <a:gd name="T3" fmla="*/ 0 h 74214"/>
              <a:gd name="T4" fmla="*/ 273879 w 273879"/>
              <a:gd name="T5" fmla="*/ 884 h 74214"/>
              <a:gd name="T6" fmla="*/ 229505 w 273879"/>
              <a:gd name="T7" fmla="*/ 74214 h 74214"/>
              <a:gd name="T8" fmla="*/ 0 w 273879"/>
              <a:gd name="T9" fmla="*/ 72645 h 742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3879"/>
              <a:gd name="T16" fmla="*/ 0 h 74214"/>
              <a:gd name="T17" fmla="*/ 273879 w 273879"/>
              <a:gd name="T18" fmla="*/ 74214 h 742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3879" h="74214">
                <a:moveTo>
                  <a:pt x="0" y="72645"/>
                </a:moveTo>
                <a:lnTo>
                  <a:pt x="52908" y="0"/>
                </a:lnTo>
                <a:lnTo>
                  <a:pt x="273879" y="884"/>
                </a:lnTo>
                <a:lnTo>
                  <a:pt x="229505" y="74214"/>
                </a:lnTo>
                <a:lnTo>
                  <a:pt x="0" y="7264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67" name="平行四边形 4"/>
          <p:cNvSpPr>
            <a:spLocks noChangeArrowheads="1"/>
          </p:cNvSpPr>
          <p:nvPr/>
        </p:nvSpPr>
        <p:spPr bwMode="auto">
          <a:xfrm>
            <a:off x="4816475" y="2265363"/>
            <a:ext cx="349250" cy="77787"/>
          </a:xfrm>
          <a:custGeom>
            <a:avLst/>
            <a:gdLst>
              <a:gd name="T0" fmla="*/ 0 w 261973"/>
              <a:gd name="T1" fmla="*/ 75026 h 76595"/>
              <a:gd name="T2" fmla="*/ 33858 w 261973"/>
              <a:gd name="T3" fmla="*/ 0 h 76595"/>
              <a:gd name="T4" fmla="*/ 261973 w 261973"/>
              <a:gd name="T5" fmla="*/ 884 h 76595"/>
              <a:gd name="T6" fmla="*/ 229505 w 261973"/>
              <a:gd name="T7" fmla="*/ 76595 h 76595"/>
              <a:gd name="T8" fmla="*/ 0 w 261973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973"/>
              <a:gd name="T16" fmla="*/ 0 h 76595"/>
              <a:gd name="T17" fmla="*/ 261973 w 261973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973" h="76595">
                <a:moveTo>
                  <a:pt x="0" y="75026"/>
                </a:moveTo>
                <a:lnTo>
                  <a:pt x="33858" y="0"/>
                </a:lnTo>
                <a:lnTo>
                  <a:pt x="261973" y="884"/>
                </a:lnTo>
                <a:lnTo>
                  <a:pt x="229505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68" name="平行四边形 4"/>
          <p:cNvSpPr>
            <a:spLocks noChangeArrowheads="1"/>
          </p:cNvSpPr>
          <p:nvPr/>
        </p:nvSpPr>
        <p:spPr bwMode="auto">
          <a:xfrm>
            <a:off x="5200650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69" name="平行四边形 4"/>
          <p:cNvSpPr>
            <a:spLocks noChangeArrowheads="1"/>
          </p:cNvSpPr>
          <p:nvPr/>
        </p:nvSpPr>
        <p:spPr bwMode="auto">
          <a:xfrm>
            <a:off x="5575300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70" name="平行四边形 250"/>
          <p:cNvSpPr>
            <a:spLocks noChangeArrowheads="1"/>
          </p:cNvSpPr>
          <p:nvPr/>
        </p:nvSpPr>
        <p:spPr bwMode="auto">
          <a:xfrm flipH="1">
            <a:off x="11133138" y="4294188"/>
            <a:ext cx="1128712" cy="357187"/>
          </a:xfrm>
          <a:prstGeom prst="parallelogram">
            <a:avLst>
              <a:gd name="adj" fmla="val 109795"/>
            </a:avLst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71" name="平行四边形 4"/>
          <p:cNvSpPr>
            <a:spLocks noChangeArrowheads="1"/>
          </p:cNvSpPr>
          <p:nvPr/>
        </p:nvSpPr>
        <p:spPr bwMode="auto">
          <a:xfrm flipH="1">
            <a:off x="10399713" y="4275138"/>
            <a:ext cx="1038225" cy="377825"/>
          </a:xfrm>
          <a:custGeom>
            <a:avLst/>
            <a:gdLst>
              <a:gd name="T0" fmla="*/ 0 w 778476"/>
              <a:gd name="T1" fmla="*/ 376881 h 376881"/>
              <a:gd name="T2" fmla="*/ 355257 w 778476"/>
              <a:gd name="T3" fmla="*/ 0 h 376881"/>
              <a:gd name="T4" fmla="*/ 778476 w 778476"/>
              <a:gd name="T5" fmla="*/ 12357 h 376881"/>
              <a:gd name="T6" fmla="*/ 491182 w 778476"/>
              <a:gd name="T7" fmla="*/ 364524 h 376881"/>
              <a:gd name="T8" fmla="*/ 0 w 778476"/>
              <a:gd name="T9" fmla="*/ 376881 h 3768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8476"/>
              <a:gd name="T16" fmla="*/ 0 h 376881"/>
              <a:gd name="T17" fmla="*/ 778476 w 778476"/>
              <a:gd name="T18" fmla="*/ 376881 h 3768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8476" h="376881">
                <a:moveTo>
                  <a:pt x="0" y="376881"/>
                </a:moveTo>
                <a:lnTo>
                  <a:pt x="355257" y="0"/>
                </a:lnTo>
                <a:lnTo>
                  <a:pt x="778476" y="12357"/>
                </a:lnTo>
                <a:lnTo>
                  <a:pt x="491182" y="364524"/>
                </a:lnTo>
                <a:lnTo>
                  <a:pt x="0" y="3768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72" name="平行四边形 4"/>
          <p:cNvSpPr>
            <a:spLocks noChangeArrowheads="1"/>
          </p:cNvSpPr>
          <p:nvPr/>
        </p:nvSpPr>
        <p:spPr bwMode="auto">
          <a:xfrm flipH="1">
            <a:off x="9642475" y="4281488"/>
            <a:ext cx="946150" cy="358775"/>
          </a:xfrm>
          <a:custGeom>
            <a:avLst/>
            <a:gdLst>
              <a:gd name="T0" fmla="*/ 0 w 710514"/>
              <a:gd name="T1" fmla="*/ 352167 h 358345"/>
              <a:gd name="T2" fmla="*/ 281117 w 710514"/>
              <a:gd name="T3" fmla="*/ 0 h 358345"/>
              <a:gd name="T4" fmla="*/ 710514 w 710514"/>
              <a:gd name="T5" fmla="*/ 6178 h 358345"/>
              <a:gd name="T6" fmla="*/ 454112 w 710514"/>
              <a:gd name="T7" fmla="*/ 358345 h 358345"/>
              <a:gd name="T8" fmla="*/ 0 w 710514"/>
              <a:gd name="T9" fmla="*/ 352167 h 358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0514"/>
              <a:gd name="T16" fmla="*/ 0 h 358345"/>
              <a:gd name="T17" fmla="*/ 710514 w 710514"/>
              <a:gd name="T18" fmla="*/ 358345 h 3583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0514" h="358345">
                <a:moveTo>
                  <a:pt x="0" y="352167"/>
                </a:moveTo>
                <a:lnTo>
                  <a:pt x="281117" y="0"/>
                </a:lnTo>
                <a:lnTo>
                  <a:pt x="710514" y="6178"/>
                </a:lnTo>
                <a:lnTo>
                  <a:pt x="454112" y="358345"/>
                </a:lnTo>
                <a:lnTo>
                  <a:pt x="0" y="35216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73" name="平行四边形 4"/>
          <p:cNvSpPr>
            <a:spLocks noChangeArrowheads="1"/>
          </p:cNvSpPr>
          <p:nvPr/>
        </p:nvSpPr>
        <p:spPr bwMode="auto">
          <a:xfrm flipH="1">
            <a:off x="8883650" y="4268788"/>
            <a:ext cx="865188" cy="371475"/>
          </a:xfrm>
          <a:custGeom>
            <a:avLst/>
            <a:gdLst>
              <a:gd name="T0" fmla="*/ 0 w 648731"/>
              <a:gd name="T1" fmla="*/ 364523 h 370701"/>
              <a:gd name="T2" fmla="*/ 237868 w 648731"/>
              <a:gd name="T3" fmla="*/ 0 h 370701"/>
              <a:gd name="T4" fmla="*/ 648731 w 648731"/>
              <a:gd name="T5" fmla="*/ 18534 h 370701"/>
              <a:gd name="T6" fmla="*/ 454112 w 648731"/>
              <a:gd name="T7" fmla="*/ 370701 h 370701"/>
              <a:gd name="T8" fmla="*/ 0 w 648731"/>
              <a:gd name="T9" fmla="*/ 364523 h 370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8731"/>
              <a:gd name="T16" fmla="*/ 0 h 370701"/>
              <a:gd name="T17" fmla="*/ 648731 w 648731"/>
              <a:gd name="T18" fmla="*/ 370701 h 370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8731" h="370701">
                <a:moveTo>
                  <a:pt x="0" y="364523"/>
                </a:moveTo>
                <a:lnTo>
                  <a:pt x="237868" y="0"/>
                </a:lnTo>
                <a:lnTo>
                  <a:pt x="648731" y="18534"/>
                </a:lnTo>
                <a:lnTo>
                  <a:pt x="454112" y="370701"/>
                </a:lnTo>
                <a:lnTo>
                  <a:pt x="0" y="36452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74" name="平行四边形 4"/>
          <p:cNvSpPr>
            <a:spLocks noChangeArrowheads="1"/>
          </p:cNvSpPr>
          <p:nvPr/>
        </p:nvSpPr>
        <p:spPr bwMode="auto">
          <a:xfrm flipH="1">
            <a:off x="8108950" y="4281488"/>
            <a:ext cx="808038" cy="358775"/>
          </a:xfrm>
          <a:custGeom>
            <a:avLst/>
            <a:gdLst>
              <a:gd name="T0" fmla="*/ 0 w 605483"/>
              <a:gd name="T1" fmla="*/ 352168 h 358346"/>
              <a:gd name="T2" fmla="*/ 188441 w 605483"/>
              <a:gd name="T3" fmla="*/ 2 h 358346"/>
              <a:gd name="T4" fmla="*/ 605483 w 605483"/>
              <a:gd name="T5" fmla="*/ 0 h 358346"/>
              <a:gd name="T6" fmla="*/ 454112 w 605483"/>
              <a:gd name="T7" fmla="*/ 358346 h 358346"/>
              <a:gd name="T8" fmla="*/ 0 w 605483"/>
              <a:gd name="T9" fmla="*/ 352168 h 3583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5483"/>
              <a:gd name="T16" fmla="*/ 0 h 358346"/>
              <a:gd name="T17" fmla="*/ 605483 w 605483"/>
              <a:gd name="T18" fmla="*/ 358346 h 3583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5483" h="358346">
                <a:moveTo>
                  <a:pt x="0" y="352168"/>
                </a:moveTo>
                <a:lnTo>
                  <a:pt x="188441" y="2"/>
                </a:lnTo>
                <a:lnTo>
                  <a:pt x="605483" y="0"/>
                </a:lnTo>
                <a:lnTo>
                  <a:pt x="454112" y="358346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75" name="平行四边形 4"/>
          <p:cNvSpPr>
            <a:spLocks noChangeArrowheads="1"/>
          </p:cNvSpPr>
          <p:nvPr/>
        </p:nvSpPr>
        <p:spPr bwMode="auto">
          <a:xfrm flipH="1">
            <a:off x="7351713" y="4281488"/>
            <a:ext cx="750887" cy="352425"/>
          </a:xfrm>
          <a:custGeom>
            <a:avLst/>
            <a:gdLst>
              <a:gd name="T0" fmla="*/ 0 w 562234"/>
              <a:gd name="T1" fmla="*/ 352168 h 352168"/>
              <a:gd name="T2" fmla="*/ 132836 w 562234"/>
              <a:gd name="T3" fmla="*/ 12359 h 352168"/>
              <a:gd name="T4" fmla="*/ 562234 w 562234"/>
              <a:gd name="T5" fmla="*/ 0 h 352168"/>
              <a:gd name="T6" fmla="*/ 478826 w 562234"/>
              <a:gd name="T7" fmla="*/ 352168 h 352168"/>
              <a:gd name="T8" fmla="*/ 0 w 562234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2234"/>
              <a:gd name="T16" fmla="*/ 0 h 352168"/>
              <a:gd name="T17" fmla="*/ 562234 w 562234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2234" h="352168">
                <a:moveTo>
                  <a:pt x="0" y="352168"/>
                </a:moveTo>
                <a:lnTo>
                  <a:pt x="132836" y="12359"/>
                </a:lnTo>
                <a:lnTo>
                  <a:pt x="562234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76" name="平行四边形 4"/>
          <p:cNvSpPr>
            <a:spLocks noChangeArrowheads="1"/>
          </p:cNvSpPr>
          <p:nvPr/>
        </p:nvSpPr>
        <p:spPr bwMode="auto">
          <a:xfrm flipH="1">
            <a:off x="6594475" y="4281488"/>
            <a:ext cx="666750" cy="352425"/>
          </a:xfrm>
          <a:custGeom>
            <a:avLst/>
            <a:gdLst>
              <a:gd name="T0" fmla="*/ 0 w 500450"/>
              <a:gd name="T1" fmla="*/ 352168 h 352168"/>
              <a:gd name="T2" fmla="*/ 89588 w 500450"/>
              <a:gd name="T3" fmla="*/ 2 h 352168"/>
              <a:gd name="T4" fmla="*/ 500450 w 500450"/>
              <a:gd name="T5" fmla="*/ 0 h 352168"/>
              <a:gd name="T6" fmla="*/ 478826 w 500450"/>
              <a:gd name="T7" fmla="*/ 352168 h 352168"/>
              <a:gd name="T8" fmla="*/ 0 w 500450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0450"/>
              <a:gd name="T16" fmla="*/ 0 h 352168"/>
              <a:gd name="T17" fmla="*/ 500450 w 500450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0450" h="352168">
                <a:moveTo>
                  <a:pt x="0" y="352168"/>
                </a:moveTo>
                <a:lnTo>
                  <a:pt x="89588" y="2"/>
                </a:lnTo>
                <a:lnTo>
                  <a:pt x="500450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77" name="平行四边形 4"/>
          <p:cNvSpPr>
            <a:spLocks noChangeArrowheads="1"/>
          </p:cNvSpPr>
          <p:nvPr/>
        </p:nvSpPr>
        <p:spPr bwMode="auto">
          <a:xfrm flipH="1">
            <a:off x="10614025" y="3862388"/>
            <a:ext cx="925513" cy="288925"/>
          </a:xfrm>
          <a:custGeom>
            <a:avLst/>
            <a:gdLst>
              <a:gd name="T0" fmla="*/ 0 w 694200"/>
              <a:gd name="T1" fmla="*/ 279963 h 288675"/>
              <a:gd name="T2" fmla="*/ 304691 w 694200"/>
              <a:gd name="T3" fmla="*/ 0 h 288675"/>
              <a:gd name="T4" fmla="*/ 694200 w 694200"/>
              <a:gd name="T5" fmla="*/ 8143 h 288675"/>
              <a:gd name="T6" fmla="*/ 419547 w 694200"/>
              <a:gd name="T7" fmla="*/ 288675 h 288675"/>
              <a:gd name="T8" fmla="*/ 0 w 694200"/>
              <a:gd name="T9" fmla="*/ 279963 h 2886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4200"/>
              <a:gd name="T16" fmla="*/ 0 h 288675"/>
              <a:gd name="T17" fmla="*/ 694200 w 694200"/>
              <a:gd name="T18" fmla="*/ 288675 h 2886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4200" h="288675">
                <a:moveTo>
                  <a:pt x="0" y="279963"/>
                </a:moveTo>
                <a:lnTo>
                  <a:pt x="304691" y="0"/>
                </a:lnTo>
                <a:lnTo>
                  <a:pt x="694200" y="8143"/>
                </a:lnTo>
                <a:lnTo>
                  <a:pt x="419547" y="288675"/>
                </a:lnTo>
                <a:lnTo>
                  <a:pt x="0" y="27996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78" name="平行四边形 4"/>
          <p:cNvSpPr>
            <a:spLocks noChangeArrowheads="1"/>
          </p:cNvSpPr>
          <p:nvPr/>
        </p:nvSpPr>
        <p:spPr bwMode="auto">
          <a:xfrm flipH="1">
            <a:off x="9928225" y="3870325"/>
            <a:ext cx="881063" cy="280988"/>
          </a:xfrm>
          <a:custGeom>
            <a:avLst/>
            <a:gdLst>
              <a:gd name="T0" fmla="*/ 0 w 660490"/>
              <a:gd name="T1" fmla="*/ 271820 h 280532"/>
              <a:gd name="T2" fmla="*/ 266767 w 660490"/>
              <a:gd name="T3" fmla="*/ 4498 h 280532"/>
              <a:gd name="T4" fmla="*/ 660490 w 660490"/>
              <a:gd name="T5" fmla="*/ 0 h 280532"/>
              <a:gd name="T6" fmla="*/ 419547 w 660490"/>
              <a:gd name="T7" fmla="*/ 280532 h 280532"/>
              <a:gd name="T8" fmla="*/ 0 w 660490"/>
              <a:gd name="T9" fmla="*/ 271820 h 2805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490"/>
              <a:gd name="T16" fmla="*/ 0 h 280532"/>
              <a:gd name="T17" fmla="*/ 660490 w 660490"/>
              <a:gd name="T18" fmla="*/ 280532 h 2805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490" h="280532">
                <a:moveTo>
                  <a:pt x="0" y="271820"/>
                </a:moveTo>
                <a:lnTo>
                  <a:pt x="266767" y="4498"/>
                </a:lnTo>
                <a:lnTo>
                  <a:pt x="660490" y="0"/>
                </a:lnTo>
                <a:lnTo>
                  <a:pt x="419547" y="280532"/>
                </a:lnTo>
                <a:lnTo>
                  <a:pt x="0" y="2718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79" name="平行四边形 4"/>
          <p:cNvSpPr>
            <a:spLocks noChangeArrowheads="1"/>
          </p:cNvSpPr>
          <p:nvPr/>
        </p:nvSpPr>
        <p:spPr bwMode="auto">
          <a:xfrm flipH="1">
            <a:off x="9259888" y="3867150"/>
            <a:ext cx="812800" cy="284163"/>
          </a:xfrm>
          <a:custGeom>
            <a:avLst/>
            <a:gdLst>
              <a:gd name="T0" fmla="*/ 0 w 609924"/>
              <a:gd name="T1" fmla="*/ 276034 h 284746"/>
              <a:gd name="T2" fmla="*/ 224629 w 609924"/>
              <a:gd name="T3" fmla="*/ 4498 h 284746"/>
              <a:gd name="T4" fmla="*/ 609924 w 609924"/>
              <a:gd name="T5" fmla="*/ 0 h 284746"/>
              <a:gd name="T6" fmla="*/ 419547 w 609924"/>
              <a:gd name="T7" fmla="*/ 284746 h 284746"/>
              <a:gd name="T8" fmla="*/ 0 w 609924"/>
              <a:gd name="T9" fmla="*/ 276034 h 2847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924"/>
              <a:gd name="T16" fmla="*/ 0 h 284746"/>
              <a:gd name="T17" fmla="*/ 609924 w 609924"/>
              <a:gd name="T18" fmla="*/ 284746 h 2847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924" h="284746">
                <a:moveTo>
                  <a:pt x="0" y="276034"/>
                </a:moveTo>
                <a:lnTo>
                  <a:pt x="224629" y="4498"/>
                </a:lnTo>
                <a:lnTo>
                  <a:pt x="609924" y="0"/>
                </a:lnTo>
                <a:lnTo>
                  <a:pt x="419547" y="284746"/>
                </a:lnTo>
                <a:lnTo>
                  <a:pt x="0" y="27603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80" name="平行四边形 4"/>
          <p:cNvSpPr>
            <a:spLocks noChangeArrowheads="1"/>
          </p:cNvSpPr>
          <p:nvPr/>
        </p:nvSpPr>
        <p:spPr bwMode="auto">
          <a:xfrm flipH="1">
            <a:off x="8596313" y="3867150"/>
            <a:ext cx="763587" cy="284163"/>
          </a:xfrm>
          <a:custGeom>
            <a:avLst/>
            <a:gdLst>
              <a:gd name="T0" fmla="*/ 0 w 572000"/>
              <a:gd name="T1" fmla="*/ 276034 h 284746"/>
              <a:gd name="T2" fmla="*/ 207774 w 572000"/>
              <a:gd name="T3" fmla="*/ 284 h 284746"/>
              <a:gd name="T4" fmla="*/ 572000 w 572000"/>
              <a:gd name="T5" fmla="*/ 0 h 284746"/>
              <a:gd name="T6" fmla="*/ 419547 w 572000"/>
              <a:gd name="T7" fmla="*/ 284746 h 284746"/>
              <a:gd name="T8" fmla="*/ 0 w 572000"/>
              <a:gd name="T9" fmla="*/ 276034 h 2847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2000"/>
              <a:gd name="T16" fmla="*/ 0 h 284746"/>
              <a:gd name="T17" fmla="*/ 572000 w 572000"/>
              <a:gd name="T18" fmla="*/ 284746 h 2847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2000" h="284746">
                <a:moveTo>
                  <a:pt x="0" y="276034"/>
                </a:moveTo>
                <a:lnTo>
                  <a:pt x="207774" y="284"/>
                </a:lnTo>
                <a:lnTo>
                  <a:pt x="572000" y="0"/>
                </a:lnTo>
                <a:lnTo>
                  <a:pt x="419547" y="284746"/>
                </a:lnTo>
                <a:lnTo>
                  <a:pt x="0" y="27603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81" name="平行四边形 4"/>
          <p:cNvSpPr>
            <a:spLocks noChangeArrowheads="1"/>
          </p:cNvSpPr>
          <p:nvPr/>
        </p:nvSpPr>
        <p:spPr bwMode="auto">
          <a:xfrm flipH="1">
            <a:off x="7899400" y="3862388"/>
            <a:ext cx="717550" cy="288925"/>
          </a:xfrm>
          <a:custGeom>
            <a:avLst/>
            <a:gdLst>
              <a:gd name="T0" fmla="*/ 0 w 538290"/>
              <a:gd name="T1" fmla="*/ 280247 h 288959"/>
              <a:gd name="T2" fmla="*/ 161423 w 538290"/>
              <a:gd name="T3" fmla="*/ 8711 h 288959"/>
              <a:gd name="T4" fmla="*/ 538290 w 538290"/>
              <a:gd name="T5" fmla="*/ 0 h 288959"/>
              <a:gd name="T6" fmla="*/ 419547 w 538290"/>
              <a:gd name="T7" fmla="*/ 288959 h 288959"/>
              <a:gd name="T8" fmla="*/ 0 w 538290"/>
              <a:gd name="T9" fmla="*/ 280247 h 288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8290"/>
              <a:gd name="T16" fmla="*/ 0 h 288959"/>
              <a:gd name="T17" fmla="*/ 538290 w 538290"/>
              <a:gd name="T18" fmla="*/ 288959 h 288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8290" h="288959">
                <a:moveTo>
                  <a:pt x="0" y="280247"/>
                </a:moveTo>
                <a:lnTo>
                  <a:pt x="161423" y="8711"/>
                </a:lnTo>
                <a:lnTo>
                  <a:pt x="538290" y="0"/>
                </a:lnTo>
                <a:lnTo>
                  <a:pt x="419547" y="288959"/>
                </a:lnTo>
                <a:lnTo>
                  <a:pt x="0" y="28024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82" name="平行四边形 4"/>
          <p:cNvSpPr>
            <a:spLocks noChangeArrowheads="1"/>
          </p:cNvSpPr>
          <p:nvPr/>
        </p:nvSpPr>
        <p:spPr bwMode="auto">
          <a:xfrm flipH="1">
            <a:off x="7221538" y="3870325"/>
            <a:ext cx="654050" cy="280988"/>
          </a:xfrm>
          <a:custGeom>
            <a:avLst/>
            <a:gdLst>
              <a:gd name="T0" fmla="*/ 0 w 491156"/>
              <a:gd name="T1" fmla="*/ 271536 h 280248"/>
              <a:gd name="T2" fmla="*/ 109576 w 491156"/>
              <a:gd name="T3" fmla="*/ 0 h 280248"/>
              <a:gd name="T4" fmla="*/ 491156 w 491156"/>
              <a:gd name="T5" fmla="*/ 715 h 280248"/>
              <a:gd name="T6" fmla="*/ 419547 w 491156"/>
              <a:gd name="T7" fmla="*/ 280248 h 280248"/>
              <a:gd name="T8" fmla="*/ 0 w 491156"/>
              <a:gd name="T9" fmla="*/ 271536 h 280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1156"/>
              <a:gd name="T16" fmla="*/ 0 h 280248"/>
              <a:gd name="T17" fmla="*/ 491156 w 491156"/>
              <a:gd name="T18" fmla="*/ 280248 h 280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1156" h="280248">
                <a:moveTo>
                  <a:pt x="0" y="271536"/>
                </a:moveTo>
                <a:lnTo>
                  <a:pt x="109576" y="0"/>
                </a:lnTo>
                <a:lnTo>
                  <a:pt x="491156" y="715"/>
                </a:lnTo>
                <a:lnTo>
                  <a:pt x="419547" y="280248"/>
                </a:lnTo>
                <a:lnTo>
                  <a:pt x="0" y="27153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83" name="平行四边形 4"/>
          <p:cNvSpPr>
            <a:spLocks noChangeArrowheads="1"/>
          </p:cNvSpPr>
          <p:nvPr/>
        </p:nvSpPr>
        <p:spPr bwMode="auto">
          <a:xfrm flipH="1">
            <a:off x="6523038" y="3871913"/>
            <a:ext cx="611187" cy="279400"/>
          </a:xfrm>
          <a:custGeom>
            <a:avLst/>
            <a:gdLst>
              <a:gd name="T0" fmla="*/ 0 w 458162"/>
              <a:gd name="T1" fmla="*/ 270821 h 279533"/>
              <a:gd name="T2" fmla="*/ 76582 w 458162"/>
              <a:gd name="T3" fmla="*/ 3998 h 279533"/>
              <a:gd name="T4" fmla="*/ 458162 w 458162"/>
              <a:gd name="T5" fmla="*/ 0 h 279533"/>
              <a:gd name="T6" fmla="*/ 419547 w 458162"/>
              <a:gd name="T7" fmla="*/ 279533 h 279533"/>
              <a:gd name="T8" fmla="*/ 0 w 458162"/>
              <a:gd name="T9" fmla="*/ 270821 h 279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8162"/>
              <a:gd name="T16" fmla="*/ 0 h 279533"/>
              <a:gd name="T17" fmla="*/ 458162 w 458162"/>
              <a:gd name="T18" fmla="*/ 279533 h 279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8162" h="279533">
                <a:moveTo>
                  <a:pt x="0" y="270821"/>
                </a:moveTo>
                <a:lnTo>
                  <a:pt x="76582" y="3998"/>
                </a:lnTo>
                <a:lnTo>
                  <a:pt x="458162" y="0"/>
                </a:lnTo>
                <a:lnTo>
                  <a:pt x="419547" y="279533"/>
                </a:lnTo>
                <a:lnTo>
                  <a:pt x="0" y="27082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84" name="平行四边形 4"/>
          <p:cNvSpPr>
            <a:spLocks noChangeArrowheads="1"/>
          </p:cNvSpPr>
          <p:nvPr/>
        </p:nvSpPr>
        <p:spPr bwMode="auto">
          <a:xfrm flipH="1">
            <a:off x="10166350" y="3524250"/>
            <a:ext cx="809625" cy="234950"/>
          </a:xfrm>
          <a:custGeom>
            <a:avLst/>
            <a:gdLst>
              <a:gd name="T0" fmla="*/ 0 w 607254"/>
              <a:gd name="T1" fmla="*/ 226613 h 235325"/>
              <a:gd name="T2" fmla="*/ 254241 w 607254"/>
              <a:gd name="T3" fmla="*/ 0 h 235325"/>
              <a:gd name="T4" fmla="*/ 607254 w 607254"/>
              <a:gd name="T5" fmla="*/ 8028 h 235325"/>
              <a:gd name="T6" fmla="*/ 394495 w 607254"/>
              <a:gd name="T7" fmla="*/ 235325 h 235325"/>
              <a:gd name="T8" fmla="*/ 0 w 607254"/>
              <a:gd name="T9" fmla="*/ 226613 h 235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7254"/>
              <a:gd name="T16" fmla="*/ 0 h 235325"/>
              <a:gd name="T17" fmla="*/ 607254 w 607254"/>
              <a:gd name="T18" fmla="*/ 235325 h 2353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7254" h="235325">
                <a:moveTo>
                  <a:pt x="0" y="226613"/>
                </a:moveTo>
                <a:lnTo>
                  <a:pt x="254241" y="0"/>
                </a:lnTo>
                <a:lnTo>
                  <a:pt x="607254" y="8028"/>
                </a:lnTo>
                <a:lnTo>
                  <a:pt x="394495" y="235325"/>
                </a:lnTo>
                <a:lnTo>
                  <a:pt x="0" y="22661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85" name="平行四边形 4"/>
          <p:cNvSpPr>
            <a:spLocks noChangeArrowheads="1"/>
          </p:cNvSpPr>
          <p:nvPr/>
        </p:nvSpPr>
        <p:spPr bwMode="auto">
          <a:xfrm flipH="1">
            <a:off x="9539288" y="3530600"/>
            <a:ext cx="776287" cy="228600"/>
          </a:xfrm>
          <a:custGeom>
            <a:avLst/>
            <a:gdLst>
              <a:gd name="T0" fmla="*/ 0 w 582202"/>
              <a:gd name="T1" fmla="*/ 220350 h 229062"/>
              <a:gd name="T2" fmla="*/ 222926 w 582202"/>
              <a:gd name="T3" fmla="*/ 0 h 229062"/>
              <a:gd name="T4" fmla="*/ 582202 w 582202"/>
              <a:gd name="T5" fmla="*/ 1765 h 229062"/>
              <a:gd name="T6" fmla="*/ 394495 w 582202"/>
              <a:gd name="T7" fmla="*/ 229062 h 229062"/>
              <a:gd name="T8" fmla="*/ 0 w 582202"/>
              <a:gd name="T9" fmla="*/ 220350 h 2290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2202"/>
              <a:gd name="T16" fmla="*/ 0 h 229062"/>
              <a:gd name="T17" fmla="*/ 582202 w 582202"/>
              <a:gd name="T18" fmla="*/ 229062 h 2290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2202" h="229062">
                <a:moveTo>
                  <a:pt x="0" y="220350"/>
                </a:moveTo>
                <a:lnTo>
                  <a:pt x="222926" y="0"/>
                </a:lnTo>
                <a:lnTo>
                  <a:pt x="582202" y="1765"/>
                </a:lnTo>
                <a:lnTo>
                  <a:pt x="394495" y="229062"/>
                </a:lnTo>
                <a:lnTo>
                  <a:pt x="0" y="22035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86" name="平行四边形 4"/>
          <p:cNvSpPr>
            <a:spLocks noChangeArrowheads="1"/>
          </p:cNvSpPr>
          <p:nvPr/>
        </p:nvSpPr>
        <p:spPr bwMode="auto">
          <a:xfrm flipH="1">
            <a:off x="8934450" y="3533775"/>
            <a:ext cx="738188" cy="225425"/>
          </a:xfrm>
          <a:custGeom>
            <a:avLst/>
            <a:gdLst>
              <a:gd name="T0" fmla="*/ 0 w 554018"/>
              <a:gd name="T1" fmla="*/ 217219 h 225931"/>
              <a:gd name="T2" fmla="*/ 201005 w 554018"/>
              <a:gd name="T3" fmla="*/ 0 h 225931"/>
              <a:gd name="T4" fmla="*/ 554018 w 554018"/>
              <a:gd name="T5" fmla="*/ 1766 h 225931"/>
              <a:gd name="T6" fmla="*/ 394495 w 554018"/>
              <a:gd name="T7" fmla="*/ 225931 h 225931"/>
              <a:gd name="T8" fmla="*/ 0 w 554018"/>
              <a:gd name="T9" fmla="*/ 217219 h 225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4018"/>
              <a:gd name="T16" fmla="*/ 0 h 225931"/>
              <a:gd name="T17" fmla="*/ 554018 w 554018"/>
              <a:gd name="T18" fmla="*/ 225931 h 2259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4018" h="225931">
                <a:moveTo>
                  <a:pt x="0" y="217219"/>
                </a:moveTo>
                <a:lnTo>
                  <a:pt x="201005" y="0"/>
                </a:lnTo>
                <a:lnTo>
                  <a:pt x="554018" y="1766"/>
                </a:lnTo>
                <a:lnTo>
                  <a:pt x="394495" y="225931"/>
                </a:lnTo>
                <a:lnTo>
                  <a:pt x="0" y="21721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87" name="平行四边形 4"/>
          <p:cNvSpPr>
            <a:spLocks noChangeArrowheads="1"/>
          </p:cNvSpPr>
          <p:nvPr/>
        </p:nvSpPr>
        <p:spPr bwMode="auto">
          <a:xfrm flipH="1">
            <a:off x="8320088" y="3525838"/>
            <a:ext cx="688975" cy="233362"/>
          </a:xfrm>
          <a:custGeom>
            <a:avLst/>
            <a:gdLst>
              <a:gd name="T0" fmla="*/ 0 w 516440"/>
              <a:gd name="T1" fmla="*/ 224847 h 233559"/>
              <a:gd name="T2" fmla="*/ 147769 w 516440"/>
              <a:gd name="T3" fmla="*/ 4497 h 233559"/>
              <a:gd name="T4" fmla="*/ 516440 w 516440"/>
              <a:gd name="T5" fmla="*/ 0 h 233559"/>
              <a:gd name="T6" fmla="*/ 381969 w 516440"/>
              <a:gd name="T7" fmla="*/ 233559 h 233559"/>
              <a:gd name="T8" fmla="*/ 0 w 516440"/>
              <a:gd name="T9" fmla="*/ 224847 h 2335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6440"/>
              <a:gd name="T16" fmla="*/ 0 h 233559"/>
              <a:gd name="T17" fmla="*/ 516440 w 516440"/>
              <a:gd name="T18" fmla="*/ 233559 h 2335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6440" h="233559">
                <a:moveTo>
                  <a:pt x="0" y="224847"/>
                </a:moveTo>
                <a:lnTo>
                  <a:pt x="147769" y="4497"/>
                </a:lnTo>
                <a:lnTo>
                  <a:pt x="516440" y="0"/>
                </a:lnTo>
                <a:lnTo>
                  <a:pt x="381969" y="233559"/>
                </a:lnTo>
                <a:lnTo>
                  <a:pt x="0" y="22484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88" name="平行四边形 4"/>
          <p:cNvSpPr>
            <a:spLocks noChangeArrowheads="1"/>
          </p:cNvSpPr>
          <p:nvPr/>
        </p:nvSpPr>
        <p:spPr bwMode="auto">
          <a:xfrm flipH="1">
            <a:off x="7710488" y="3532188"/>
            <a:ext cx="635000" cy="228600"/>
          </a:xfrm>
          <a:custGeom>
            <a:avLst/>
            <a:gdLst>
              <a:gd name="T0" fmla="*/ 0 w 475730"/>
              <a:gd name="T1" fmla="*/ 227979 h 227979"/>
              <a:gd name="T2" fmla="*/ 119586 w 475730"/>
              <a:gd name="T3" fmla="*/ 1365 h 227979"/>
              <a:gd name="T4" fmla="*/ 475730 w 475730"/>
              <a:gd name="T5" fmla="*/ 0 h 227979"/>
              <a:gd name="T6" fmla="*/ 375706 w 475730"/>
              <a:gd name="T7" fmla="*/ 227296 h 227979"/>
              <a:gd name="T8" fmla="*/ 0 w 475730"/>
              <a:gd name="T9" fmla="*/ 227979 h 2279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5730"/>
              <a:gd name="T16" fmla="*/ 0 h 227979"/>
              <a:gd name="T17" fmla="*/ 475730 w 475730"/>
              <a:gd name="T18" fmla="*/ 227979 h 2279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5730" h="227979">
                <a:moveTo>
                  <a:pt x="0" y="227979"/>
                </a:moveTo>
                <a:lnTo>
                  <a:pt x="119586" y="1365"/>
                </a:lnTo>
                <a:lnTo>
                  <a:pt x="475730" y="0"/>
                </a:lnTo>
                <a:lnTo>
                  <a:pt x="375706" y="227296"/>
                </a:lnTo>
                <a:lnTo>
                  <a:pt x="0" y="22797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89" name="平行四边形 4"/>
          <p:cNvSpPr>
            <a:spLocks noChangeArrowheads="1"/>
          </p:cNvSpPr>
          <p:nvPr/>
        </p:nvSpPr>
        <p:spPr bwMode="auto">
          <a:xfrm flipH="1">
            <a:off x="7105650" y="3533775"/>
            <a:ext cx="584200" cy="227013"/>
          </a:xfrm>
          <a:custGeom>
            <a:avLst/>
            <a:gdLst>
              <a:gd name="T0" fmla="*/ 0 w 438152"/>
              <a:gd name="T1" fmla="*/ 226614 h 226614"/>
              <a:gd name="T2" fmla="*/ 82008 w 438152"/>
              <a:gd name="T3" fmla="*/ 0 h 226614"/>
              <a:gd name="T4" fmla="*/ 438152 w 438152"/>
              <a:gd name="T5" fmla="*/ 1766 h 226614"/>
              <a:gd name="T6" fmla="*/ 375706 w 438152"/>
              <a:gd name="T7" fmla="*/ 225931 h 226614"/>
              <a:gd name="T8" fmla="*/ 0 w 438152"/>
              <a:gd name="T9" fmla="*/ 226614 h 226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152"/>
              <a:gd name="T16" fmla="*/ 0 h 226614"/>
              <a:gd name="T17" fmla="*/ 438152 w 438152"/>
              <a:gd name="T18" fmla="*/ 226614 h 2266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152" h="226614">
                <a:moveTo>
                  <a:pt x="0" y="226614"/>
                </a:moveTo>
                <a:lnTo>
                  <a:pt x="82008" y="0"/>
                </a:lnTo>
                <a:lnTo>
                  <a:pt x="438152" y="1766"/>
                </a:lnTo>
                <a:lnTo>
                  <a:pt x="375706" y="225931"/>
                </a:lnTo>
                <a:lnTo>
                  <a:pt x="0" y="22661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90" name="平行四边形 4"/>
          <p:cNvSpPr>
            <a:spLocks noChangeArrowheads="1"/>
          </p:cNvSpPr>
          <p:nvPr/>
        </p:nvSpPr>
        <p:spPr bwMode="auto">
          <a:xfrm flipH="1">
            <a:off x="6496050" y="3524250"/>
            <a:ext cx="533400" cy="236538"/>
          </a:xfrm>
          <a:custGeom>
            <a:avLst/>
            <a:gdLst>
              <a:gd name="T0" fmla="*/ 0 w 400573"/>
              <a:gd name="T1" fmla="*/ 236008 h 236008"/>
              <a:gd name="T2" fmla="*/ 53824 w 400573"/>
              <a:gd name="T3" fmla="*/ 0 h 236008"/>
              <a:gd name="T4" fmla="*/ 400573 w 400573"/>
              <a:gd name="T5" fmla="*/ 4898 h 236008"/>
              <a:gd name="T6" fmla="*/ 375706 w 400573"/>
              <a:gd name="T7" fmla="*/ 235325 h 236008"/>
              <a:gd name="T8" fmla="*/ 0 w 400573"/>
              <a:gd name="T9" fmla="*/ 236008 h 236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0573"/>
              <a:gd name="T16" fmla="*/ 0 h 236008"/>
              <a:gd name="T17" fmla="*/ 400573 w 400573"/>
              <a:gd name="T18" fmla="*/ 236008 h 236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0573" h="236008">
                <a:moveTo>
                  <a:pt x="0" y="236008"/>
                </a:moveTo>
                <a:lnTo>
                  <a:pt x="53824" y="0"/>
                </a:lnTo>
                <a:lnTo>
                  <a:pt x="400573" y="4898"/>
                </a:lnTo>
                <a:lnTo>
                  <a:pt x="375706" y="235325"/>
                </a:lnTo>
                <a:lnTo>
                  <a:pt x="0" y="23600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91" name="平行四边形 4"/>
          <p:cNvSpPr>
            <a:spLocks noChangeArrowheads="1"/>
          </p:cNvSpPr>
          <p:nvPr/>
        </p:nvSpPr>
        <p:spPr bwMode="auto">
          <a:xfrm flipH="1">
            <a:off x="9790113" y="3251200"/>
            <a:ext cx="730250" cy="184150"/>
          </a:xfrm>
          <a:custGeom>
            <a:avLst/>
            <a:gdLst>
              <a:gd name="T0" fmla="*/ 0 w 547756"/>
              <a:gd name="T1" fmla="*/ 184138 h 184138"/>
              <a:gd name="T2" fmla="*/ 213531 w 547756"/>
              <a:gd name="T3" fmla="*/ 1366 h 184138"/>
              <a:gd name="T4" fmla="*/ 547756 w 547756"/>
              <a:gd name="T5" fmla="*/ 0 h 184138"/>
              <a:gd name="T6" fmla="*/ 375706 w 547756"/>
              <a:gd name="T7" fmla="*/ 183455 h 184138"/>
              <a:gd name="T8" fmla="*/ 0 w 547756"/>
              <a:gd name="T9" fmla="*/ 184138 h 184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7756"/>
              <a:gd name="T16" fmla="*/ 0 h 184138"/>
              <a:gd name="T17" fmla="*/ 547756 w 547756"/>
              <a:gd name="T18" fmla="*/ 184138 h 184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7756" h="184138">
                <a:moveTo>
                  <a:pt x="0" y="184138"/>
                </a:moveTo>
                <a:lnTo>
                  <a:pt x="213531" y="1366"/>
                </a:lnTo>
                <a:lnTo>
                  <a:pt x="547756" y="0"/>
                </a:lnTo>
                <a:lnTo>
                  <a:pt x="375706" y="183455"/>
                </a:lnTo>
                <a:lnTo>
                  <a:pt x="0" y="18413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92" name="平行四边形 4"/>
          <p:cNvSpPr>
            <a:spLocks noChangeArrowheads="1"/>
          </p:cNvSpPr>
          <p:nvPr/>
        </p:nvSpPr>
        <p:spPr bwMode="auto">
          <a:xfrm flipH="1">
            <a:off x="9226550" y="3248025"/>
            <a:ext cx="704850" cy="187325"/>
          </a:xfrm>
          <a:custGeom>
            <a:avLst/>
            <a:gdLst>
              <a:gd name="T0" fmla="*/ 0 w 528967"/>
              <a:gd name="T1" fmla="*/ 185903 h 185903"/>
              <a:gd name="T2" fmla="*/ 191611 w 528967"/>
              <a:gd name="T3" fmla="*/ 0 h 185903"/>
              <a:gd name="T4" fmla="*/ 528967 w 528967"/>
              <a:gd name="T5" fmla="*/ 4897 h 185903"/>
              <a:gd name="T6" fmla="*/ 375706 w 528967"/>
              <a:gd name="T7" fmla="*/ 185220 h 185903"/>
              <a:gd name="T8" fmla="*/ 0 w 528967"/>
              <a:gd name="T9" fmla="*/ 185903 h 185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967"/>
              <a:gd name="T16" fmla="*/ 0 h 185903"/>
              <a:gd name="T17" fmla="*/ 528967 w 528967"/>
              <a:gd name="T18" fmla="*/ 185903 h 185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967" h="185903">
                <a:moveTo>
                  <a:pt x="0" y="185903"/>
                </a:moveTo>
                <a:lnTo>
                  <a:pt x="191611" y="0"/>
                </a:lnTo>
                <a:lnTo>
                  <a:pt x="528967" y="4897"/>
                </a:lnTo>
                <a:lnTo>
                  <a:pt x="375706" y="185220"/>
                </a:lnTo>
                <a:lnTo>
                  <a:pt x="0" y="18590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93" name="平行四边形 4"/>
          <p:cNvSpPr>
            <a:spLocks noChangeArrowheads="1"/>
          </p:cNvSpPr>
          <p:nvPr/>
        </p:nvSpPr>
        <p:spPr bwMode="auto">
          <a:xfrm flipH="1">
            <a:off x="8683625" y="3251200"/>
            <a:ext cx="647700" cy="192088"/>
          </a:xfrm>
          <a:custGeom>
            <a:avLst/>
            <a:gdLst>
              <a:gd name="T0" fmla="*/ 0 w 485127"/>
              <a:gd name="T1" fmla="*/ 184138 h 192850"/>
              <a:gd name="T2" fmla="*/ 150901 w 485127"/>
              <a:gd name="T3" fmla="*/ 4498 h 192850"/>
              <a:gd name="T4" fmla="*/ 485127 w 485127"/>
              <a:gd name="T5" fmla="*/ 0 h 192850"/>
              <a:gd name="T6" fmla="*/ 353785 w 485127"/>
              <a:gd name="T7" fmla="*/ 192850 h 192850"/>
              <a:gd name="T8" fmla="*/ 0 w 485127"/>
              <a:gd name="T9" fmla="*/ 184138 h 192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5127"/>
              <a:gd name="T16" fmla="*/ 0 h 192850"/>
              <a:gd name="T17" fmla="*/ 485127 w 485127"/>
              <a:gd name="T18" fmla="*/ 192850 h 1928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5127" h="192850">
                <a:moveTo>
                  <a:pt x="0" y="184138"/>
                </a:moveTo>
                <a:lnTo>
                  <a:pt x="150901" y="4498"/>
                </a:lnTo>
                <a:lnTo>
                  <a:pt x="485127" y="0"/>
                </a:lnTo>
                <a:lnTo>
                  <a:pt x="353785" y="192850"/>
                </a:lnTo>
                <a:lnTo>
                  <a:pt x="0" y="18413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94" name="平行四边形 4"/>
          <p:cNvSpPr>
            <a:spLocks noChangeArrowheads="1"/>
          </p:cNvSpPr>
          <p:nvPr/>
        </p:nvSpPr>
        <p:spPr bwMode="auto">
          <a:xfrm flipH="1">
            <a:off x="8120063" y="3248025"/>
            <a:ext cx="617537" cy="195263"/>
          </a:xfrm>
          <a:custGeom>
            <a:avLst/>
            <a:gdLst>
              <a:gd name="T0" fmla="*/ 0 w 463207"/>
              <a:gd name="T1" fmla="*/ 187270 h 195982"/>
              <a:gd name="T2" fmla="*/ 132112 w 463207"/>
              <a:gd name="T3" fmla="*/ 7630 h 195982"/>
              <a:gd name="T4" fmla="*/ 463207 w 463207"/>
              <a:gd name="T5" fmla="*/ 0 h 195982"/>
              <a:gd name="T6" fmla="*/ 353785 w 463207"/>
              <a:gd name="T7" fmla="*/ 195982 h 195982"/>
              <a:gd name="T8" fmla="*/ 0 w 463207"/>
              <a:gd name="T9" fmla="*/ 187270 h 1959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3207"/>
              <a:gd name="T16" fmla="*/ 0 h 195982"/>
              <a:gd name="T17" fmla="*/ 463207 w 463207"/>
              <a:gd name="T18" fmla="*/ 195982 h 1959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3207" h="195982">
                <a:moveTo>
                  <a:pt x="0" y="187270"/>
                </a:moveTo>
                <a:lnTo>
                  <a:pt x="132112" y="7630"/>
                </a:lnTo>
                <a:lnTo>
                  <a:pt x="463207" y="0"/>
                </a:lnTo>
                <a:lnTo>
                  <a:pt x="353785" y="195982"/>
                </a:lnTo>
                <a:lnTo>
                  <a:pt x="0" y="18727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95" name="平行四边形 4"/>
          <p:cNvSpPr>
            <a:spLocks noChangeArrowheads="1"/>
          </p:cNvSpPr>
          <p:nvPr/>
        </p:nvSpPr>
        <p:spPr bwMode="auto">
          <a:xfrm flipH="1">
            <a:off x="7564438" y="3244850"/>
            <a:ext cx="579437" cy="198438"/>
          </a:xfrm>
          <a:custGeom>
            <a:avLst/>
            <a:gdLst>
              <a:gd name="T0" fmla="*/ 0 w 435024"/>
              <a:gd name="T1" fmla="*/ 190402 h 199114"/>
              <a:gd name="T2" fmla="*/ 107060 w 435024"/>
              <a:gd name="T3" fmla="*/ 4499 h 199114"/>
              <a:gd name="T4" fmla="*/ 435024 w 435024"/>
              <a:gd name="T5" fmla="*/ 0 h 199114"/>
              <a:gd name="T6" fmla="*/ 353785 w 435024"/>
              <a:gd name="T7" fmla="*/ 199114 h 199114"/>
              <a:gd name="T8" fmla="*/ 0 w 435024"/>
              <a:gd name="T9" fmla="*/ 190402 h 199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5024"/>
              <a:gd name="T16" fmla="*/ 0 h 199114"/>
              <a:gd name="T17" fmla="*/ 435024 w 435024"/>
              <a:gd name="T18" fmla="*/ 199114 h 199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5024" h="199114">
                <a:moveTo>
                  <a:pt x="0" y="190402"/>
                </a:moveTo>
                <a:lnTo>
                  <a:pt x="107060" y="4499"/>
                </a:lnTo>
                <a:lnTo>
                  <a:pt x="435024" y="0"/>
                </a:lnTo>
                <a:lnTo>
                  <a:pt x="353785" y="199114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96" name="平行四边形 4"/>
          <p:cNvSpPr>
            <a:spLocks noChangeArrowheads="1"/>
          </p:cNvSpPr>
          <p:nvPr/>
        </p:nvSpPr>
        <p:spPr bwMode="auto">
          <a:xfrm flipH="1">
            <a:off x="7000875" y="3244850"/>
            <a:ext cx="542925" cy="198438"/>
          </a:xfrm>
          <a:custGeom>
            <a:avLst/>
            <a:gdLst>
              <a:gd name="T0" fmla="*/ 0 w 406840"/>
              <a:gd name="T1" fmla="*/ 190402 h 199114"/>
              <a:gd name="T2" fmla="*/ 63219 w 406840"/>
              <a:gd name="T3" fmla="*/ 4500 h 199114"/>
              <a:gd name="T4" fmla="*/ 406840 w 406840"/>
              <a:gd name="T5" fmla="*/ 0 h 199114"/>
              <a:gd name="T6" fmla="*/ 353785 w 406840"/>
              <a:gd name="T7" fmla="*/ 199114 h 199114"/>
              <a:gd name="T8" fmla="*/ 0 w 406840"/>
              <a:gd name="T9" fmla="*/ 190402 h 199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6840"/>
              <a:gd name="T16" fmla="*/ 0 h 199114"/>
              <a:gd name="T17" fmla="*/ 406840 w 406840"/>
              <a:gd name="T18" fmla="*/ 199114 h 199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6840" h="199114">
                <a:moveTo>
                  <a:pt x="0" y="190402"/>
                </a:moveTo>
                <a:lnTo>
                  <a:pt x="63219" y="4500"/>
                </a:lnTo>
                <a:lnTo>
                  <a:pt x="406840" y="0"/>
                </a:lnTo>
                <a:lnTo>
                  <a:pt x="353785" y="199114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97" name="平行四边形 4"/>
          <p:cNvSpPr>
            <a:spLocks noChangeArrowheads="1"/>
          </p:cNvSpPr>
          <p:nvPr/>
        </p:nvSpPr>
        <p:spPr bwMode="auto">
          <a:xfrm flipH="1">
            <a:off x="6442075" y="3251200"/>
            <a:ext cx="479425" cy="192088"/>
          </a:xfrm>
          <a:custGeom>
            <a:avLst/>
            <a:gdLst>
              <a:gd name="T0" fmla="*/ 0 w 359868"/>
              <a:gd name="T1" fmla="*/ 190402 h 192851"/>
              <a:gd name="T2" fmla="*/ 28773 w 359868"/>
              <a:gd name="T3" fmla="*/ 1369 h 192851"/>
              <a:gd name="T4" fmla="*/ 359868 w 359868"/>
              <a:gd name="T5" fmla="*/ 0 h 192851"/>
              <a:gd name="T6" fmla="*/ 341259 w 359868"/>
              <a:gd name="T7" fmla="*/ 192851 h 192851"/>
              <a:gd name="T8" fmla="*/ 0 w 359868"/>
              <a:gd name="T9" fmla="*/ 190402 h 1928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9868"/>
              <a:gd name="T16" fmla="*/ 0 h 192851"/>
              <a:gd name="T17" fmla="*/ 359868 w 359868"/>
              <a:gd name="T18" fmla="*/ 192851 h 1928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9868" h="192851">
                <a:moveTo>
                  <a:pt x="0" y="190402"/>
                </a:moveTo>
                <a:lnTo>
                  <a:pt x="28773" y="1369"/>
                </a:lnTo>
                <a:lnTo>
                  <a:pt x="359868" y="0"/>
                </a:lnTo>
                <a:lnTo>
                  <a:pt x="341259" y="192851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98" name="平行四边形 4"/>
          <p:cNvSpPr>
            <a:spLocks noChangeArrowheads="1"/>
          </p:cNvSpPr>
          <p:nvPr/>
        </p:nvSpPr>
        <p:spPr bwMode="auto">
          <a:xfrm flipH="1">
            <a:off x="9505950" y="3019425"/>
            <a:ext cx="630238" cy="158750"/>
          </a:xfrm>
          <a:custGeom>
            <a:avLst/>
            <a:gdLst>
              <a:gd name="T0" fmla="*/ 0 w 472600"/>
              <a:gd name="T1" fmla="*/ 157719 h 157719"/>
              <a:gd name="T2" fmla="*/ 182216 w 472600"/>
              <a:gd name="T3" fmla="*/ 0 h 157719"/>
              <a:gd name="T4" fmla="*/ 472600 w 472600"/>
              <a:gd name="T5" fmla="*/ 1765 h 157719"/>
              <a:gd name="T6" fmla="*/ 322471 w 472600"/>
              <a:gd name="T7" fmla="*/ 157036 h 157719"/>
              <a:gd name="T8" fmla="*/ 0 w 472600"/>
              <a:gd name="T9" fmla="*/ 157719 h 1577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600"/>
              <a:gd name="T16" fmla="*/ 0 h 157719"/>
              <a:gd name="T17" fmla="*/ 472600 w 472600"/>
              <a:gd name="T18" fmla="*/ 157719 h 1577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600" h="157719">
                <a:moveTo>
                  <a:pt x="0" y="157719"/>
                </a:moveTo>
                <a:lnTo>
                  <a:pt x="182216" y="0"/>
                </a:lnTo>
                <a:lnTo>
                  <a:pt x="472600" y="1765"/>
                </a:lnTo>
                <a:lnTo>
                  <a:pt x="322471" y="157036"/>
                </a:lnTo>
                <a:lnTo>
                  <a:pt x="0" y="15771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99" name="平行四边形 4"/>
          <p:cNvSpPr>
            <a:spLocks noChangeArrowheads="1"/>
          </p:cNvSpPr>
          <p:nvPr/>
        </p:nvSpPr>
        <p:spPr bwMode="auto">
          <a:xfrm flipH="1">
            <a:off x="8988425" y="3019425"/>
            <a:ext cx="604838" cy="158750"/>
          </a:xfrm>
          <a:custGeom>
            <a:avLst/>
            <a:gdLst>
              <a:gd name="T0" fmla="*/ 0 w 453811"/>
              <a:gd name="T1" fmla="*/ 157719 h 157719"/>
              <a:gd name="T2" fmla="*/ 150901 w 453811"/>
              <a:gd name="T3" fmla="*/ 0 h 157719"/>
              <a:gd name="T4" fmla="*/ 453811 w 453811"/>
              <a:gd name="T5" fmla="*/ 1765 h 157719"/>
              <a:gd name="T6" fmla="*/ 322471 w 453811"/>
              <a:gd name="T7" fmla="*/ 157036 h 157719"/>
              <a:gd name="T8" fmla="*/ 0 w 453811"/>
              <a:gd name="T9" fmla="*/ 157719 h 1577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3811"/>
              <a:gd name="T16" fmla="*/ 0 h 157719"/>
              <a:gd name="T17" fmla="*/ 453811 w 453811"/>
              <a:gd name="T18" fmla="*/ 157719 h 1577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3811" h="157719">
                <a:moveTo>
                  <a:pt x="0" y="157719"/>
                </a:moveTo>
                <a:lnTo>
                  <a:pt x="150901" y="0"/>
                </a:lnTo>
                <a:lnTo>
                  <a:pt x="453811" y="1765"/>
                </a:lnTo>
                <a:lnTo>
                  <a:pt x="322471" y="157036"/>
                </a:lnTo>
                <a:lnTo>
                  <a:pt x="0" y="15771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00" name="平行四边形 4"/>
          <p:cNvSpPr>
            <a:spLocks noChangeArrowheads="1"/>
          </p:cNvSpPr>
          <p:nvPr/>
        </p:nvSpPr>
        <p:spPr bwMode="auto">
          <a:xfrm flipH="1">
            <a:off x="8470900" y="3019425"/>
            <a:ext cx="571500" cy="158750"/>
          </a:xfrm>
          <a:custGeom>
            <a:avLst/>
            <a:gdLst>
              <a:gd name="T0" fmla="*/ 0 w 428759"/>
              <a:gd name="T1" fmla="*/ 159086 h 159086"/>
              <a:gd name="T2" fmla="*/ 119586 w 428759"/>
              <a:gd name="T3" fmla="*/ 4498 h 159086"/>
              <a:gd name="T4" fmla="*/ 428759 w 428759"/>
              <a:gd name="T5" fmla="*/ 0 h 159086"/>
              <a:gd name="T6" fmla="*/ 313076 w 428759"/>
              <a:gd name="T7" fmla="*/ 158403 h 159086"/>
              <a:gd name="T8" fmla="*/ 0 w 428759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8759"/>
              <a:gd name="T16" fmla="*/ 0 h 159086"/>
              <a:gd name="T17" fmla="*/ 428759 w 428759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8759" h="159086">
                <a:moveTo>
                  <a:pt x="0" y="159086"/>
                </a:moveTo>
                <a:lnTo>
                  <a:pt x="119586" y="4498"/>
                </a:lnTo>
                <a:lnTo>
                  <a:pt x="428759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01" name="平行四边形 4"/>
          <p:cNvSpPr>
            <a:spLocks noChangeArrowheads="1"/>
          </p:cNvSpPr>
          <p:nvPr/>
        </p:nvSpPr>
        <p:spPr bwMode="auto">
          <a:xfrm flipH="1">
            <a:off x="7966075" y="3019425"/>
            <a:ext cx="538163" cy="158750"/>
          </a:xfrm>
          <a:custGeom>
            <a:avLst/>
            <a:gdLst>
              <a:gd name="T0" fmla="*/ 0 w 403707"/>
              <a:gd name="T1" fmla="*/ 159086 h 159086"/>
              <a:gd name="T2" fmla="*/ 100797 w 403707"/>
              <a:gd name="T3" fmla="*/ 4498 h 159086"/>
              <a:gd name="T4" fmla="*/ 403707 w 403707"/>
              <a:gd name="T5" fmla="*/ 0 h 159086"/>
              <a:gd name="T6" fmla="*/ 313076 w 403707"/>
              <a:gd name="T7" fmla="*/ 158403 h 159086"/>
              <a:gd name="T8" fmla="*/ 0 w 403707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3707"/>
              <a:gd name="T16" fmla="*/ 0 h 159086"/>
              <a:gd name="T17" fmla="*/ 403707 w 403707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3707" h="159086">
                <a:moveTo>
                  <a:pt x="0" y="159086"/>
                </a:moveTo>
                <a:lnTo>
                  <a:pt x="100797" y="4498"/>
                </a:lnTo>
                <a:lnTo>
                  <a:pt x="403707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02" name="平行四边形 4"/>
          <p:cNvSpPr>
            <a:spLocks noChangeArrowheads="1"/>
          </p:cNvSpPr>
          <p:nvPr/>
        </p:nvSpPr>
        <p:spPr bwMode="auto">
          <a:xfrm flipH="1">
            <a:off x="7443788" y="3019425"/>
            <a:ext cx="509587" cy="158750"/>
          </a:xfrm>
          <a:custGeom>
            <a:avLst/>
            <a:gdLst>
              <a:gd name="T0" fmla="*/ 0 w 381786"/>
              <a:gd name="T1" fmla="*/ 157720 h 157720"/>
              <a:gd name="T2" fmla="*/ 75745 w 381786"/>
              <a:gd name="T3" fmla="*/ 0 h 157720"/>
              <a:gd name="T4" fmla="*/ 381786 w 381786"/>
              <a:gd name="T5" fmla="*/ 1766 h 157720"/>
              <a:gd name="T6" fmla="*/ 313076 w 381786"/>
              <a:gd name="T7" fmla="*/ 157037 h 157720"/>
              <a:gd name="T8" fmla="*/ 0 w 381786"/>
              <a:gd name="T9" fmla="*/ 157720 h 157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1786"/>
              <a:gd name="T16" fmla="*/ 0 h 157720"/>
              <a:gd name="T17" fmla="*/ 381786 w 381786"/>
              <a:gd name="T18" fmla="*/ 157720 h 157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1786" h="157720">
                <a:moveTo>
                  <a:pt x="0" y="157720"/>
                </a:moveTo>
                <a:lnTo>
                  <a:pt x="75745" y="0"/>
                </a:lnTo>
                <a:lnTo>
                  <a:pt x="381786" y="1766"/>
                </a:lnTo>
                <a:lnTo>
                  <a:pt x="313076" y="157037"/>
                </a:lnTo>
                <a:lnTo>
                  <a:pt x="0" y="1577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03" name="平行四边形 4"/>
          <p:cNvSpPr>
            <a:spLocks noChangeArrowheads="1"/>
          </p:cNvSpPr>
          <p:nvPr/>
        </p:nvSpPr>
        <p:spPr bwMode="auto">
          <a:xfrm flipH="1">
            <a:off x="6938963" y="3019425"/>
            <a:ext cx="466725" cy="158750"/>
          </a:xfrm>
          <a:custGeom>
            <a:avLst/>
            <a:gdLst>
              <a:gd name="T0" fmla="*/ 0 w 350471"/>
              <a:gd name="T1" fmla="*/ 159086 h 159086"/>
              <a:gd name="T2" fmla="*/ 47561 w 350471"/>
              <a:gd name="T3" fmla="*/ 4497 h 159086"/>
              <a:gd name="T4" fmla="*/ 350471 w 350471"/>
              <a:gd name="T5" fmla="*/ 0 h 159086"/>
              <a:gd name="T6" fmla="*/ 313076 w 350471"/>
              <a:gd name="T7" fmla="*/ 158403 h 159086"/>
              <a:gd name="T8" fmla="*/ 0 w 350471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471"/>
              <a:gd name="T16" fmla="*/ 0 h 159086"/>
              <a:gd name="T17" fmla="*/ 350471 w 350471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471" h="159086">
                <a:moveTo>
                  <a:pt x="0" y="159086"/>
                </a:moveTo>
                <a:lnTo>
                  <a:pt x="47561" y="4497"/>
                </a:lnTo>
                <a:lnTo>
                  <a:pt x="350471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04" name="平行四边形 4"/>
          <p:cNvSpPr>
            <a:spLocks noChangeArrowheads="1"/>
          </p:cNvSpPr>
          <p:nvPr/>
        </p:nvSpPr>
        <p:spPr bwMode="auto">
          <a:xfrm flipH="1">
            <a:off x="6416675" y="3019425"/>
            <a:ext cx="446088" cy="158750"/>
          </a:xfrm>
          <a:custGeom>
            <a:avLst/>
            <a:gdLst>
              <a:gd name="T0" fmla="*/ 0 w 334814"/>
              <a:gd name="T1" fmla="*/ 159086 h 159086"/>
              <a:gd name="T2" fmla="*/ 31903 w 334814"/>
              <a:gd name="T3" fmla="*/ 1366 h 159086"/>
              <a:gd name="T4" fmla="*/ 334814 w 334814"/>
              <a:gd name="T5" fmla="*/ 0 h 159086"/>
              <a:gd name="T6" fmla="*/ 313076 w 334814"/>
              <a:gd name="T7" fmla="*/ 158403 h 159086"/>
              <a:gd name="T8" fmla="*/ 0 w 334814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4814"/>
              <a:gd name="T16" fmla="*/ 0 h 159086"/>
              <a:gd name="T17" fmla="*/ 334814 w 334814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4814" h="159086">
                <a:moveTo>
                  <a:pt x="0" y="159086"/>
                </a:moveTo>
                <a:lnTo>
                  <a:pt x="31903" y="1366"/>
                </a:lnTo>
                <a:lnTo>
                  <a:pt x="334814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05" name="平行四边形 4"/>
          <p:cNvSpPr>
            <a:spLocks noChangeArrowheads="1"/>
          </p:cNvSpPr>
          <p:nvPr/>
        </p:nvSpPr>
        <p:spPr bwMode="auto">
          <a:xfrm flipH="1">
            <a:off x="9234488" y="2819400"/>
            <a:ext cx="571500" cy="136525"/>
          </a:xfrm>
          <a:custGeom>
            <a:avLst/>
            <a:gdLst>
              <a:gd name="T0" fmla="*/ 0 w 428759"/>
              <a:gd name="T1" fmla="*/ 132667 h 135116"/>
              <a:gd name="T2" fmla="*/ 147769 w 428759"/>
              <a:gd name="T3" fmla="*/ 0 h 135116"/>
              <a:gd name="T4" fmla="*/ 428759 w 428759"/>
              <a:gd name="T5" fmla="*/ 8028 h 135116"/>
              <a:gd name="T6" fmla="*/ 294288 w 428759"/>
              <a:gd name="T7" fmla="*/ 135116 h 135116"/>
              <a:gd name="T8" fmla="*/ 0 w 428759"/>
              <a:gd name="T9" fmla="*/ 132667 h 135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8759"/>
              <a:gd name="T16" fmla="*/ 0 h 135116"/>
              <a:gd name="T17" fmla="*/ 428759 w 428759"/>
              <a:gd name="T18" fmla="*/ 135116 h 1351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8759" h="135116">
                <a:moveTo>
                  <a:pt x="0" y="132667"/>
                </a:moveTo>
                <a:lnTo>
                  <a:pt x="147769" y="0"/>
                </a:lnTo>
                <a:lnTo>
                  <a:pt x="428759" y="8028"/>
                </a:lnTo>
                <a:lnTo>
                  <a:pt x="294288" y="135116"/>
                </a:lnTo>
                <a:lnTo>
                  <a:pt x="0" y="13266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06" name="平行四边形 4"/>
          <p:cNvSpPr>
            <a:spLocks noChangeArrowheads="1"/>
          </p:cNvSpPr>
          <p:nvPr/>
        </p:nvSpPr>
        <p:spPr bwMode="auto">
          <a:xfrm flipH="1">
            <a:off x="8759825" y="2822575"/>
            <a:ext cx="554038" cy="133350"/>
          </a:xfrm>
          <a:custGeom>
            <a:avLst/>
            <a:gdLst>
              <a:gd name="T0" fmla="*/ 0 w 416233"/>
              <a:gd name="T1" fmla="*/ 129535 h 131984"/>
              <a:gd name="T2" fmla="*/ 125849 w 416233"/>
              <a:gd name="T3" fmla="*/ 0 h 131984"/>
              <a:gd name="T4" fmla="*/ 416233 w 416233"/>
              <a:gd name="T5" fmla="*/ 1765 h 131984"/>
              <a:gd name="T6" fmla="*/ 294288 w 416233"/>
              <a:gd name="T7" fmla="*/ 131984 h 131984"/>
              <a:gd name="T8" fmla="*/ 0 w 416233"/>
              <a:gd name="T9" fmla="*/ 129535 h 1319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6233"/>
              <a:gd name="T16" fmla="*/ 0 h 131984"/>
              <a:gd name="T17" fmla="*/ 416233 w 416233"/>
              <a:gd name="T18" fmla="*/ 131984 h 1319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6233" h="131984">
                <a:moveTo>
                  <a:pt x="0" y="129535"/>
                </a:moveTo>
                <a:lnTo>
                  <a:pt x="125849" y="0"/>
                </a:lnTo>
                <a:lnTo>
                  <a:pt x="416233" y="1765"/>
                </a:lnTo>
                <a:lnTo>
                  <a:pt x="294288" y="131984"/>
                </a:lnTo>
                <a:lnTo>
                  <a:pt x="0" y="12953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07" name="平行四边形 4"/>
          <p:cNvSpPr>
            <a:spLocks noChangeArrowheads="1"/>
          </p:cNvSpPr>
          <p:nvPr/>
        </p:nvSpPr>
        <p:spPr bwMode="auto">
          <a:xfrm flipH="1">
            <a:off x="8291513" y="2820988"/>
            <a:ext cx="520700" cy="133350"/>
          </a:xfrm>
          <a:custGeom>
            <a:avLst/>
            <a:gdLst>
              <a:gd name="T0" fmla="*/ 0 w 391181"/>
              <a:gd name="T1" fmla="*/ 130902 h 133351"/>
              <a:gd name="T2" fmla="*/ 107060 w 391181"/>
              <a:gd name="T3" fmla="*/ 4498 h 133351"/>
              <a:gd name="T4" fmla="*/ 391181 w 391181"/>
              <a:gd name="T5" fmla="*/ 0 h 133351"/>
              <a:gd name="T6" fmla="*/ 294288 w 391181"/>
              <a:gd name="T7" fmla="*/ 133351 h 133351"/>
              <a:gd name="T8" fmla="*/ 0 w 39118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1181"/>
              <a:gd name="T16" fmla="*/ 0 h 133351"/>
              <a:gd name="T17" fmla="*/ 391181 w 39118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1181" h="133351">
                <a:moveTo>
                  <a:pt x="0" y="130902"/>
                </a:moveTo>
                <a:lnTo>
                  <a:pt x="107060" y="4498"/>
                </a:lnTo>
                <a:lnTo>
                  <a:pt x="39118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08" name="平行四边形 4"/>
          <p:cNvSpPr>
            <a:spLocks noChangeArrowheads="1"/>
          </p:cNvSpPr>
          <p:nvPr/>
        </p:nvSpPr>
        <p:spPr bwMode="auto">
          <a:xfrm flipH="1">
            <a:off x="7820025" y="2820988"/>
            <a:ext cx="492125" cy="133350"/>
          </a:xfrm>
          <a:custGeom>
            <a:avLst/>
            <a:gdLst>
              <a:gd name="T0" fmla="*/ 0 w 369261"/>
              <a:gd name="T1" fmla="*/ 130902 h 133351"/>
              <a:gd name="T2" fmla="*/ 91402 w 369261"/>
              <a:gd name="T3" fmla="*/ 4498 h 133351"/>
              <a:gd name="T4" fmla="*/ 369261 w 369261"/>
              <a:gd name="T5" fmla="*/ 0 h 133351"/>
              <a:gd name="T6" fmla="*/ 294288 w 369261"/>
              <a:gd name="T7" fmla="*/ 133351 h 133351"/>
              <a:gd name="T8" fmla="*/ 0 w 36926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9261"/>
              <a:gd name="T16" fmla="*/ 0 h 133351"/>
              <a:gd name="T17" fmla="*/ 369261 w 36926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9261" h="133351">
                <a:moveTo>
                  <a:pt x="0" y="130902"/>
                </a:moveTo>
                <a:lnTo>
                  <a:pt x="91402" y="4498"/>
                </a:lnTo>
                <a:lnTo>
                  <a:pt x="36926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09" name="平行四边形 4"/>
          <p:cNvSpPr>
            <a:spLocks noChangeArrowheads="1"/>
          </p:cNvSpPr>
          <p:nvPr/>
        </p:nvSpPr>
        <p:spPr bwMode="auto">
          <a:xfrm flipH="1">
            <a:off x="7346950" y="2820988"/>
            <a:ext cx="463550" cy="133350"/>
          </a:xfrm>
          <a:custGeom>
            <a:avLst/>
            <a:gdLst>
              <a:gd name="T0" fmla="*/ 0 w 347341"/>
              <a:gd name="T1" fmla="*/ 130902 h 133351"/>
              <a:gd name="T2" fmla="*/ 72613 w 347341"/>
              <a:gd name="T3" fmla="*/ 1367 h 133351"/>
              <a:gd name="T4" fmla="*/ 347341 w 347341"/>
              <a:gd name="T5" fmla="*/ 0 h 133351"/>
              <a:gd name="T6" fmla="*/ 294288 w 347341"/>
              <a:gd name="T7" fmla="*/ 133351 h 133351"/>
              <a:gd name="T8" fmla="*/ 0 w 34734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341"/>
              <a:gd name="T16" fmla="*/ 0 h 133351"/>
              <a:gd name="T17" fmla="*/ 347341 w 34734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341" h="133351">
                <a:moveTo>
                  <a:pt x="0" y="130902"/>
                </a:moveTo>
                <a:lnTo>
                  <a:pt x="72613" y="1367"/>
                </a:lnTo>
                <a:lnTo>
                  <a:pt x="34734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10" name="平行四边形 4"/>
          <p:cNvSpPr>
            <a:spLocks noChangeArrowheads="1"/>
          </p:cNvSpPr>
          <p:nvPr/>
        </p:nvSpPr>
        <p:spPr bwMode="auto">
          <a:xfrm flipH="1">
            <a:off x="6880225" y="2820988"/>
            <a:ext cx="412750" cy="134937"/>
          </a:xfrm>
          <a:custGeom>
            <a:avLst/>
            <a:gdLst>
              <a:gd name="T0" fmla="*/ 0 w 309763"/>
              <a:gd name="T1" fmla="*/ 134033 h 134033"/>
              <a:gd name="T2" fmla="*/ 44430 w 309763"/>
              <a:gd name="T3" fmla="*/ 1367 h 134033"/>
              <a:gd name="T4" fmla="*/ 309763 w 309763"/>
              <a:gd name="T5" fmla="*/ 0 h 134033"/>
              <a:gd name="T6" fmla="*/ 281762 w 309763"/>
              <a:gd name="T7" fmla="*/ 133351 h 134033"/>
              <a:gd name="T8" fmla="*/ 0 w 309763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763"/>
              <a:gd name="T16" fmla="*/ 0 h 134033"/>
              <a:gd name="T17" fmla="*/ 309763 w 309763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763" h="134033">
                <a:moveTo>
                  <a:pt x="0" y="134033"/>
                </a:moveTo>
                <a:lnTo>
                  <a:pt x="44430" y="1367"/>
                </a:lnTo>
                <a:lnTo>
                  <a:pt x="309763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11" name="平行四边形 4"/>
          <p:cNvSpPr>
            <a:spLocks noChangeArrowheads="1"/>
          </p:cNvSpPr>
          <p:nvPr/>
        </p:nvSpPr>
        <p:spPr bwMode="auto">
          <a:xfrm flipH="1">
            <a:off x="6403975" y="2820988"/>
            <a:ext cx="396875" cy="134937"/>
          </a:xfrm>
          <a:custGeom>
            <a:avLst/>
            <a:gdLst>
              <a:gd name="T0" fmla="*/ 0 w 297237"/>
              <a:gd name="T1" fmla="*/ 134033 h 134033"/>
              <a:gd name="T2" fmla="*/ 25641 w 297237"/>
              <a:gd name="T3" fmla="*/ 1367 h 134033"/>
              <a:gd name="T4" fmla="*/ 297237 w 297237"/>
              <a:gd name="T5" fmla="*/ 0 h 134033"/>
              <a:gd name="T6" fmla="*/ 281762 w 297237"/>
              <a:gd name="T7" fmla="*/ 133351 h 134033"/>
              <a:gd name="T8" fmla="*/ 0 w 297237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237"/>
              <a:gd name="T16" fmla="*/ 0 h 134033"/>
              <a:gd name="T17" fmla="*/ 297237 w 297237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237" h="134033">
                <a:moveTo>
                  <a:pt x="0" y="134033"/>
                </a:moveTo>
                <a:lnTo>
                  <a:pt x="25641" y="1367"/>
                </a:lnTo>
                <a:lnTo>
                  <a:pt x="297237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12" name="平行四边形 4"/>
          <p:cNvSpPr>
            <a:spLocks noChangeArrowheads="1"/>
          </p:cNvSpPr>
          <p:nvPr/>
        </p:nvSpPr>
        <p:spPr bwMode="auto">
          <a:xfrm flipH="1">
            <a:off x="9026525" y="2654300"/>
            <a:ext cx="504825" cy="119063"/>
          </a:xfrm>
          <a:custGeom>
            <a:avLst/>
            <a:gdLst>
              <a:gd name="T0" fmla="*/ 0 w 378655"/>
              <a:gd name="T1" fmla="*/ 110746 h 119458"/>
              <a:gd name="T2" fmla="*/ 119586 w 378655"/>
              <a:gd name="T3" fmla="*/ 0 h 119458"/>
              <a:gd name="T4" fmla="*/ 378655 w 378655"/>
              <a:gd name="T5" fmla="*/ 8028 h 119458"/>
              <a:gd name="T6" fmla="*/ 272368 w 378655"/>
              <a:gd name="T7" fmla="*/ 119458 h 119458"/>
              <a:gd name="T8" fmla="*/ 0 w 378655"/>
              <a:gd name="T9" fmla="*/ 110746 h 1194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8655"/>
              <a:gd name="T16" fmla="*/ 0 h 119458"/>
              <a:gd name="T17" fmla="*/ 378655 w 378655"/>
              <a:gd name="T18" fmla="*/ 119458 h 1194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8655" h="119458">
                <a:moveTo>
                  <a:pt x="0" y="110746"/>
                </a:moveTo>
                <a:lnTo>
                  <a:pt x="119586" y="0"/>
                </a:lnTo>
                <a:lnTo>
                  <a:pt x="378655" y="8028"/>
                </a:lnTo>
                <a:lnTo>
                  <a:pt x="272368" y="119458"/>
                </a:lnTo>
                <a:lnTo>
                  <a:pt x="0" y="11074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13" name="平行四边形 4"/>
          <p:cNvSpPr>
            <a:spLocks noChangeArrowheads="1"/>
          </p:cNvSpPr>
          <p:nvPr/>
        </p:nvSpPr>
        <p:spPr bwMode="auto">
          <a:xfrm flipH="1">
            <a:off x="8583613" y="2655888"/>
            <a:ext cx="487362" cy="117475"/>
          </a:xfrm>
          <a:custGeom>
            <a:avLst/>
            <a:gdLst>
              <a:gd name="T0" fmla="*/ 0 w 366129"/>
              <a:gd name="T1" fmla="*/ 108981 h 117693"/>
              <a:gd name="T2" fmla="*/ 107060 w 366129"/>
              <a:gd name="T3" fmla="*/ 1366 h 117693"/>
              <a:gd name="T4" fmla="*/ 366129 w 366129"/>
              <a:gd name="T5" fmla="*/ 0 h 117693"/>
              <a:gd name="T6" fmla="*/ 272368 w 366129"/>
              <a:gd name="T7" fmla="*/ 117693 h 117693"/>
              <a:gd name="T8" fmla="*/ 0 w 366129"/>
              <a:gd name="T9" fmla="*/ 108981 h 1176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6129"/>
              <a:gd name="T16" fmla="*/ 0 h 117693"/>
              <a:gd name="T17" fmla="*/ 366129 w 366129"/>
              <a:gd name="T18" fmla="*/ 117693 h 1176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6129" h="117693">
                <a:moveTo>
                  <a:pt x="0" y="108981"/>
                </a:moveTo>
                <a:lnTo>
                  <a:pt x="107060" y="1366"/>
                </a:lnTo>
                <a:lnTo>
                  <a:pt x="366129" y="0"/>
                </a:lnTo>
                <a:lnTo>
                  <a:pt x="272368" y="117693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14" name="平行四边形 4"/>
          <p:cNvSpPr>
            <a:spLocks noChangeArrowheads="1"/>
          </p:cNvSpPr>
          <p:nvPr/>
        </p:nvSpPr>
        <p:spPr bwMode="auto">
          <a:xfrm flipH="1">
            <a:off x="8132763" y="2655888"/>
            <a:ext cx="487362" cy="117475"/>
          </a:xfrm>
          <a:custGeom>
            <a:avLst/>
            <a:gdLst>
              <a:gd name="T0" fmla="*/ 0 w 366129"/>
              <a:gd name="T1" fmla="*/ 108981 h 117693"/>
              <a:gd name="T2" fmla="*/ 107060 w 366129"/>
              <a:gd name="T3" fmla="*/ 1366 h 117693"/>
              <a:gd name="T4" fmla="*/ 366129 w 366129"/>
              <a:gd name="T5" fmla="*/ 0 h 117693"/>
              <a:gd name="T6" fmla="*/ 272368 w 366129"/>
              <a:gd name="T7" fmla="*/ 117693 h 117693"/>
              <a:gd name="T8" fmla="*/ 0 w 366129"/>
              <a:gd name="T9" fmla="*/ 108981 h 1176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6129"/>
              <a:gd name="T16" fmla="*/ 0 h 117693"/>
              <a:gd name="T17" fmla="*/ 366129 w 366129"/>
              <a:gd name="T18" fmla="*/ 117693 h 1176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6129" h="117693">
                <a:moveTo>
                  <a:pt x="0" y="108981"/>
                </a:moveTo>
                <a:lnTo>
                  <a:pt x="107060" y="1366"/>
                </a:lnTo>
                <a:lnTo>
                  <a:pt x="366129" y="0"/>
                </a:lnTo>
                <a:lnTo>
                  <a:pt x="272368" y="117693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15" name="平行四边形 4"/>
          <p:cNvSpPr>
            <a:spLocks noChangeArrowheads="1"/>
          </p:cNvSpPr>
          <p:nvPr/>
        </p:nvSpPr>
        <p:spPr bwMode="auto">
          <a:xfrm flipH="1">
            <a:off x="7697788" y="2655888"/>
            <a:ext cx="442912" cy="117475"/>
          </a:xfrm>
          <a:custGeom>
            <a:avLst/>
            <a:gdLst>
              <a:gd name="T0" fmla="*/ 0 w 331682"/>
              <a:gd name="T1" fmla="*/ 108981 h 117693"/>
              <a:gd name="T2" fmla="*/ 75745 w 331682"/>
              <a:gd name="T3" fmla="*/ 4497 h 117693"/>
              <a:gd name="T4" fmla="*/ 331682 w 331682"/>
              <a:gd name="T5" fmla="*/ 0 h 117693"/>
              <a:gd name="T6" fmla="*/ 259842 w 331682"/>
              <a:gd name="T7" fmla="*/ 117693 h 117693"/>
              <a:gd name="T8" fmla="*/ 0 w 331682"/>
              <a:gd name="T9" fmla="*/ 108981 h 1176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682"/>
              <a:gd name="T16" fmla="*/ 0 h 117693"/>
              <a:gd name="T17" fmla="*/ 331682 w 331682"/>
              <a:gd name="T18" fmla="*/ 117693 h 1176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682" h="117693">
                <a:moveTo>
                  <a:pt x="0" y="108981"/>
                </a:moveTo>
                <a:lnTo>
                  <a:pt x="75745" y="4497"/>
                </a:lnTo>
                <a:lnTo>
                  <a:pt x="331682" y="0"/>
                </a:lnTo>
                <a:lnTo>
                  <a:pt x="259842" y="117693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16" name="平行四边形 4"/>
          <p:cNvSpPr>
            <a:spLocks noChangeArrowheads="1"/>
          </p:cNvSpPr>
          <p:nvPr/>
        </p:nvSpPr>
        <p:spPr bwMode="auto">
          <a:xfrm flipH="1">
            <a:off x="7264400" y="2655888"/>
            <a:ext cx="412750" cy="114300"/>
          </a:xfrm>
          <a:custGeom>
            <a:avLst/>
            <a:gdLst>
              <a:gd name="T0" fmla="*/ 0 w 309762"/>
              <a:gd name="T1" fmla="*/ 108981 h 114562"/>
              <a:gd name="T2" fmla="*/ 56956 w 309762"/>
              <a:gd name="T3" fmla="*/ 1366 h 114562"/>
              <a:gd name="T4" fmla="*/ 309762 w 309762"/>
              <a:gd name="T5" fmla="*/ 0 h 114562"/>
              <a:gd name="T6" fmla="*/ 266105 w 309762"/>
              <a:gd name="T7" fmla="*/ 114562 h 114562"/>
              <a:gd name="T8" fmla="*/ 0 w 309762"/>
              <a:gd name="T9" fmla="*/ 108981 h 1145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762"/>
              <a:gd name="T16" fmla="*/ 0 h 114562"/>
              <a:gd name="T17" fmla="*/ 309762 w 309762"/>
              <a:gd name="T18" fmla="*/ 114562 h 1145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762" h="114562">
                <a:moveTo>
                  <a:pt x="0" y="108981"/>
                </a:moveTo>
                <a:lnTo>
                  <a:pt x="56956" y="1366"/>
                </a:lnTo>
                <a:lnTo>
                  <a:pt x="309762" y="0"/>
                </a:lnTo>
                <a:lnTo>
                  <a:pt x="266105" y="114562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17" name="平行四边形 4"/>
          <p:cNvSpPr>
            <a:spLocks noChangeArrowheads="1"/>
          </p:cNvSpPr>
          <p:nvPr/>
        </p:nvSpPr>
        <p:spPr bwMode="auto">
          <a:xfrm flipH="1">
            <a:off x="6824663" y="2654300"/>
            <a:ext cx="387350" cy="115888"/>
          </a:xfrm>
          <a:custGeom>
            <a:avLst/>
            <a:gdLst>
              <a:gd name="T0" fmla="*/ 0 w 290712"/>
              <a:gd name="T1" fmla="*/ 109997 h 115578"/>
              <a:gd name="T2" fmla="*/ 42668 w 290712"/>
              <a:gd name="T3" fmla="*/ 0 h 115578"/>
              <a:gd name="T4" fmla="*/ 290712 w 290712"/>
              <a:gd name="T5" fmla="*/ 3397 h 115578"/>
              <a:gd name="T6" fmla="*/ 266105 w 290712"/>
              <a:gd name="T7" fmla="*/ 115578 h 115578"/>
              <a:gd name="T8" fmla="*/ 0 w 290712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12"/>
              <a:gd name="T16" fmla="*/ 0 h 115578"/>
              <a:gd name="T17" fmla="*/ 290712 w 290712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12" h="115578">
                <a:moveTo>
                  <a:pt x="0" y="109997"/>
                </a:moveTo>
                <a:lnTo>
                  <a:pt x="42668" y="0"/>
                </a:lnTo>
                <a:lnTo>
                  <a:pt x="290712" y="3397"/>
                </a:lnTo>
                <a:lnTo>
                  <a:pt x="266105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18" name="平行四边形 4"/>
          <p:cNvSpPr>
            <a:spLocks noChangeArrowheads="1"/>
          </p:cNvSpPr>
          <p:nvPr/>
        </p:nvSpPr>
        <p:spPr bwMode="auto">
          <a:xfrm flipH="1">
            <a:off x="6376988" y="2654300"/>
            <a:ext cx="368300" cy="115888"/>
          </a:xfrm>
          <a:custGeom>
            <a:avLst/>
            <a:gdLst>
              <a:gd name="T0" fmla="*/ 0 w 276424"/>
              <a:gd name="T1" fmla="*/ 109997 h 115578"/>
              <a:gd name="T2" fmla="*/ 21237 w 276424"/>
              <a:gd name="T3" fmla="*/ 0 h 115578"/>
              <a:gd name="T4" fmla="*/ 276424 w 276424"/>
              <a:gd name="T5" fmla="*/ 3397 h 115578"/>
              <a:gd name="T6" fmla="*/ 266105 w 276424"/>
              <a:gd name="T7" fmla="*/ 115578 h 115578"/>
              <a:gd name="T8" fmla="*/ 0 w 276424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6424"/>
              <a:gd name="T16" fmla="*/ 0 h 115578"/>
              <a:gd name="T17" fmla="*/ 276424 w 276424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6424" h="115578">
                <a:moveTo>
                  <a:pt x="0" y="109997"/>
                </a:moveTo>
                <a:lnTo>
                  <a:pt x="21237" y="0"/>
                </a:lnTo>
                <a:lnTo>
                  <a:pt x="276424" y="3397"/>
                </a:lnTo>
                <a:lnTo>
                  <a:pt x="266105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19" name="平行四边形 4"/>
          <p:cNvSpPr>
            <a:spLocks noChangeArrowheads="1"/>
          </p:cNvSpPr>
          <p:nvPr/>
        </p:nvSpPr>
        <p:spPr bwMode="auto">
          <a:xfrm flipH="1">
            <a:off x="8826500" y="2506663"/>
            <a:ext cx="473075" cy="103187"/>
          </a:xfrm>
          <a:custGeom>
            <a:avLst/>
            <a:gdLst>
              <a:gd name="T0" fmla="*/ 0 w 354842"/>
              <a:gd name="T1" fmla="*/ 98840 h 102790"/>
              <a:gd name="T2" fmla="*/ 107679 w 354842"/>
              <a:gd name="T3" fmla="*/ 0 h 102790"/>
              <a:gd name="T4" fmla="*/ 354842 w 354842"/>
              <a:gd name="T5" fmla="*/ 885 h 102790"/>
              <a:gd name="T6" fmla="*/ 260461 w 354842"/>
              <a:gd name="T7" fmla="*/ 102790 h 102790"/>
              <a:gd name="T8" fmla="*/ 0 w 354842"/>
              <a:gd name="T9" fmla="*/ 98840 h 1027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4842"/>
              <a:gd name="T16" fmla="*/ 0 h 102790"/>
              <a:gd name="T17" fmla="*/ 354842 w 354842"/>
              <a:gd name="T18" fmla="*/ 102790 h 1027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4842" h="102790">
                <a:moveTo>
                  <a:pt x="0" y="98840"/>
                </a:moveTo>
                <a:lnTo>
                  <a:pt x="107679" y="0"/>
                </a:lnTo>
                <a:lnTo>
                  <a:pt x="354842" y="885"/>
                </a:lnTo>
                <a:lnTo>
                  <a:pt x="260461" y="102790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20" name="平行四边形 4"/>
          <p:cNvSpPr>
            <a:spLocks noChangeArrowheads="1"/>
          </p:cNvSpPr>
          <p:nvPr/>
        </p:nvSpPr>
        <p:spPr bwMode="auto">
          <a:xfrm flipH="1">
            <a:off x="8404225" y="2506663"/>
            <a:ext cx="473075" cy="103187"/>
          </a:xfrm>
          <a:custGeom>
            <a:avLst/>
            <a:gdLst>
              <a:gd name="T0" fmla="*/ 0 w 354842"/>
              <a:gd name="T1" fmla="*/ 98840 h 102790"/>
              <a:gd name="T2" fmla="*/ 107679 w 354842"/>
              <a:gd name="T3" fmla="*/ 0 h 102790"/>
              <a:gd name="T4" fmla="*/ 354842 w 354842"/>
              <a:gd name="T5" fmla="*/ 885 h 102790"/>
              <a:gd name="T6" fmla="*/ 260461 w 354842"/>
              <a:gd name="T7" fmla="*/ 102790 h 102790"/>
              <a:gd name="T8" fmla="*/ 0 w 354842"/>
              <a:gd name="T9" fmla="*/ 98840 h 1027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4842"/>
              <a:gd name="T16" fmla="*/ 0 h 102790"/>
              <a:gd name="T17" fmla="*/ 354842 w 354842"/>
              <a:gd name="T18" fmla="*/ 102790 h 1027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4842" h="102790">
                <a:moveTo>
                  <a:pt x="0" y="98840"/>
                </a:moveTo>
                <a:lnTo>
                  <a:pt x="107679" y="0"/>
                </a:lnTo>
                <a:lnTo>
                  <a:pt x="354842" y="885"/>
                </a:lnTo>
                <a:lnTo>
                  <a:pt x="260461" y="102790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21" name="平行四边形 4"/>
          <p:cNvSpPr>
            <a:spLocks noChangeArrowheads="1"/>
          </p:cNvSpPr>
          <p:nvPr/>
        </p:nvSpPr>
        <p:spPr bwMode="auto">
          <a:xfrm flipH="1">
            <a:off x="8010525" y="2508250"/>
            <a:ext cx="431800" cy="98425"/>
          </a:xfrm>
          <a:custGeom>
            <a:avLst/>
            <a:gdLst>
              <a:gd name="T0" fmla="*/ 0 w 323886"/>
              <a:gd name="T1" fmla="*/ 96459 h 98028"/>
              <a:gd name="T2" fmla="*/ 83866 w 323886"/>
              <a:gd name="T3" fmla="*/ 0 h 98028"/>
              <a:gd name="T4" fmla="*/ 323886 w 323886"/>
              <a:gd name="T5" fmla="*/ 886 h 98028"/>
              <a:gd name="T6" fmla="*/ 258080 w 323886"/>
              <a:gd name="T7" fmla="*/ 98028 h 98028"/>
              <a:gd name="T8" fmla="*/ 0 w 323886"/>
              <a:gd name="T9" fmla="*/ 96459 h 98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3886"/>
              <a:gd name="T16" fmla="*/ 0 h 98028"/>
              <a:gd name="T17" fmla="*/ 323886 w 323886"/>
              <a:gd name="T18" fmla="*/ 98028 h 98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3886" h="98028">
                <a:moveTo>
                  <a:pt x="0" y="96459"/>
                </a:moveTo>
                <a:lnTo>
                  <a:pt x="83866" y="0"/>
                </a:lnTo>
                <a:lnTo>
                  <a:pt x="323886" y="886"/>
                </a:lnTo>
                <a:lnTo>
                  <a:pt x="258080" y="98028"/>
                </a:lnTo>
                <a:lnTo>
                  <a:pt x="0" y="9645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22" name="平行四边形 4"/>
          <p:cNvSpPr>
            <a:spLocks noChangeArrowheads="1"/>
          </p:cNvSpPr>
          <p:nvPr/>
        </p:nvSpPr>
        <p:spPr bwMode="auto">
          <a:xfrm flipH="1">
            <a:off x="7581900" y="2508250"/>
            <a:ext cx="431800" cy="98425"/>
          </a:xfrm>
          <a:custGeom>
            <a:avLst/>
            <a:gdLst>
              <a:gd name="T0" fmla="*/ 0 w 323886"/>
              <a:gd name="T1" fmla="*/ 96459 h 98028"/>
              <a:gd name="T2" fmla="*/ 83866 w 323886"/>
              <a:gd name="T3" fmla="*/ 0 h 98028"/>
              <a:gd name="T4" fmla="*/ 323886 w 323886"/>
              <a:gd name="T5" fmla="*/ 886 h 98028"/>
              <a:gd name="T6" fmla="*/ 258080 w 323886"/>
              <a:gd name="T7" fmla="*/ 98028 h 98028"/>
              <a:gd name="T8" fmla="*/ 0 w 323886"/>
              <a:gd name="T9" fmla="*/ 96459 h 98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3886"/>
              <a:gd name="T16" fmla="*/ 0 h 98028"/>
              <a:gd name="T17" fmla="*/ 323886 w 323886"/>
              <a:gd name="T18" fmla="*/ 98028 h 98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3886" h="98028">
                <a:moveTo>
                  <a:pt x="0" y="96459"/>
                </a:moveTo>
                <a:lnTo>
                  <a:pt x="83866" y="0"/>
                </a:lnTo>
                <a:lnTo>
                  <a:pt x="323886" y="886"/>
                </a:lnTo>
                <a:lnTo>
                  <a:pt x="258080" y="98028"/>
                </a:lnTo>
                <a:lnTo>
                  <a:pt x="0" y="9645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23" name="平行四边形 4"/>
          <p:cNvSpPr>
            <a:spLocks noChangeArrowheads="1"/>
          </p:cNvSpPr>
          <p:nvPr/>
        </p:nvSpPr>
        <p:spPr bwMode="auto">
          <a:xfrm flipH="1">
            <a:off x="7172325" y="2506663"/>
            <a:ext cx="403225" cy="100012"/>
          </a:xfrm>
          <a:custGeom>
            <a:avLst/>
            <a:gdLst>
              <a:gd name="T0" fmla="*/ 0 w 302454"/>
              <a:gd name="T1" fmla="*/ 98840 h 100409"/>
              <a:gd name="T2" fmla="*/ 60054 w 302454"/>
              <a:gd name="T3" fmla="*/ 0 h 100409"/>
              <a:gd name="T4" fmla="*/ 302454 w 302454"/>
              <a:gd name="T5" fmla="*/ 885 h 100409"/>
              <a:gd name="T6" fmla="*/ 258080 w 302454"/>
              <a:gd name="T7" fmla="*/ 100409 h 100409"/>
              <a:gd name="T8" fmla="*/ 0 w 302454"/>
              <a:gd name="T9" fmla="*/ 98840 h 100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454"/>
              <a:gd name="T16" fmla="*/ 0 h 100409"/>
              <a:gd name="T17" fmla="*/ 302454 w 302454"/>
              <a:gd name="T18" fmla="*/ 100409 h 100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454" h="100409">
                <a:moveTo>
                  <a:pt x="0" y="98840"/>
                </a:moveTo>
                <a:lnTo>
                  <a:pt x="60054" y="0"/>
                </a:lnTo>
                <a:lnTo>
                  <a:pt x="302454" y="885"/>
                </a:lnTo>
                <a:lnTo>
                  <a:pt x="258080" y="100409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24" name="平行四边形 4"/>
          <p:cNvSpPr>
            <a:spLocks noChangeArrowheads="1"/>
          </p:cNvSpPr>
          <p:nvPr/>
        </p:nvSpPr>
        <p:spPr bwMode="auto">
          <a:xfrm flipH="1">
            <a:off x="6769100" y="2503488"/>
            <a:ext cx="377825" cy="103187"/>
          </a:xfrm>
          <a:custGeom>
            <a:avLst/>
            <a:gdLst>
              <a:gd name="T0" fmla="*/ 0 w 283404"/>
              <a:gd name="T1" fmla="*/ 101221 h 102790"/>
              <a:gd name="T2" fmla="*/ 48148 w 283404"/>
              <a:gd name="T3" fmla="*/ 0 h 102790"/>
              <a:gd name="T4" fmla="*/ 283404 w 283404"/>
              <a:gd name="T5" fmla="*/ 3266 h 102790"/>
              <a:gd name="T6" fmla="*/ 258080 w 283404"/>
              <a:gd name="T7" fmla="*/ 102790 h 102790"/>
              <a:gd name="T8" fmla="*/ 0 w 283404"/>
              <a:gd name="T9" fmla="*/ 101221 h 1027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404"/>
              <a:gd name="T16" fmla="*/ 0 h 102790"/>
              <a:gd name="T17" fmla="*/ 283404 w 283404"/>
              <a:gd name="T18" fmla="*/ 102790 h 1027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404" h="102790">
                <a:moveTo>
                  <a:pt x="0" y="101221"/>
                </a:moveTo>
                <a:lnTo>
                  <a:pt x="48148" y="0"/>
                </a:lnTo>
                <a:lnTo>
                  <a:pt x="283404" y="3266"/>
                </a:lnTo>
                <a:lnTo>
                  <a:pt x="258080" y="102790"/>
                </a:lnTo>
                <a:lnTo>
                  <a:pt x="0" y="10122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25" name="平行四边形 4"/>
          <p:cNvSpPr>
            <a:spLocks noChangeArrowheads="1"/>
          </p:cNvSpPr>
          <p:nvPr/>
        </p:nvSpPr>
        <p:spPr bwMode="auto">
          <a:xfrm flipH="1">
            <a:off x="6350000" y="2506663"/>
            <a:ext cx="361950" cy="100012"/>
          </a:xfrm>
          <a:custGeom>
            <a:avLst/>
            <a:gdLst>
              <a:gd name="T0" fmla="*/ 0 w 271497"/>
              <a:gd name="T1" fmla="*/ 98840 h 100409"/>
              <a:gd name="T2" fmla="*/ 24336 w 271497"/>
              <a:gd name="T3" fmla="*/ 0 h 100409"/>
              <a:gd name="T4" fmla="*/ 271497 w 271497"/>
              <a:gd name="T5" fmla="*/ 885 h 100409"/>
              <a:gd name="T6" fmla="*/ 258080 w 271497"/>
              <a:gd name="T7" fmla="*/ 100409 h 100409"/>
              <a:gd name="T8" fmla="*/ 0 w 271497"/>
              <a:gd name="T9" fmla="*/ 98840 h 100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97"/>
              <a:gd name="T16" fmla="*/ 0 h 100409"/>
              <a:gd name="T17" fmla="*/ 271497 w 271497"/>
              <a:gd name="T18" fmla="*/ 100409 h 100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97" h="100409">
                <a:moveTo>
                  <a:pt x="0" y="98840"/>
                </a:moveTo>
                <a:lnTo>
                  <a:pt x="24336" y="0"/>
                </a:lnTo>
                <a:lnTo>
                  <a:pt x="271497" y="885"/>
                </a:lnTo>
                <a:lnTo>
                  <a:pt x="258080" y="100409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26" name="平行四边形 4"/>
          <p:cNvSpPr>
            <a:spLocks noChangeArrowheads="1"/>
          </p:cNvSpPr>
          <p:nvPr/>
        </p:nvSpPr>
        <p:spPr bwMode="auto">
          <a:xfrm flipH="1">
            <a:off x="8658225" y="2374900"/>
            <a:ext cx="441325" cy="92075"/>
          </a:xfrm>
          <a:custGeom>
            <a:avLst/>
            <a:gdLst>
              <a:gd name="T0" fmla="*/ 0 w 331029"/>
              <a:gd name="T1" fmla="*/ 86933 h 90883"/>
              <a:gd name="T2" fmla="*/ 102916 w 331029"/>
              <a:gd name="T3" fmla="*/ 0 h 90883"/>
              <a:gd name="T4" fmla="*/ 331029 w 331029"/>
              <a:gd name="T5" fmla="*/ 3266 h 90883"/>
              <a:gd name="T6" fmla="*/ 243792 w 331029"/>
              <a:gd name="T7" fmla="*/ 90883 h 90883"/>
              <a:gd name="T8" fmla="*/ 0 w 331029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029"/>
              <a:gd name="T16" fmla="*/ 0 h 90883"/>
              <a:gd name="T17" fmla="*/ 331029 w 331029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029" h="90883">
                <a:moveTo>
                  <a:pt x="0" y="86933"/>
                </a:moveTo>
                <a:lnTo>
                  <a:pt x="102916" y="0"/>
                </a:lnTo>
                <a:lnTo>
                  <a:pt x="331029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27" name="平行四边形 4"/>
          <p:cNvSpPr>
            <a:spLocks noChangeArrowheads="1"/>
          </p:cNvSpPr>
          <p:nvPr/>
        </p:nvSpPr>
        <p:spPr bwMode="auto">
          <a:xfrm flipH="1">
            <a:off x="8280400" y="2374900"/>
            <a:ext cx="415925" cy="92075"/>
          </a:xfrm>
          <a:custGeom>
            <a:avLst/>
            <a:gdLst>
              <a:gd name="T0" fmla="*/ 0 w 311979"/>
              <a:gd name="T1" fmla="*/ 86933 h 90883"/>
              <a:gd name="T2" fmla="*/ 86247 w 311979"/>
              <a:gd name="T3" fmla="*/ 0 h 90883"/>
              <a:gd name="T4" fmla="*/ 311979 w 311979"/>
              <a:gd name="T5" fmla="*/ 3266 h 90883"/>
              <a:gd name="T6" fmla="*/ 243792 w 311979"/>
              <a:gd name="T7" fmla="*/ 90883 h 90883"/>
              <a:gd name="T8" fmla="*/ 0 w 311979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1979"/>
              <a:gd name="T16" fmla="*/ 0 h 90883"/>
              <a:gd name="T17" fmla="*/ 311979 w 311979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1979" h="90883">
                <a:moveTo>
                  <a:pt x="0" y="86933"/>
                </a:moveTo>
                <a:lnTo>
                  <a:pt x="86247" y="0"/>
                </a:lnTo>
                <a:lnTo>
                  <a:pt x="311979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28" name="平行四边形 4"/>
          <p:cNvSpPr>
            <a:spLocks noChangeArrowheads="1"/>
          </p:cNvSpPr>
          <p:nvPr/>
        </p:nvSpPr>
        <p:spPr bwMode="auto">
          <a:xfrm flipH="1">
            <a:off x="7883525" y="2378075"/>
            <a:ext cx="406400" cy="87313"/>
          </a:xfrm>
          <a:custGeom>
            <a:avLst/>
            <a:gdLst>
              <a:gd name="T0" fmla="*/ 0 w 304835"/>
              <a:gd name="T1" fmla="*/ 84552 h 88502"/>
              <a:gd name="T2" fmla="*/ 71960 w 304835"/>
              <a:gd name="T3" fmla="*/ 0 h 88502"/>
              <a:gd name="T4" fmla="*/ 304835 w 304835"/>
              <a:gd name="T5" fmla="*/ 885 h 88502"/>
              <a:gd name="T6" fmla="*/ 243792 w 304835"/>
              <a:gd name="T7" fmla="*/ 88502 h 88502"/>
              <a:gd name="T8" fmla="*/ 0 w 304835"/>
              <a:gd name="T9" fmla="*/ 84552 h 885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835"/>
              <a:gd name="T16" fmla="*/ 0 h 88502"/>
              <a:gd name="T17" fmla="*/ 304835 w 304835"/>
              <a:gd name="T18" fmla="*/ 88502 h 885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835" h="88502">
                <a:moveTo>
                  <a:pt x="0" y="84552"/>
                </a:moveTo>
                <a:lnTo>
                  <a:pt x="71960" y="0"/>
                </a:lnTo>
                <a:lnTo>
                  <a:pt x="304835" y="885"/>
                </a:lnTo>
                <a:lnTo>
                  <a:pt x="243792" y="88502"/>
                </a:lnTo>
                <a:lnTo>
                  <a:pt x="0" y="8455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29" name="平行四边形 4"/>
          <p:cNvSpPr>
            <a:spLocks noChangeArrowheads="1"/>
          </p:cNvSpPr>
          <p:nvPr/>
        </p:nvSpPr>
        <p:spPr bwMode="auto">
          <a:xfrm flipH="1">
            <a:off x="7496175" y="2374900"/>
            <a:ext cx="387350" cy="92075"/>
          </a:xfrm>
          <a:custGeom>
            <a:avLst/>
            <a:gdLst>
              <a:gd name="T0" fmla="*/ 0 w 290547"/>
              <a:gd name="T1" fmla="*/ 86933 h 90883"/>
              <a:gd name="T2" fmla="*/ 57672 w 290547"/>
              <a:gd name="T3" fmla="*/ 0 h 90883"/>
              <a:gd name="T4" fmla="*/ 290547 w 290547"/>
              <a:gd name="T5" fmla="*/ 3266 h 90883"/>
              <a:gd name="T6" fmla="*/ 236648 w 290547"/>
              <a:gd name="T7" fmla="*/ 90883 h 90883"/>
              <a:gd name="T8" fmla="*/ 0 w 290547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547"/>
              <a:gd name="T16" fmla="*/ 0 h 90883"/>
              <a:gd name="T17" fmla="*/ 290547 w 290547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547" h="90883">
                <a:moveTo>
                  <a:pt x="0" y="86933"/>
                </a:moveTo>
                <a:lnTo>
                  <a:pt x="57672" y="0"/>
                </a:lnTo>
                <a:lnTo>
                  <a:pt x="290547" y="3266"/>
                </a:lnTo>
                <a:lnTo>
                  <a:pt x="236648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30" name="平行四边形 4"/>
          <p:cNvSpPr>
            <a:spLocks noChangeArrowheads="1"/>
          </p:cNvSpPr>
          <p:nvPr/>
        </p:nvSpPr>
        <p:spPr bwMode="auto">
          <a:xfrm flipH="1">
            <a:off x="7108825" y="2373313"/>
            <a:ext cx="377825" cy="93662"/>
          </a:xfrm>
          <a:custGeom>
            <a:avLst/>
            <a:gdLst>
              <a:gd name="T0" fmla="*/ 0 w 283404"/>
              <a:gd name="T1" fmla="*/ 89314 h 93264"/>
              <a:gd name="T2" fmla="*/ 55291 w 283404"/>
              <a:gd name="T3" fmla="*/ 0 h 93264"/>
              <a:gd name="T4" fmla="*/ 283404 w 283404"/>
              <a:gd name="T5" fmla="*/ 5647 h 93264"/>
              <a:gd name="T6" fmla="*/ 243792 w 283404"/>
              <a:gd name="T7" fmla="*/ 93264 h 93264"/>
              <a:gd name="T8" fmla="*/ 0 w 283404"/>
              <a:gd name="T9" fmla="*/ 89314 h 93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404"/>
              <a:gd name="T16" fmla="*/ 0 h 93264"/>
              <a:gd name="T17" fmla="*/ 283404 w 283404"/>
              <a:gd name="T18" fmla="*/ 93264 h 93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404" h="93264">
                <a:moveTo>
                  <a:pt x="0" y="89314"/>
                </a:moveTo>
                <a:lnTo>
                  <a:pt x="55291" y="0"/>
                </a:lnTo>
                <a:lnTo>
                  <a:pt x="283404" y="5647"/>
                </a:lnTo>
                <a:lnTo>
                  <a:pt x="243792" y="93264"/>
                </a:lnTo>
                <a:lnTo>
                  <a:pt x="0" y="8931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31" name="平行四边形 4"/>
          <p:cNvSpPr>
            <a:spLocks noChangeArrowheads="1"/>
          </p:cNvSpPr>
          <p:nvPr/>
        </p:nvSpPr>
        <p:spPr bwMode="auto">
          <a:xfrm flipH="1">
            <a:off x="6718300" y="2378075"/>
            <a:ext cx="361950" cy="88900"/>
          </a:xfrm>
          <a:custGeom>
            <a:avLst/>
            <a:gdLst>
              <a:gd name="T0" fmla="*/ 0 w 271498"/>
              <a:gd name="T1" fmla="*/ 83667 h 87617"/>
              <a:gd name="T2" fmla="*/ 31478 w 271498"/>
              <a:gd name="T3" fmla="*/ 1497 h 87617"/>
              <a:gd name="T4" fmla="*/ 271498 w 271498"/>
              <a:gd name="T5" fmla="*/ 0 h 87617"/>
              <a:gd name="T6" fmla="*/ 243792 w 271498"/>
              <a:gd name="T7" fmla="*/ 87617 h 87617"/>
              <a:gd name="T8" fmla="*/ 0 w 271498"/>
              <a:gd name="T9" fmla="*/ 83667 h 876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98"/>
              <a:gd name="T16" fmla="*/ 0 h 87617"/>
              <a:gd name="T17" fmla="*/ 271498 w 271498"/>
              <a:gd name="T18" fmla="*/ 87617 h 876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98" h="87617">
                <a:moveTo>
                  <a:pt x="0" y="83667"/>
                </a:moveTo>
                <a:lnTo>
                  <a:pt x="31478" y="1497"/>
                </a:lnTo>
                <a:lnTo>
                  <a:pt x="271498" y="0"/>
                </a:lnTo>
                <a:lnTo>
                  <a:pt x="243792" y="87617"/>
                </a:lnTo>
                <a:lnTo>
                  <a:pt x="0" y="8366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32" name="平行四边形 4"/>
          <p:cNvSpPr>
            <a:spLocks noChangeArrowheads="1"/>
          </p:cNvSpPr>
          <p:nvPr/>
        </p:nvSpPr>
        <p:spPr bwMode="auto">
          <a:xfrm flipH="1">
            <a:off x="6340475" y="2374900"/>
            <a:ext cx="336550" cy="92075"/>
          </a:xfrm>
          <a:custGeom>
            <a:avLst/>
            <a:gdLst>
              <a:gd name="T0" fmla="*/ 0 w 252448"/>
              <a:gd name="T1" fmla="*/ 86933 h 90883"/>
              <a:gd name="T2" fmla="*/ 21954 w 252448"/>
              <a:gd name="T3" fmla="*/ 0 h 90883"/>
              <a:gd name="T4" fmla="*/ 252448 w 252448"/>
              <a:gd name="T5" fmla="*/ 3266 h 90883"/>
              <a:gd name="T6" fmla="*/ 243792 w 252448"/>
              <a:gd name="T7" fmla="*/ 90883 h 90883"/>
              <a:gd name="T8" fmla="*/ 0 w 252448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448"/>
              <a:gd name="T16" fmla="*/ 0 h 90883"/>
              <a:gd name="T17" fmla="*/ 252448 w 252448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448" h="90883">
                <a:moveTo>
                  <a:pt x="0" y="86933"/>
                </a:moveTo>
                <a:lnTo>
                  <a:pt x="21954" y="0"/>
                </a:lnTo>
                <a:lnTo>
                  <a:pt x="252448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33" name="平行四边形 4"/>
          <p:cNvSpPr>
            <a:spLocks noChangeArrowheads="1"/>
          </p:cNvSpPr>
          <p:nvPr/>
        </p:nvSpPr>
        <p:spPr bwMode="auto">
          <a:xfrm flipH="1">
            <a:off x="8509000" y="2265363"/>
            <a:ext cx="409575" cy="77787"/>
          </a:xfrm>
          <a:custGeom>
            <a:avLst/>
            <a:gdLst>
              <a:gd name="T0" fmla="*/ 0 w 307216"/>
              <a:gd name="T1" fmla="*/ 75027 h 76596"/>
              <a:gd name="T2" fmla="*/ 81484 w 307216"/>
              <a:gd name="T3" fmla="*/ 0 h 76596"/>
              <a:gd name="T4" fmla="*/ 307216 w 307216"/>
              <a:gd name="T5" fmla="*/ 3266 h 76596"/>
              <a:gd name="T6" fmla="*/ 229505 w 307216"/>
              <a:gd name="T7" fmla="*/ 76596 h 76596"/>
              <a:gd name="T8" fmla="*/ 0 w 307216"/>
              <a:gd name="T9" fmla="*/ 75027 h 765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216"/>
              <a:gd name="T16" fmla="*/ 0 h 76596"/>
              <a:gd name="T17" fmla="*/ 307216 w 307216"/>
              <a:gd name="T18" fmla="*/ 76596 h 765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216" h="76596">
                <a:moveTo>
                  <a:pt x="0" y="75027"/>
                </a:moveTo>
                <a:lnTo>
                  <a:pt x="81484" y="0"/>
                </a:lnTo>
                <a:lnTo>
                  <a:pt x="307216" y="3266"/>
                </a:lnTo>
                <a:lnTo>
                  <a:pt x="229505" y="76596"/>
                </a:lnTo>
                <a:lnTo>
                  <a:pt x="0" y="7502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34" name="平行四边形 4"/>
          <p:cNvSpPr>
            <a:spLocks noChangeArrowheads="1"/>
          </p:cNvSpPr>
          <p:nvPr/>
        </p:nvSpPr>
        <p:spPr bwMode="auto">
          <a:xfrm flipH="1">
            <a:off x="8147050" y="2263775"/>
            <a:ext cx="390525" cy="79375"/>
          </a:xfrm>
          <a:custGeom>
            <a:avLst/>
            <a:gdLst>
              <a:gd name="T0" fmla="*/ 0 w 292929"/>
              <a:gd name="T1" fmla="*/ 76524 h 78093"/>
              <a:gd name="T2" fmla="*/ 81484 w 292929"/>
              <a:gd name="T3" fmla="*/ 1497 h 78093"/>
              <a:gd name="T4" fmla="*/ 292929 w 292929"/>
              <a:gd name="T5" fmla="*/ 0 h 78093"/>
              <a:gd name="T6" fmla="*/ 229505 w 292929"/>
              <a:gd name="T7" fmla="*/ 78093 h 78093"/>
              <a:gd name="T8" fmla="*/ 0 w 292929"/>
              <a:gd name="T9" fmla="*/ 76524 h 780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2929"/>
              <a:gd name="T16" fmla="*/ 0 h 78093"/>
              <a:gd name="T17" fmla="*/ 292929 w 292929"/>
              <a:gd name="T18" fmla="*/ 78093 h 780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2929" h="78093">
                <a:moveTo>
                  <a:pt x="0" y="76524"/>
                </a:moveTo>
                <a:lnTo>
                  <a:pt x="81484" y="1497"/>
                </a:lnTo>
                <a:lnTo>
                  <a:pt x="292929" y="0"/>
                </a:lnTo>
                <a:lnTo>
                  <a:pt x="229505" y="78093"/>
                </a:lnTo>
                <a:lnTo>
                  <a:pt x="0" y="7652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35" name="平行四边形 4"/>
          <p:cNvSpPr>
            <a:spLocks noChangeArrowheads="1"/>
          </p:cNvSpPr>
          <p:nvPr/>
        </p:nvSpPr>
        <p:spPr bwMode="auto">
          <a:xfrm flipH="1">
            <a:off x="7785100" y="2265363"/>
            <a:ext cx="377825" cy="77787"/>
          </a:xfrm>
          <a:custGeom>
            <a:avLst/>
            <a:gdLst>
              <a:gd name="T0" fmla="*/ 0 w 283404"/>
              <a:gd name="T1" fmla="*/ 75027 h 76596"/>
              <a:gd name="T2" fmla="*/ 67196 w 283404"/>
              <a:gd name="T3" fmla="*/ 0 h 76596"/>
              <a:gd name="T4" fmla="*/ 283404 w 283404"/>
              <a:gd name="T5" fmla="*/ 885 h 76596"/>
              <a:gd name="T6" fmla="*/ 229505 w 283404"/>
              <a:gd name="T7" fmla="*/ 76596 h 76596"/>
              <a:gd name="T8" fmla="*/ 0 w 283404"/>
              <a:gd name="T9" fmla="*/ 75027 h 765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404"/>
              <a:gd name="T16" fmla="*/ 0 h 76596"/>
              <a:gd name="T17" fmla="*/ 283404 w 283404"/>
              <a:gd name="T18" fmla="*/ 76596 h 765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404" h="76596">
                <a:moveTo>
                  <a:pt x="0" y="75027"/>
                </a:moveTo>
                <a:lnTo>
                  <a:pt x="67196" y="0"/>
                </a:lnTo>
                <a:lnTo>
                  <a:pt x="283404" y="885"/>
                </a:lnTo>
                <a:lnTo>
                  <a:pt x="229505" y="76596"/>
                </a:lnTo>
                <a:lnTo>
                  <a:pt x="0" y="7502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36" name="平行四边形 4"/>
          <p:cNvSpPr>
            <a:spLocks noChangeArrowheads="1"/>
          </p:cNvSpPr>
          <p:nvPr/>
        </p:nvSpPr>
        <p:spPr bwMode="auto">
          <a:xfrm flipH="1">
            <a:off x="7416800" y="2268538"/>
            <a:ext cx="365125" cy="74612"/>
          </a:xfrm>
          <a:custGeom>
            <a:avLst/>
            <a:gdLst>
              <a:gd name="T0" fmla="*/ 0 w 273879"/>
              <a:gd name="T1" fmla="*/ 72645 h 74214"/>
              <a:gd name="T2" fmla="*/ 52908 w 273879"/>
              <a:gd name="T3" fmla="*/ 0 h 74214"/>
              <a:gd name="T4" fmla="*/ 273879 w 273879"/>
              <a:gd name="T5" fmla="*/ 884 h 74214"/>
              <a:gd name="T6" fmla="*/ 229505 w 273879"/>
              <a:gd name="T7" fmla="*/ 74214 h 74214"/>
              <a:gd name="T8" fmla="*/ 0 w 273879"/>
              <a:gd name="T9" fmla="*/ 72645 h 742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3879"/>
              <a:gd name="T16" fmla="*/ 0 h 74214"/>
              <a:gd name="T17" fmla="*/ 273879 w 273879"/>
              <a:gd name="T18" fmla="*/ 74214 h 742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3879" h="74214">
                <a:moveTo>
                  <a:pt x="0" y="72645"/>
                </a:moveTo>
                <a:lnTo>
                  <a:pt x="52908" y="0"/>
                </a:lnTo>
                <a:lnTo>
                  <a:pt x="273879" y="884"/>
                </a:lnTo>
                <a:lnTo>
                  <a:pt x="229505" y="74214"/>
                </a:lnTo>
                <a:lnTo>
                  <a:pt x="0" y="7264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37" name="平行四边形 4"/>
          <p:cNvSpPr>
            <a:spLocks noChangeArrowheads="1"/>
          </p:cNvSpPr>
          <p:nvPr/>
        </p:nvSpPr>
        <p:spPr bwMode="auto">
          <a:xfrm flipH="1">
            <a:off x="7048500" y="2265363"/>
            <a:ext cx="349250" cy="77787"/>
          </a:xfrm>
          <a:custGeom>
            <a:avLst/>
            <a:gdLst>
              <a:gd name="T0" fmla="*/ 0 w 261973"/>
              <a:gd name="T1" fmla="*/ 75026 h 76595"/>
              <a:gd name="T2" fmla="*/ 33858 w 261973"/>
              <a:gd name="T3" fmla="*/ 0 h 76595"/>
              <a:gd name="T4" fmla="*/ 261973 w 261973"/>
              <a:gd name="T5" fmla="*/ 884 h 76595"/>
              <a:gd name="T6" fmla="*/ 229505 w 261973"/>
              <a:gd name="T7" fmla="*/ 76595 h 76595"/>
              <a:gd name="T8" fmla="*/ 0 w 261973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973"/>
              <a:gd name="T16" fmla="*/ 0 h 76595"/>
              <a:gd name="T17" fmla="*/ 261973 w 261973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973" h="76595">
                <a:moveTo>
                  <a:pt x="0" y="75026"/>
                </a:moveTo>
                <a:lnTo>
                  <a:pt x="33858" y="0"/>
                </a:lnTo>
                <a:lnTo>
                  <a:pt x="261973" y="884"/>
                </a:lnTo>
                <a:lnTo>
                  <a:pt x="229505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38" name="平行四边形 4"/>
          <p:cNvSpPr>
            <a:spLocks noChangeArrowheads="1"/>
          </p:cNvSpPr>
          <p:nvPr/>
        </p:nvSpPr>
        <p:spPr bwMode="auto">
          <a:xfrm flipH="1">
            <a:off x="6702425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39" name="平行四边形 4"/>
          <p:cNvSpPr>
            <a:spLocks noChangeArrowheads="1"/>
          </p:cNvSpPr>
          <p:nvPr/>
        </p:nvSpPr>
        <p:spPr bwMode="auto">
          <a:xfrm flipH="1">
            <a:off x="6327775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40" name="平行四边形 4"/>
          <p:cNvSpPr>
            <a:spLocks noChangeArrowheads="1"/>
          </p:cNvSpPr>
          <p:nvPr/>
        </p:nvSpPr>
        <p:spPr bwMode="auto">
          <a:xfrm>
            <a:off x="5776913" y="4281488"/>
            <a:ext cx="654050" cy="352425"/>
          </a:xfrm>
          <a:custGeom>
            <a:avLst/>
            <a:gdLst>
              <a:gd name="T0" fmla="*/ 0 w 490732"/>
              <a:gd name="T1" fmla="*/ 352168 h 352168"/>
              <a:gd name="T2" fmla="*/ 20532 w 490732"/>
              <a:gd name="T3" fmla="*/ 2383 h 352168"/>
              <a:gd name="T4" fmla="*/ 469494 w 490732"/>
              <a:gd name="T5" fmla="*/ 0 h 352168"/>
              <a:gd name="T6" fmla="*/ 490732 w 490732"/>
              <a:gd name="T7" fmla="*/ 352168 h 352168"/>
              <a:gd name="T8" fmla="*/ 0 w 490732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0732"/>
              <a:gd name="T16" fmla="*/ 0 h 352168"/>
              <a:gd name="T17" fmla="*/ 490732 w 490732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0732" h="352168">
                <a:moveTo>
                  <a:pt x="0" y="352168"/>
                </a:moveTo>
                <a:lnTo>
                  <a:pt x="20532" y="2383"/>
                </a:lnTo>
                <a:lnTo>
                  <a:pt x="469494" y="0"/>
                </a:lnTo>
                <a:lnTo>
                  <a:pt x="490732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41" name="平行四边形 4"/>
          <p:cNvSpPr>
            <a:spLocks noChangeArrowheads="1"/>
          </p:cNvSpPr>
          <p:nvPr/>
        </p:nvSpPr>
        <p:spPr bwMode="auto">
          <a:xfrm>
            <a:off x="5815013" y="3862388"/>
            <a:ext cx="585787" cy="288925"/>
          </a:xfrm>
          <a:custGeom>
            <a:avLst/>
            <a:gdLst>
              <a:gd name="T0" fmla="*/ 0 w 438597"/>
              <a:gd name="T1" fmla="*/ 280346 h 289058"/>
              <a:gd name="T2" fmla="*/ 21813 w 438597"/>
              <a:gd name="T3" fmla="*/ 6379 h 289058"/>
              <a:gd name="T4" fmla="*/ 424824 w 438597"/>
              <a:gd name="T5" fmla="*/ 0 h 289058"/>
              <a:gd name="T6" fmla="*/ 438597 w 438597"/>
              <a:gd name="T7" fmla="*/ 289058 h 289058"/>
              <a:gd name="T8" fmla="*/ 0 w 438597"/>
              <a:gd name="T9" fmla="*/ 280346 h 2890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597"/>
              <a:gd name="T16" fmla="*/ 0 h 289058"/>
              <a:gd name="T17" fmla="*/ 438597 w 438597"/>
              <a:gd name="T18" fmla="*/ 289058 h 2890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597" h="289058">
                <a:moveTo>
                  <a:pt x="0" y="280346"/>
                </a:moveTo>
                <a:lnTo>
                  <a:pt x="21813" y="6379"/>
                </a:lnTo>
                <a:lnTo>
                  <a:pt x="424824" y="0"/>
                </a:lnTo>
                <a:lnTo>
                  <a:pt x="438597" y="289058"/>
                </a:lnTo>
                <a:lnTo>
                  <a:pt x="0" y="28034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42" name="平行四边形 4"/>
          <p:cNvSpPr>
            <a:spLocks noChangeArrowheads="1"/>
          </p:cNvSpPr>
          <p:nvPr/>
        </p:nvSpPr>
        <p:spPr bwMode="auto">
          <a:xfrm>
            <a:off x="5840413" y="3529013"/>
            <a:ext cx="525462" cy="233362"/>
          </a:xfrm>
          <a:custGeom>
            <a:avLst/>
            <a:gdLst>
              <a:gd name="T0" fmla="*/ 0 w 394756"/>
              <a:gd name="T1" fmla="*/ 231245 h 232943"/>
              <a:gd name="T2" fmla="*/ 22868 w 394756"/>
              <a:gd name="T3" fmla="*/ 0 h 232943"/>
              <a:gd name="T4" fmla="*/ 383904 w 394756"/>
              <a:gd name="T5" fmla="*/ 135 h 232943"/>
              <a:gd name="T6" fmla="*/ 394756 w 394756"/>
              <a:gd name="T7" fmla="*/ 232943 h 232943"/>
              <a:gd name="T8" fmla="*/ 0 w 394756"/>
              <a:gd name="T9" fmla="*/ 231245 h 232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4756"/>
              <a:gd name="T16" fmla="*/ 0 h 232943"/>
              <a:gd name="T17" fmla="*/ 394756 w 394756"/>
              <a:gd name="T18" fmla="*/ 232943 h 232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4756" h="232943">
                <a:moveTo>
                  <a:pt x="0" y="231245"/>
                </a:moveTo>
                <a:lnTo>
                  <a:pt x="22868" y="0"/>
                </a:lnTo>
                <a:lnTo>
                  <a:pt x="383904" y="135"/>
                </a:lnTo>
                <a:lnTo>
                  <a:pt x="394756" y="232943"/>
                </a:lnTo>
                <a:lnTo>
                  <a:pt x="0" y="23124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43" name="平行四边形 4"/>
          <p:cNvSpPr>
            <a:spLocks noChangeArrowheads="1"/>
          </p:cNvSpPr>
          <p:nvPr/>
        </p:nvSpPr>
        <p:spPr bwMode="auto">
          <a:xfrm>
            <a:off x="5865813" y="3244850"/>
            <a:ext cx="481012" cy="201613"/>
          </a:xfrm>
          <a:custGeom>
            <a:avLst/>
            <a:gdLst>
              <a:gd name="T0" fmla="*/ 0 w 360309"/>
              <a:gd name="T1" fmla="*/ 196177 h 201007"/>
              <a:gd name="T2" fmla="*/ 14485 w 360309"/>
              <a:gd name="T3" fmla="*/ 0 h 201007"/>
              <a:gd name="T4" fmla="*/ 343199 w 360309"/>
              <a:gd name="T5" fmla="*/ 3394 h 201007"/>
              <a:gd name="T6" fmla="*/ 360309 w 360309"/>
              <a:gd name="T7" fmla="*/ 201007 h 201007"/>
              <a:gd name="T8" fmla="*/ 0 w 360309"/>
              <a:gd name="T9" fmla="*/ 196177 h 2010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0309"/>
              <a:gd name="T16" fmla="*/ 0 h 201007"/>
              <a:gd name="T17" fmla="*/ 360309 w 360309"/>
              <a:gd name="T18" fmla="*/ 201007 h 2010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0309" h="201007">
                <a:moveTo>
                  <a:pt x="0" y="196177"/>
                </a:moveTo>
                <a:lnTo>
                  <a:pt x="14485" y="0"/>
                </a:lnTo>
                <a:lnTo>
                  <a:pt x="343199" y="3394"/>
                </a:lnTo>
                <a:lnTo>
                  <a:pt x="360309" y="201007"/>
                </a:lnTo>
                <a:lnTo>
                  <a:pt x="0" y="19617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44" name="平行四边形 4"/>
          <p:cNvSpPr>
            <a:spLocks noChangeArrowheads="1"/>
          </p:cNvSpPr>
          <p:nvPr/>
        </p:nvSpPr>
        <p:spPr bwMode="auto">
          <a:xfrm>
            <a:off x="5886450" y="3019425"/>
            <a:ext cx="439738" cy="161925"/>
          </a:xfrm>
          <a:custGeom>
            <a:avLst/>
            <a:gdLst>
              <a:gd name="T0" fmla="*/ 0 w 329744"/>
              <a:gd name="T1" fmla="*/ 157720 h 161800"/>
              <a:gd name="T2" fmla="*/ 15234 w 329744"/>
              <a:gd name="T3" fmla="*/ 0 h 161800"/>
              <a:gd name="T4" fmla="*/ 315764 w 329744"/>
              <a:gd name="T5" fmla="*/ 1015 h 161800"/>
              <a:gd name="T6" fmla="*/ 329744 w 329744"/>
              <a:gd name="T7" fmla="*/ 161800 h 161800"/>
              <a:gd name="T8" fmla="*/ 0 w 329744"/>
              <a:gd name="T9" fmla="*/ 157720 h 161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9744"/>
              <a:gd name="T16" fmla="*/ 0 h 161800"/>
              <a:gd name="T17" fmla="*/ 329744 w 329744"/>
              <a:gd name="T18" fmla="*/ 161800 h 161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9744" h="161800">
                <a:moveTo>
                  <a:pt x="0" y="157720"/>
                </a:moveTo>
                <a:lnTo>
                  <a:pt x="15234" y="0"/>
                </a:lnTo>
                <a:lnTo>
                  <a:pt x="315764" y="1015"/>
                </a:lnTo>
                <a:lnTo>
                  <a:pt x="329744" y="161800"/>
                </a:lnTo>
                <a:lnTo>
                  <a:pt x="0" y="1577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45" name="平行四边形 4"/>
          <p:cNvSpPr>
            <a:spLocks noChangeArrowheads="1"/>
          </p:cNvSpPr>
          <p:nvPr/>
        </p:nvSpPr>
        <p:spPr bwMode="auto">
          <a:xfrm>
            <a:off x="5911850" y="2822575"/>
            <a:ext cx="396875" cy="133350"/>
          </a:xfrm>
          <a:custGeom>
            <a:avLst/>
            <a:gdLst>
              <a:gd name="T0" fmla="*/ 0 w 298431"/>
              <a:gd name="T1" fmla="*/ 132666 h 132666"/>
              <a:gd name="T2" fmla="*/ 8972 w 298431"/>
              <a:gd name="T3" fmla="*/ 0 h 132666"/>
              <a:gd name="T4" fmla="*/ 287712 w 298431"/>
              <a:gd name="T5" fmla="*/ 1014 h 132666"/>
              <a:gd name="T6" fmla="*/ 298431 w 298431"/>
              <a:gd name="T7" fmla="*/ 131984 h 132666"/>
              <a:gd name="T8" fmla="*/ 0 w 298431"/>
              <a:gd name="T9" fmla="*/ 132666 h 1326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8431"/>
              <a:gd name="T16" fmla="*/ 0 h 132666"/>
              <a:gd name="T17" fmla="*/ 298431 w 298431"/>
              <a:gd name="T18" fmla="*/ 132666 h 1326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8431" h="132666">
                <a:moveTo>
                  <a:pt x="0" y="132666"/>
                </a:moveTo>
                <a:cubicBezTo>
                  <a:pt x="609" y="88444"/>
                  <a:pt x="8363" y="44222"/>
                  <a:pt x="8972" y="0"/>
                </a:cubicBezTo>
                <a:lnTo>
                  <a:pt x="287712" y="1014"/>
                </a:lnTo>
                <a:lnTo>
                  <a:pt x="298431" y="131984"/>
                </a:lnTo>
                <a:lnTo>
                  <a:pt x="0" y="13266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46" name="平行四边形 4"/>
          <p:cNvSpPr>
            <a:spLocks noChangeArrowheads="1"/>
          </p:cNvSpPr>
          <p:nvPr/>
        </p:nvSpPr>
        <p:spPr bwMode="auto">
          <a:xfrm>
            <a:off x="5921375" y="2654300"/>
            <a:ext cx="374650" cy="115888"/>
          </a:xfrm>
          <a:custGeom>
            <a:avLst/>
            <a:gdLst>
              <a:gd name="T0" fmla="*/ 0 w 280393"/>
              <a:gd name="T1" fmla="*/ 109997 h 115578"/>
              <a:gd name="T2" fmla="*/ 11712 w 280393"/>
              <a:gd name="T3" fmla="*/ 0 h 115578"/>
              <a:gd name="T4" fmla="*/ 276424 w 280393"/>
              <a:gd name="T5" fmla="*/ 3397 h 115578"/>
              <a:gd name="T6" fmla="*/ 280393 w 280393"/>
              <a:gd name="T7" fmla="*/ 115578 h 115578"/>
              <a:gd name="T8" fmla="*/ 0 w 280393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0393"/>
              <a:gd name="T16" fmla="*/ 0 h 115578"/>
              <a:gd name="T17" fmla="*/ 280393 w 280393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0393" h="115578">
                <a:moveTo>
                  <a:pt x="0" y="109997"/>
                </a:moveTo>
                <a:lnTo>
                  <a:pt x="11712" y="0"/>
                </a:lnTo>
                <a:lnTo>
                  <a:pt x="276424" y="3397"/>
                </a:lnTo>
                <a:lnTo>
                  <a:pt x="280393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47" name="平行四边形 4"/>
          <p:cNvSpPr>
            <a:spLocks noChangeArrowheads="1"/>
          </p:cNvSpPr>
          <p:nvPr/>
        </p:nvSpPr>
        <p:spPr bwMode="auto">
          <a:xfrm>
            <a:off x="5934075" y="2508250"/>
            <a:ext cx="342900" cy="98425"/>
          </a:xfrm>
          <a:custGeom>
            <a:avLst/>
            <a:gdLst>
              <a:gd name="T0" fmla="*/ 0 w 258080"/>
              <a:gd name="T1" fmla="*/ 96459 h 98028"/>
              <a:gd name="T2" fmla="*/ 7667 w 258080"/>
              <a:gd name="T3" fmla="*/ 0 h 98028"/>
              <a:gd name="T4" fmla="*/ 257209 w 258080"/>
              <a:gd name="T5" fmla="*/ 885 h 98028"/>
              <a:gd name="T6" fmla="*/ 258080 w 258080"/>
              <a:gd name="T7" fmla="*/ 98028 h 98028"/>
              <a:gd name="T8" fmla="*/ 0 w 258080"/>
              <a:gd name="T9" fmla="*/ 96459 h 98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8080"/>
              <a:gd name="T16" fmla="*/ 0 h 98028"/>
              <a:gd name="T17" fmla="*/ 258080 w 258080"/>
              <a:gd name="T18" fmla="*/ 98028 h 98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8080" h="98028">
                <a:moveTo>
                  <a:pt x="0" y="96459"/>
                </a:moveTo>
                <a:lnTo>
                  <a:pt x="7667" y="0"/>
                </a:lnTo>
                <a:lnTo>
                  <a:pt x="257209" y="885"/>
                </a:lnTo>
                <a:cubicBezTo>
                  <a:pt x="257499" y="33266"/>
                  <a:pt x="257790" y="65647"/>
                  <a:pt x="258080" y="98028"/>
                </a:cubicBezTo>
                <a:lnTo>
                  <a:pt x="0" y="9645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48" name="平行四边形 4"/>
          <p:cNvSpPr>
            <a:spLocks noChangeArrowheads="1"/>
          </p:cNvSpPr>
          <p:nvPr/>
        </p:nvSpPr>
        <p:spPr bwMode="auto">
          <a:xfrm>
            <a:off x="5946775" y="2376488"/>
            <a:ext cx="323850" cy="90487"/>
          </a:xfrm>
          <a:custGeom>
            <a:avLst/>
            <a:gdLst>
              <a:gd name="T0" fmla="*/ 0 w 243792"/>
              <a:gd name="T1" fmla="*/ 86049 h 89999"/>
              <a:gd name="T2" fmla="*/ 7666 w 243792"/>
              <a:gd name="T3" fmla="*/ 1497 h 89999"/>
              <a:gd name="T4" fmla="*/ 240541 w 243792"/>
              <a:gd name="T5" fmla="*/ 0 h 89999"/>
              <a:gd name="T6" fmla="*/ 243792 w 243792"/>
              <a:gd name="T7" fmla="*/ 89999 h 89999"/>
              <a:gd name="T8" fmla="*/ 0 w 243792"/>
              <a:gd name="T9" fmla="*/ 86049 h 899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792"/>
              <a:gd name="T16" fmla="*/ 0 h 89999"/>
              <a:gd name="T17" fmla="*/ 243792 w 243792"/>
              <a:gd name="T18" fmla="*/ 89999 h 899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792" h="89999">
                <a:moveTo>
                  <a:pt x="0" y="86049"/>
                </a:moveTo>
                <a:lnTo>
                  <a:pt x="7666" y="1497"/>
                </a:lnTo>
                <a:lnTo>
                  <a:pt x="240541" y="0"/>
                </a:lnTo>
                <a:lnTo>
                  <a:pt x="243792" y="89999"/>
                </a:lnTo>
                <a:lnTo>
                  <a:pt x="0" y="8604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49" name="平行四边形 4"/>
          <p:cNvSpPr>
            <a:spLocks noChangeArrowheads="1"/>
          </p:cNvSpPr>
          <p:nvPr/>
        </p:nvSpPr>
        <p:spPr bwMode="auto">
          <a:xfrm>
            <a:off x="5956300" y="2268538"/>
            <a:ext cx="295275" cy="73025"/>
          </a:xfrm>
          <a:custGeom>
            <a:avLst/>
            <a:gdLst>
              <a:gd name="T0" fmla="*/ 0 w 222362"/>
              <a:gd name="T1" fmla="*/ 71761 h 73330"/>
              <a:gd name="T2" fmla="*/ 12428 w 222362"/>
              <a:gd name="T3" fmla="*/ 1498 h 73330"/>
              <a:gd name="T4" fmla="*/ 214349 w 222362"/>
              <a:gd name="T5" fmla="*/ 0 h 73330"/>
              <a:gd name="T6" fmla="*/ 222362 w 222362"/>
              <a:gd name="T7" fmla="*/ 73330 h 73330"/>
              <a:gd name="T8" fmla="*/ 0 w 222362"/>
              <a:gd name="T9" fmla="*/ 71761 h 733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362"/>
              <a:gd name="T16" fmla="*/ 0 h 73330"/>
              <a:gd name="T17" fmla="*/ 222362 w 222362"/>
              <a:gd name="T18" fmla="*/ 73330 h 733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362" h="73330">
                <a:moveTo>
                  <a:pt x="0" y="71761"/>
                </a:moveTo>
                <a:lnTo>
                  <a:pt x="12428" y="1498"/>
                </a:lnTo>
                <a:lnTo>
                  <a:pt x="214349" y="0"/>
                </a:lnTo>
                <a:lnTo>
                  <a:pt x="222362" y="73330"/>
                </a:lnTo>
                <a:lnTo>
                  <a:pt x="0" y="7176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6" dur="15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animEffect>
                                      <p:cBhvr>
                                        <p:cTn id="9" dur="15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animEffect>
                                      <p:cBhvr>
                                        <p:cTn id="12" dur="15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Effect>
                                      <p:cBhvr>
                                        <p:cTn id="15" dur="15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Effect>
                                      <p:cBhvr>
                                        <p:cTn id="18" dur="15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Effect>
                                      <p:cBhvr>
                                        <p:cTn id="21" dur="15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Effect>
                                      <p:cBhvr>
                                        <p:cTn id="24" dur="15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Effect>
                                      <p:cBhvr>
                                        <p:cTn id="27" dur="15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Effect>
                                      <p:cBhvr>
                                        <p:cTn id="30" dur="15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Effect>
                                      <p:cBhvr>
                                        <p:cTn id="33" dur="15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Effect>
                                      <p:cBhvr>
                                        <p:cTn id="36" dur="15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Effect>
                                      <p:cBhvr>
                                        <p:cTn id="39" dur="15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Effect>
                                      <p:cBhvr>
                                        <p:cTn id="42" dur="15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Effect>
                                      <p:cBhvr>
                                        <p:cTn id="45" dur="15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animEffect>
                                      <p:cBhvr>
                                        <p:cTn id="48" dur="15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animEffect>
                                      <p:cBhvr>
                                        <p:cTn id="51" dur="15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animEffect>
                                      <p:cBhvr>
                                        <p:cTn id="54" dur="15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animEffect>
                                      <p:cBhvr>
                                        <p:cTn id="57" dur="15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animEffect>
                                      <p:cBhvr>
                                        <p:cTn id="60" dur="15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animEffect>
                                      <p:cBhvr>
                                        <p:cTn id="63" dur="15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animEffect>
                                      <p:cBhvr>
                                        <p:cTn id="66" dur="15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animEffect>
                                      <p:cBhvr>
                                        <p:cTn id="69" dur="15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72" dur="15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75" dur="15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78" dur="15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81" dur="15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84" dur="15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87" dur="15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90" dur="15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93" dur="15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96" dur="15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99" dur="15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130"/>
                                  </p:stCondLst>
                                  <p:childTnLst>
                                    <p:animEffect>
                                      <p:cBhvr>
                                        <p:cTn id="102" dur="15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0" nodeType="withEffect">
                                  <p:stCondLst>
                                    <p:cond delay="130"/>
                                  </p:stCondLst>
                                  <p:childTnLst>
                                    <p:animEffect>
                                      <p:cBhvr>
                                        <p:cTn id="105" dur="15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0" nodeType="withEffect">
                                  <p:stCondLst>
                                    <p:cond delay="130"/>
                                  </p:stCondLst>
                                  <p:childTnLst>
                                    <p:animEffect>
                                      <p:cBhvr>
                                        <p:cTn id="108" dur="15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0" nodeType="withEffect">
                                  <p:stCondLst>
                                    <p:cond delay="130"/>
                                  </p:stCondLst>
                                  <p:childTnLst>
                                    <p:animEffect>
                                      <p:cBhvr>
                                        <p:cTn id="111" dur="15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0" nodeType="withEffect">
                                  <p:stCondLst>
                                    <p:cond delay="130"/>
                                  </p:stCondLst>
                                  <p:childTnLst>
                                    <p:animEffect>
                                      <p:cBhvr>
                                        <p:cTn id="114" dur="15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0" nodeType="withEffect">
                                  <p:stCondLst>
                                    <p:cond delay="130"/>
                                  </p:stCondLst>
                                  <p:childTnLst>
                                    <p:animEffect>
                                      <p:cBhvr>
                                        <p:cTn id="117" dur="15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animEffect>
                                      <p:cBhvr>
                                        <p:cTn id="120" dur="150"/>
                                        <p:tgtEl>
                                          <p:spTgt spid="4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animEffect>
                                      <p:cBhvr>
                                        <p:cTn id="123" dur="150"/>
                                        <p:tgtEl>
                                          <p:spTgt spid="4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animEffect>
                                      <p:cBhvr>
                                        <p:cTn id="126" dur="150"/>
                                        <p:tgtEl>
                                          <p:spTgt spid="4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animEffect>
                                      <p:cBhvr>
                                        <p:cTn id="129" dur="15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animEffect>
                                      <p:cBhvr>
                                        <p:cTn id="132" dur="15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animEffect>
                                      <p:cBhvr>
                                        <p:cTn id="135" dur="150"/>
                                        <p:tgtEl>
                                          <p:spTgt spid="4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animEffect>
                                      <p:cBhvr>
                                        <p:cTn id="138" dur="15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141" dur="15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144" dur="15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147" dur="15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150" dur="150"/>
                                        <p:tgtEl>
                                          <p:spTgt spid="4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153" dur="150"/>
                                        <p:tgtEl>
                                          <p:spTgt spid="4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156" dur="150"/>
                                        <p:tgtEl>
                                          <p:spTgt spid="4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159" dur="150"/>
                                        <p:tgtEl>
                                          <p:spTgt spid="4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162" dur="150"/>
                                        <p:tgtEl>
                                          <p:spTgt spid="4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animEffect>
                                      <p:cBhvr>
                                        <p:cTn id="165" dur="150"/>
                                        <p:tgtEl>
                                          <p:spTgt spid="4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animEffect>
                                      <p:cBhvr>
                                        <p:cTn id="168" dur="150"/>
                                        <p:tgtEl>
                                          <p:spTgt spid="4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animEffect>
                                      <p:cBhvr>
                                        <p:cTn id="171" dur="150"/>
                                        <p:tgtEl>
                                          <p:spTgt spid="4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animEffect>
                                      <p:cBhvr>
                                        <p:cTn id="174" dur="150"/>
                                        <p:tgtEl>
                                          <p:spTgt spid="4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animEffect>
                                      <p:cBhvr>
                                        <p:cTn id="177" dur="150"/>
                                        <p:tgtEl>
                                          <p:spTgt spid="4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animEffect>
                                      <p:cBhvr>
                                        <p:cTn id="180" dur="150"/>
                                        <p:tgtEl>
                                          <p:spTgt spid="4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animEffect>
                                      <p:cBhvr>
                                        <p:cTn id="183" dur="150"/>
                                        <p:tgtEl>
                                          <p:spTgt spid="4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animEffect>
                                      <p:cBhvr>
                                        <p:cTn id="186" dur="150"/>
                                        <p:tgtEl>
                                          <p:spTgt spid="4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animEffect>
                                      <p:cBhvr>
                                        <p:cTn id="189" dur="150"/>
                                        <p:tgtEl>
                                          <p:spTgt spid="4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animEffect>
                                      <p:cBhvr>
                                        <p:cTn id="192" dur="150"/>
                                        <p:tgtEl>
                                          <p:spTgt spid="4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animEffect>
                                      <p:cBhvr>
                                        <p:cTn id="195" dur="150"/>
                                        <p:tgtEl>
                                          <p:spTgt spid="4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animEffect>
                                      <p:cBhvr>
                                        <p:cTn id="198" dur="150"/>
                                        <p:tgtEl>
                                          <p:spTgt spid="4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animEffect>
                                      <p:cBhvr>
                                        <p:cTn id="201" dur="150"/>
                                        <p:tgtEl>
                                          <p:spTgt spid="4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animEffect>
                                      <p:cBhvr>
                                        <p:cTn id="204" dur="150"/>
                                        <p:tgtEl>
                                          <p:spTgt spid="4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animEffect>
                                      <p:cBhvr>
                                        <p:cTn id="207" dur="150"/>
                                        <p:tgtEl>
                                          <p:spTgt spid="4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animEffect>
                                      <p:cBhvr>
                                        <p:cTn id="210" dur="150"/>
                                        <p:tgtEl>
                                          <p:spTgt spid="4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0" nodeType="withEffect">
                                  <p:stCondLst>
                                    <p:cond delay="140"/>
                                  </p:stCondLst>
                                  <p:childTnLst>
                                    <p:animEffect>
                                      <p:cBhvr>
                                        <p:cTn id="213" dur="150"/>
                                        <p:tgtEl>
                                          <p:spTgt spid="4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0" nodeType="withEffect">
                                  <p:stCondLst>
                                    <p:cond delay="140"/>
                                  </p:stCondLst>
                                  <p:childTnLst>
                                    <p:animEffect>
                                      <p:cBhvr>
                                        <p:cTn id="216" dur="150"/>
                                        <p:tgtEl>
                                          <p:spTgt spid="4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0" nodeType="withEffect">
                                  <p:stCondLst>
                                    <p:cond delay="140"/>
                                  </p:stCondLst>
                                  <p:childTnLst>
                                    <p:animEffect>
                                      <p:cBhvr>
                                        <p:cTn id="219" dur="15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0" nodeType="withEffect">
                                  <p:stCondLst>
                                    <p:cond delay="140"/>
                                  </p:stCondLst>
                                  <p:childTnLst>
                                    <p:animEffect>
                                      <p:cBhvr>
                                        <p:cTn id="222" dur="15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0" nodeType="withEffect">
                                  <p:stCondLst>
                                    <p:cond delay="140"/>
                                  </p:stCondLst>
                                  <p:childTnLst>
                                    <p:animEffect>
                                      <p:cBhvr>
                                        <p:cTn id="225" dur="15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0" nodeType="withEffect">
                                  <p:stCondLst>
                                    <p:cond delay="140"/>
                                  </p:stCondLst>
                                  <p:childTnLst>
                                    <p:animEffect>
                                      <p:cBhvr>
                                        <p:cTn id="228" dur="15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0" nodeType="withEffect">
                                  <p:stCondLst>
                                    <p:cond delay="140"/>
                                  </p:stCondLst>
                                  <p:childTnLst>
                                    <p:animEffect>
                                      <p:cBhvr>
                                        <p:cTn id="231" dur="150"/>
                                        <p:tgtEl>
                                          <p:spTgt spid="4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0" nodeType="withEffect">
                                  <p:stCondLst>
                                    <p:cond delay="140"/>
                                  </p:stCondLst>
                                  <p:childTnLst>
                                    <p:animEffect>
                                      <p:cBhvr>
                                        <p:cTn id="234" dur="150"/>
                                        <p:tgtEl>
                                          <p:spTgt spid="4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0" nodeType="withEffect">
                                  <p:stCondLst>
                                    <p:cond delay="140"/>
                                  </p:stCondLst>
                                  <p:childTnLst>
                                    <p:animEffect>
                                      <p:cBhvr>
                                        <p:cTn id="237" dur="150"/>
                                        <p:tgtEl>
                                          <p:spTgt spid="4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0" nodeType="withEffect">
                                  <p:stCondLst>
                                    <p:cond delay="140"/>
                                  </p:stCondLst>
                                  <p:childTnLst>
                                    <p:animEffect>
                                      <p:cBhvr>
                                        <p:cTn id="240" dur="150"/>
                                        <p:tgtEl>
                                          <p:spTgt spid="4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243" dur="150"/>
                                        <p:tgtEl>
                                          <p:spTgt spid="4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246" dur="150"/>
                                        <p:tgtEl>
                                          <p:spTgt spid="4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249" dur="150"/>
                                        <p:tgtEl>
                                          <p:spTgt spid="4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252" dur="150"/>
                                        <p:tgtEl>
                                          <p:spTgt spid="4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255" dur="15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258" dur="15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261" dur="15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264" dur="15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267" dur="15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0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270" dur="15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0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273" dur="15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276" dur="15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279" dur="15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Effect>
                                      <p:cBhvr>
                                        <p:cTn id="282" dur="15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Effect>
                                      <p:cBhvr>
                                        <p:cTn id="285" dur="15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Effect>
                                      <p:cBhvr>
                                        <p:cTn id="288" dur="15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grpId="0" nodeType="withEffect">
                                  <p:stCondLst>
                                    <p:cond delay="970"/>
                                  </p:stCondLst>
                                  <p:childTnLst>
                                    <p:animEffect>
                                      <p:cBhvr>
                                        <p:cTn id="291" dur="15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grpId="0" nodeType="withEffect">
                                  <p:stCondLst>
                                    <p:cond delay="970"/>
                                  </p:stCondLst>
                                  <p:childTnLst>
                                    <p:animEffect>
                                      <p:cBhvr>
                                        <p:cTn id="294" dur="15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0" nodeType="withEffect">
                                  <p:stCondLst>
                                    <p:cond delay="970"/>
                                  </p:stCondLst>
                                  <p:childTnLst>
                                    <p:animEffect>
                                      <p:cBhvr>
                                        <p:cTn id="297" dur="15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>
                                      <p:cBhvr>
                                        <p:cTn id="300" dur="15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>
                                      <p:cBhvr>
                                        <p:cTn id="303" dur="15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>
                                      <p:cBhvr>
                                        <p:cTn id="306" dur="15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>
                                      <p:cBhvr>
                                        <p:cTn id="309" dur="15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Effect>
                                      <p:cBhvr>
                                        <p:cTn id="312" dur="15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Effect>
                                      <p:cBhvr>
                                        <p:cTn id="315" dur="150"/>
                                        <p:tgtEl>
                                          <p:spTgt spid="4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Effect>
                                      <p:cBhvr>
                                        <p:cTn id="318" dur="150"/>
                                        <p:tgtEl>
                                          <p:spTgt spid="4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0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321" dur="150"/>
                                        <p:tgtEl>
                                          <p:spTgt spid="4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0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324" dur="15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0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327" dur="15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0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330" dur="15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333" dur="15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336" dur="15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339" dur="15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342" dur="15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0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345" dur="150"/>
                                        <p:tgtEl>
                                          <p:spTgt spid="4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0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348" dur="150"/>
                                        <p:tgtEl>
                                          <p:spTgt spid="4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0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351" dur="150"/>
                                        <p:tgtEl>
                                          <p:spTgt spid="4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0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354" dur="150"/>
                                        <p:tgtEl>
                                          <p:spTgt spid="4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animEffect>
                                      <p:cBhvr>
                                        <p:cTn id="357" dur="150"/>
                                        <p:tgtEl>
                                          <p:spTgt spid="4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animEffect>
                                      <p:cBhvr>
                                        <p:cTn id="360" dur="150"/>
                                        <p:tgtEl>
                                          <p:spTgt spid="4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animEffect>
                                      <p:cBhvr>
                                        <p:cTn id="363" dur="150"/>
                                        <p:tgtEl>
                                          <p:spTgt spid="4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animEffect>
                                      <p:cBhvr>
                                        <p:cTn id="366" dur="150"/>
                                        <p:tgtEl>
                                          <p:spTgt spid="4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grpId="0" nodeType="withEffect">
                                  <p:stCondLst>
                                    <p:cond delay="780"/>
                                  </p:stCondLst>
                                  <p:childTnLst>
                                    <p:animEffect>
                                      <p:cBhvr>
                                        <p:cTn id="369" dur="150"/>
                                        <p:tgtEl>
                                          <p:spTgt spid="4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grpId="0" nodeType="withEffect">
                                  <p:stCondLst>
                                    <p:cond delay="780"/>
                                  </p:stCondLst>
                                  <p:childTnLst>
                                    <p:animEffect>
                                      <p:cBhvr>
                                        <p:cTn id="372" dur="150"/>
                                        <p:tgtEl>
                                          <p:spTgt spid="4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grpId="0" nodeType="withEffect">
                                  <p:stCondLst>
                                    <p:cond delay="780"/>
                                  </p:stCondLst>
                                  <p:childTnLst>
                                    <p:animEffect>
                                      <p:cBhvr>
                                        <p:cTn id="375" dur="15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grpId="0" nodeType="withEffect">
                                  <p:stCondLst>
                                    <p:cond delay="820"/>
                                  </p:stCondLst>
                                  <p:childTnLst>
                                    <p:animEffect>
                                      <p:cBhvr>
                                        <p:cTn id="378" dur="15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grpId="0" nodeType="withEffect">
                                  <p:stCondLst>
                                    <p:cond delay="820"/>
                                  </p:stCondLst>
                                  <p:childTnLst>
                                    <p:animEffect>
                                      <p:cBhvr>
                                        <p:cTn id="381" dur="15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grpId="0" nodeType="withEffect">
                                  <p:stCondLst>
                                    <p:cond delay="820"/>
                                  </p:stCondLst>
                                  <p:childTnLst>
                                    <p:animEffect>
                                      <p:cBhvr>
                                        <p:cTn id="384" dur="15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grpId="0" nodeType="withEffect">
                                  <p:stCondLst>
                                    <p:cond delay="820"/>
                                  </p:stCondLst>
                                  <p:childTnLst>
                                    <p:animEffect>
                                      <p:cBhvr>
                                        <p:cTn id="387" dur="15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grpId="0" nodeType="withEffect">
                                  <p:stCondLst>
                                    <p:cond delay="980"/>
                                  </p:stCondLst>
                                  <p:childTnLst>
                                    <p:animEffect>
                                      <p:cBhvr>
                                        <p:cTn id="390" dur="15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grpId="0" nodeType="withEffect">
                                  <p:stCondLst>
                                    <p:cond delay="980"/>
                                  </p:stCondLst>
                                  <p:childTnLst>
                                    <p:animEffect>
                                      <p:cBhvr>
                                        <p:cTn id="393" dur="15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grpId="0" nodeType="withEffect">
                                  <p:stCondLst>
                                    <p:cond delay="980"/>
                                  </p:stCondLst>
                                  <p:childTnLst>
                                    <p:animEffect>
                                      <p:cBhvr>
                                        <p:cTn id="396" dur="15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grpId="0" nodeType="withEffect">
                                  <p:stCondLst>
                                    <p:cond delay="980"/>
                                  </p:stCondLst>
                                  <p:childTnLst>
                                    <p:animEffect>
                                      <p:cBhvr>
                                        <p:cTn id="399" dur="15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grpId="0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402" dur="15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grpId="0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405" dur="15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grpId="0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408" dur="15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grpId="0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411" dur="15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grpId="0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414" dur="150"/>
                                        <p:tgtEl>
                                          <p:spTgt spid="4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grpId="0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417" dur="150"/>
                                        <p:tgtEl>
                                          <p:spTgt spid="4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grpId="0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420" dur="150"/>
                                        <p:tgtEl>
                                          <p:spTgt spid="4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grpId="0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423" dur="150"/>
                                        <p:tgtEl>
                                          <p:spTgt spid="4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grpId="0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426" dur="15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grpId="0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429" dur="150"/>
                                        <p:tgtEl>
                                          <p:spTgt spid="4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grpId="0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432" dur="150"/>
                                        <p:tgtEl>
                                          <p:spTgt spid="4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435" dur="150"/>
                                        <p:tgtEl>
                                          <p:spTgt spid="4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438" dur="15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441" dur="150"/>
                                        <p:tgtEl>
                                          <p:spTgt spid="4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444" dur="150"/>
                                        <p:tgtEl>
                                          <p:spTgt spid="4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>
                                      <p:cBhvr>
                                        <p:cTn id="447" dur="150"/>
                                        <p:tgtEl>
                                          <p:spTgt spid="4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>
                                      <p:cBhvr>
                                        <p:cTn id="450" dur="150"/>
                                        <p:tgtEl>
                                          <p:spTgt spid="4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>
                                      <p:cBhvr>
                                        <p:cTn id="453" dur="150"/>
                                        <p:tgtEl>
                                          <p:spTgt spid="4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ldLvl="0" animBg="1" autoUpdateAnimBg="0"/>
      <p:bldP spid="4101" grpId="0" bldLvl="0" animBg="1" autoUpdateAnimBg="0"/>
      <p:bldP spid="4102" grpId="0" bldLvl="0" animBg="1" autoUpdateAnimBg="0"/>
      <p:bldP spid="4103" grpId="0" bldLvl="0" animBg="1" autoUpdateAnimBg="0"/>
      <p:bldP spid="4104" grpId="0" bldLvl="0" animBg="1" autoUpdateAnimBg="0"/>
      <p:bldP spid="4105" grpId="0" bldLvl="0" animBg="1" autoUpdateAnimBg="0"/>
      <p:bldP spid="4106" grpId="0" bldLvl="0" animBg="1" autoUpdateAnimBg="0"/>
      <p:bldP spid="4107" grpId="0" bldLvl="0" animBg="1" autoUpdateAnimBg="0"/>
      <p:bldP spid="4108" grpId="0" bldLvl="0" animBg="1" autoUpdateAnimBg="0"/>
      <p:bldP spid="4109" grpId="0" bldLvl="0" animBg="1" autoUpdateAnimBg="0"/>
      <p:bldP spid="4110" grpId="0" bldLvl="0" animBg="1" autoUpdateAnimBg="0"/>
      <p:bldP spid="4111" grpId="0" bldLvl="0" animBg="1" autoUpdateAnimBg="0"/>
      <p:bldP spid="4112" grpId="0" bldLvl="0" animBg="1" autoUpdateAnimBg="0"/>
      <p:bldP spid="4113" grpId="0" bldLvl="0" animBg="1" autoUpdateAnimBg="0"/>
      <p:bldP spid="4114" grpId="0" bldLvl="0" animBg="1" autoUpdateAnimBg="0"/>
      <p:bldP spid="4115" grpId="0" bldLvl="0" animBg="1" autoUpdateAnimBg="0"/>
      <p:bldP spid="4116" grpId="0" bldLvl="0" animBg="1" autoUpdateAnimBg="0"/>
      <p:bldP spid="4117" grpId="0" bldLvl="0" animBg="1" autoUpdateAnimBg="0"/>
      <p:bldP spid="4118" grpId="0" bldLvl="0" animBg="1" autoUpdateAnimBg="0"/>
      <p:bldP spid="4119" grpId="0" bldLvl="0" animBg="1" autoUpdateAnimBg="0"/>
      <p:bldP spid="4120" grpId="0" bldLvl="0" animBg="1" autoUpdateAnimBg="0"/>
      <p:bldP spid="4121" grpId="0" bldLvl="0" animBg="1" autoUpdateAnimBg="0"/>
      <p:bldP spid="4122" grpId="0" bldLvl="0" animBg="1" autoUpdateAnimBg="0"/>
      <p:bldP spid="4123" grpId="0" bldLvl="0" animBg="1" autoUpdateAnimBg="0"/>
      <p:bldP spid="4124" grpId="0" bldLvl="0" animBg="1" autoUpdateAnimBg="0"/>
      <p:bldP spid="4125" grpId="0" bldLvl="0" animBg="1" autoUpdateAnimBg="0"/>
      <p:bldP spid="4126" grpId="0" bldLvl="0" animBg="1" autoUpdateAnimBg="0"/>
      <p:bldP spid="4127" grpId="0" bldLvl="0" animBg="1" autoUpdateAnimBg="0"/>
      <p:bldP spid="4128" grpId="0" bldLvl="0" animBg="1" autoUpdateAnimBg="0"/>
      <p:bldP spid="4129" grpId="0" bldLvl="0" animBg="1" autoUpdateAnimBg="0"/>
      <p:bldP spid="4130" grpId="0" bldLvl="0" animBg="1" autoUpdateAnimBg="0"/>
      <p:bldP spid="4131" grpId="0" bldLvl="0" animBg="1" autoUpdateAnimBg="0"/>
      <p:bldP spid="4132" grpId="0" bldLvl="0" animBg="1" autoUpdateAnimBg="0"/>
      <p:bldP spid="4133" grpId="0" bldLvl="0" animBg="1" autoUpdateAnimBg="0"/>
      <p:bldP spid="4134" grpId="0" bldLvl="0" animBg="1" autoUpdateAnimBg="0"/>
      <p:bldP spid="4135" grpId="0" bldLvl="0" animBg="1" autoUpdateAnimBg="0"/>
      <p:bldP spid="4136" grpId="0" bldLvl="0" animBg="1" autoUpdateAnimBg="0"/>
      <p:bldP spid="4137" grpId="0" bldLvl="0" animBg="1" autoUpdateAnimBg="0"/>
      <p:bldP spid="4138" grpId="0" bldLvl="0" animBg="1" autoUpdateAnimBg="0"/>
      <p:bldP spid="4139" grpId="0" bldLvl="0" animBg="1" autoUpdateAnimBg="0"/>
      <p:bldP spid="4140" grpId="0" bldLvl="0" animBg="1" autoUpdateAnimBg="0"/>
      <p:bldP spid="4141" grpId="0" bldLvl="0" animBg="1" autoUpdateAnimBg="0"/>
      <p:bldP spid="4142" grpId="0" bldLvl="0" animBg="1" autoUpdateAnimBg="0"/>
      <p:bldP spid="4143" grpId="0" bldLvl="0" animBg="1" autoUpdateAnimBg="0"/>
      <p:bldP spid="4144" grpId="0" bldLvl="0" animBg="1" autoUpdateAnimBg="0"/>
      <p:bldP spid="4145" grpId="0" bldLvl="0" animBg="1" autoUpdateAnimBg="0"/>
      <p:bldP spid="4146" grpId="0" bldLvl="0" animBg="1" autoUpdateAnimBg="0"/>
      <p:bldP spid="4147" grpId="0" bldLvl="0" animBg="1" autoUpdateAnimBg="0"/>
      <p:bldP spid="4148" grpId="0" bldLvl="0" animBg="1" autoUpdateAnimBg="0"/>
      <p:bldP spid="4149" grpId="0" bldLvl="0" animBg="1" autoUpdateAnimBg="0"/>
      <p:bldP spid="4150" grpId="0" bldLvl="0" animBg="1" autoUpdateAnimBg="0"/>
      <p:bldP spid="4151" grpId="0" bldLvl="0" animBg="1" autoUpdateAnimBg="0"/>
      <p:bldP spid="4152" grpId="0" bldLvl="0" animBg="1" autoUpdateAnimBg="0"/>
      <p:bldP spid="4153" grpId="0" bldLvl="0" animBg="1" autoUpdateAnimBg="0"/>
      <p:bldP spid="4154" grpId="0" bldLvl="0" animBg="1" autoUpdateAnimBg="0"/>
      <p:bldP spid="4155" grpId="0" bldLvl="0" animBg="1" autoUpdateAnimBg="0"/>
      <p:bldP spid="4156" grpId="0" bldLvl="0" animBg="1" autoUpdateAnimBg="0"/>
      <p:bldP spid="4157" grpId="0" bldLvl="0" animBg="1" autoUpdateAnimBg="0"/>
      <p:bldP spid="4158" grpId="0" bldLvl="0" animBg="1" autoUpdateAnimBg="0"/>
      <p:bldP spid="4159" grpId="0" bldLvl="0" animBg="1" autoUpdateAnimBg="0"/>
      <p:bldP spid="4160" grpId="0" bldLvl="0" animBg="1" autoUpdateAnimBg="0"/>
      <p:bldP spid="4161" grpId="0" bldLvl="0" animBg="1" autoUpdateAnimBg="0"/>
      <p:bldP spid="4162" grpId="0" bldLvl="0" animBg="1" autoUpdateAnimBg="0"/>
      <p:bldP spid="4163" grpId="0" bldLvl="0" animBg="1" autoUpdateAnimBg="0"/>
      <p:bldP spid="4164" grpId="0" bldLvl="0" animBg="1" autoUpdateAnimBg="0"/>
      <p:bldP spid="4165" grpId="0" bldLvl="0" animBg="1" autoUpdateAnimBg="0"/>
      <p:bldP spid="4166" grpId="0" bldLvl="0" animBg="1" autoUpdateAnimBg="0"/>
      <p:bldP spid="4167" grpId="0" bldLvl="0" animBg="1" autoUpdateAnimBg="0"/>
      <p:bldP spid="4168" grpId="0" bldLvl="0" animBg="1" autoUpdateAnimBg="0"/>
      <p:bldP spid="4169" grpId="0" bldLvl="0" animBg="1" autoUpdateAnimBg="0"/>
      <p:bldP spid="4170" grpId="0" bldLvl="0" animBg="1" autoUpdateAnimBg="0"/>
      <p:bldP spid="4171" grpId="0" bldLvl="0" animBg="1" autoUpdateAnimBg="0"/>
      <p:bldP spid="4172" grpId="0" bldLvl="0" animBg="1" autoUpdateAnimBg="0"/>
      <p:bldP spid="4173" grpId="0" bldLvl="0" animBg="1" autoUpdateAnimBg="0"/>
      <p:bldP spid="4174" grpId="0" bldLvl="0" animBg="1" autoUpdateAnimBg="0"/>
      <p:bldP spid="4175" grpId="0" bldLvl="0" animBg="1" autoUpdateAnimBg="0"/>
      <p:bldP spid="4176" grpId="0" bldLvl="0" animBg="1" autoUpdateAnimBg="0"/>
      <p:bldP spid="4177" grpId="0" bldLvl="0" animBg="1" autoUpdateAnimBg="0"/>
      <p:bldP spid="4178" grpId="0" bldLvl="0" animBg="1" autoUpdateAnimBg="0"/>
      <p:bldP spid="4179" grpId="0" bldLvl="0" animBg="1" autoUpdateAnimBg="0"/>
      <p:bldP spid="4180" grpId="0" bldLvl="0" animBg="1" autoUpdateAnimBg="0"/>
      <p:bldP spid="4181" grpId="0" bldLvl="0" animBg="1" autoUpdateAnimBg="0"/>
      <p:bldP spid="4182" grpId="0" bldLvl="0" animBg="1" autoUpdateAnimBg="0"/>
      <p:bldP spid="4183" grpId="0" bldLvl="0" animBg="1" autoUpdateAnimBg="0"/>
      <p:bldP spid="4184" grpId="0" bldLvl="0" animBg="1" autoUpdateAnimBg="0"/>
      <p:bldP spid="4185" grpId="0" bldLvl="0" animBg="1" autoUpdateAnimBg="0"/>
      <p:bldP spid="4186" grpId="0" bldLvl="0" animBg="1" autoUpdateAnimBg="0"/>
      <p:bldP spid="4187" grpId="0" bldLvl="0" animBg="1" autoUpdateAnimBg="0"/>
      <p:bldP spid="4188" grpId="0" bldLvl="0" animBg="1" autoUpdateAnimBg="0"/>
      <p:bldP spid="4189" grpId="0" bldLvl="0" animBg="1" autoUpdateAnimBg="0"/>
      <p:bldP spid="4190" grpId="0" bldLvl="0" animBg="1" autoUpdateAnimBg="0"/>
      <p:bldP spid="4191" grpId="0" bldLvl="0" animBg="1" autoUpdateAnimBg="0"/>
      <p:bldP spid="4192" grpId="0" bldLvl="0" animBg="1" autoUpdateAnimBg="0"/>
      <p:bldP spid="4193" grpId="0" bldLvl="0" animBg="1" autoUpdateAnimBg="0"/>
      <p:bldP spid="4194" grpId="0" bldLvl="0" animBg="1" autoUpdateAnimBg="0"/>
      <p:bldP spid="4195" grpId="0" bldLvl="0" animBg="1" autoUpdateAnimBg="0"/>
      <p:bldP spid="4196" grpId="0" bldLvl="0" animBg="1" autoUpdateAnimBg="0"/>
      <p:bldP spid="4197" grpId="0" bldLvl="0" animBg="1" autoUpdateAnimBg="0"/>
      <p:bldP spid="4198" grpId="0" bldLvl="0" animBg="1" autoUpdateAnimBg="0"/>
      <p:bldP spid="4199" grpId="0" bldLvl="0" animBg="1" autoUpdateAnimBg="0"/>
      <p:bldP spid="4200" grpId="0" bldLvl="0" animBg="1" autoUpdateAnimBg="0"/>
      <p:bldP spid="4201" grpId="0" bldLvl="0" animBg="1" autoUpdateAnimBg="0"/>
      <p:bldP spid="4202" grpId="0" bldLvl="0" animBg="1" autoUpdateAnimBg="0"/>
      <p:bldP spid="4203" grpId="0" bldLvl="0" animBg="1" autoUpdateAnimBg="0"/>
      <p:bldP spid="4204" grpId="0" bldLvl="0" animBg="1" autoUpdateAnimBg="0"/>
      <p:bldP spid="4205" grpId="0" bldLvl="0" animBg="1" autoUpdateAnimBg="0"/>
      <p:bldP spid="4206" grpId="0" bldLvl="0" animBg="1" autoUpdateAnimBg="0"/>
      <p:bldP spid="4207" grpId="0" bldLvl="0" animBg="1" autoUpdateAnimBg="0"/>
      <p:bldP spid="4208" grpId="0" bldLvl="0" animBg="1" autoUpdateAnimBg="0"/>
      <p:bldP spid="4209" grpId="0" bldLvl="0" animBg="1" autoUpdateAnimBg="0"/>
      <p:bldP spid="4210" grpId="0" bldLvl="0" animBg="1" autoUpdateAnimBg="0"/>
      <p:bldP spid="4211" grpId="0" bldLvl="0" animBg="1" autoUpdateAnimBg="0"/>
      <p:bldP spid="4212" grpId="0" bldLvl="0" animBg="1" autoUpdateAnimBg="0"/>
      <p:bldP spid="4213" grpId="0" bldLvl="0" animBg="1" autoUpdateAnimBg="0"/>
      <p:bldP spid="4214" grpId="0" bldLvl="0" animBg="1" autoUpdateAnimBg="0"/>
      <p:bldP spid="4215" grpId="0" bldLvl="0" animBg="1" autoUpdateAnimBg="0"/>
      <p:bldP spid="4216" grpId="0" bldLvl="0" animBg="1" autoUpdateAnimBg="0"/>
      <p:bldP spid="4217" grpId="0" bldLvl="0" animBg="1" autoUpdateAnimBg="0"/>
      <p:bldP spid="4218" grpId="0" bldLvl="0" animBg="1" autoUpdateAnimBg="0"/>
      <p:bldP spid="4219" grpId="0" bldLvl="0" animBg="1" autoUpdateAnimBg="0"/>
      <p:bldP spid="4220" grpId="0" bldLvl="0" animBg="1" autoUpdateAnimBg="0"/>
      <p:bldP spid="4221" grpId="0" bldLvl="0" animBg="1" autoUpdateAnimBg="0"/>
      <p:bldP spid="4222" grpId="0" bldLvl="0" animBg="1" autoUpdateAnimBg="0"/>
      <p:bldP spid="4223" grpId="0" bldLvl="0" animBg="1" autoUpdateAnimBg="0"/>
      <p:bldP spid="4224" grpId="0" bldLvl="0" animBg="1" autoUpdateAnimBg="0"/>
      <p:bldP spid="4225" grpId="0" bldLvl="0" animBg="1" autoUpdateAnimBg="0"/>
      <p:bldP spid="4226" grpId="0" bldLvl="0" animBg="1" autoUpdateAnimBg="0"/>
      <p:bldP spid="4227" grpId="0" bldLvl="0" animBg="1" autoUpdateAnimBg="0"/>
      <p:bldP spid="4228" grpId="0" bldLvl="0" animBg="1" autoUpdateAnimBg="0"/>
      <p:bldP spid="4229" grpId="0" bldLvl="0" animBg="1" autoUpdateAnimBg="0"/>
      <p:bldP spid="4230" grpId="0" bldLvl="0" animBg="1" autoUpdateAnimBg="0"/>
      <p:bldP spid="4231" grpId="0" bldLvl="0" animBg="1" autoUpdateAnimBg="0"/>
      <p:bldP spid="4232" grpId="0" bldLvl="0" animBg="1" autoUpdateAnimBg="0"/>
      <p:bldP spid="4233" grpId="0" bldLvl="0" animBg="1" autoUpdateAnimBg="0"/>
      <p:bldP spid="4234" grpId="0" bldLvl="0" animBg="1" autoUpdateAnimBg="0"/>
      <p:bldP spid="4235" grpId="0" bldLvl="0" animBg="1" autoUpdateAnimBg="0"/>
      <p:bldP spid="4236" grpId="0" bldLvl="0" animBg="1" autoUpdateAnimBg="0"/>
      <p:bldP spid="4237" grpId="0" bldLvl="0" animBg="1" autoUpdateAnimBg="0"/>
      <p:bldP spid="4238" grpId="0" bldLvl="0" animBg="1" autoUpdateAnimBg="0"/>
      <p:bldP spid="4239" grpId="0" bldLvl="0" animBg="1" autoUpdateAnimBg="0"/>
      <p:bldP spid="4240" grpId="0" bldLvl="0" animBg="1" autoUpdateAnimBg="0"/>
      <p:bldP spid="4241" grpId="0" bldLvl="0" animBg="1" autoUpdateAnimBg="0"/>
      <p:bldP spid="4242" grpId="0" bldLvl="0" animBg="1" autoUpdateAnimBg="0"/>
      <p:bldP spid="4243" grpId="0" bldLvl="0" animBg="1" autoUpdateAnimBg="0"/>
      <p:bldP spid="4244" grpId="0" bldLvl="0" animBg="1" autoUpdateAnimBg="0"/>
      <p:bldP spid="4245" grpId="0" bldLvl="0" animBg="1" autoUpdateAnimBg="0"/>
      <p:bldP spid="4246" grpId="0" bldLvl="0" animBg="1" autoUpdateAnimBg="0"/>
      <p:bldP spid="4247" grpId="0" bldLvl="0" animBg="1" autoUpdateAnimBg="0"/>
      <p:bldP spid="4248" grpId="0" bldLvl="0" animBg="1" autoUpdateAnimBg="0"/>
      <p:bldP spid="4249" grpId="0" bldLvl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4"/>
          <p:cNvSpPr>
            <a:spLocks noChangeArrowheads="1"/>
          </p:cNvSpPr>
          <p:nvPr/>
        </p:nvSpPr>
        <p:spPr bwMode="auto">
          <a:xfrm>
            <a:off x="-892175" y="0"/>
            <a:ext cx="892175" cy="685800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5123" name="图片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279400"/>
            <a:ext cx="13446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5124" name="平行四边形 4"/>
          <p:cNvSpPr>
            <a:spLocks noChangeArrowheads="1"/>
          </p:cNvSpPr>
          <p:nvPr/>
        </p:nvSpPr>
        <p:spPr bwMode="auto">
          <a:xfrm>
            <a:off x="3757613" y="3019425"/>
            <a:ext cx="538162" cy="158750"/>
          </a:xfrm>
          <a:custGeom>
            <a:avLst/>
            <a:gdLst>
              <a:gd name="T0" fmla="*/ 0 w 403707"/>
              <a:gd name="T1" fmla="*/ 159086 h 159086"/>
              <a:gd name="T2" fmla="*/ 100797 w 403707"/>
              <a:gd name="T3" fmla="*/ 4498 h 159086"/>
              <a:gd name="T4" fmla="*/ 403707 w 403707"/>
              <a:gd name="T5" fmla="*/ 0 h 159086"/>
              <a:gd name="T6" fmla="*/ 313076 w 403707"/>
              <a:gd name="T7" fmla="*/ 158403 h 159086"/>
              <a:gd name="T8" fmla="*/ 0 w 403707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3707"/>
              <a:gd name="T16" fmla="*/ 0 h 159086"/>
              <a:gd name="T17" fmla="*/ 403707 w 403707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3707" h="159086">
                <a:moveTo>
                  <a:pt x="0" y="159086"/>
                </a:moveTo>
                <a:lnTo>
                  <a:pt x="100797" y="4498"/>
                </a:lnTo>
                <a:lnTo>
                  <a:pt x="403707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5" name="平行四边形 4"/>
          <p:cNvSpPr>
            <a:spLocks noChangeArrowheads="1"/>
          </p:cNvSpPr>
          <p:nvPr/>
        </p:nvSpPr>
        <p:spPr bwMode="auto">
          <a:xfrm>
            <a:off x="4308475" y="3019425"/>
            <a:ext cx="509588" cy="158750"/>
          </a:xfrm>
          <a:custGeom>
            <a:avLst/>
            <a:gdLst>
              <a:gd name="T0" fmla="*/ 0 w 381786"/>
              <a:gd name="T1" fmla="*/ 157720 h 157720"/>
              <a:gd name="T2" fmla="*/ 75745 w 381786"/>
              <a:gd name="T3" fmla="*/ 0 h 157720"/>
              <a:gd name="T4" fmla="*/ 381786 w 381786"/>
              <a:gd name="T5" fmla="*/ 1766 h 157720"/>
              <a:gd name="T6" fmla="*/ 313076 w 381786"/>
              <a:gd name="T7" fmla="*/ 157037 h 157720"/>
              <a:gd name="T8" fmla="*/ 0 w 381786"/>
              <a:gd name="T9" fmla="*/ 157720 h 157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1786"/>
              <a:gd name="T16" fmla="*/ 0 h 157720"/>
              <a:gd name="T17" fmla="*/ 381786 w 381786"/>
              <a:gd name="T18" fmla="*/ 157720 h 157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1786" h="157720">
                <a:moveTo>
                  <a:pt x="0" y="157720"/>
                </a:moveTo>
                <a:lnTo>
                  <a:pt x="75745" y="0"/>
                </a:lnTo>
                <a:lnTo>
                  <a:pt x="381786" y="1766"/>
                </a:lnTo>
                <a:lnTo>
                  <a:pt x="313076" y="157037"/>
                </a:lnTo>
                <a:lnTo>
                  <a:pt x="0" y="1577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6" name="平行四边形 4"/>
          <p:cNvSpPr>
            <a:spLocks noChangeArrowheads="1"/>
          </p:cNvSpPr>
          <p:nvPr/>
        </p:nvSpPr>
        <p:spPr bwMode="auto">
          <a:xfrm>
            <a:off x="4856163" y="3019425"/>
            <a:ext cx="466725" cy="158750"/>
          </a:xfrm>
          <a:custGeom>
            <a:avLst/>
            <a:gdLst>
              <a:gd name="T0" fmla="*/ 0 w 350471"/>
              <a:gd name="T1" fmla="*/ 159086 h 159086"/>
              <a:gd name="T2" fmla="*/ 47561 w 350471"/>
              <a:gd name="T3" fmla="*/ 4497 h 159086"/>
              <a:gd name="T4" fmla="*/ 350471 w 350471"/>
              <a:gd name="T5" fmla="*/ 0 h 159086"/>
              <a:gd name="T6" fmla="*/ 313076 w 350471"/>
              <a:gd name="T7" fmla="*/ 158403 h 159086"/>
              <a:gd name="T8" fmla="*/ 0 w 350471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471"/>
              <a:gd name="T16" fmla="*/ 0 h 159086"/>
              <a:gd name="T17" fmla="*/ 350471 w 350471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471" h="159086">
                <a:moveTo>
                  <a:pt x="0" y="159086"/>
                </a:moveTo>
                <a:lnTo>
                  <a:pt x="47561" y="4497"/>
                </a:lnTo>
                <a:lnTo>
                  <a:pt x="350471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7" name="平行四边形 4"/>
          <p:cNvSpPr>
            <a:spLocks noChangeArrowheads="1"/>
          </p:cNvSpPr>
          <p:nvPr/>
        </p:nvSpPr>
        <p:spPr bwMode="auto">
          <a:xfrm>
            <a:off x="5399088" y="3019425"/>
            <a:ext cx="446087" cy="158750"/>
          </a:xfrm>
          <a:custGeom>
            <a:avLst/>
            <a:gdLst>
              <a:gd name="T0" fmla="*/ 0 w 334814"/>
              <a:gd name="T1" fmla="*/ 159086 h 159086"/>
              <a:gd name="T2" fmla="*/ 31903 w 334814"/>
              <a:gd name="T3" fmla="*/ 1366 h 159086"/>
              <a:gd name="T4" fmla="*/ 334814 w 334814"/>
              <a:gd name="T5" fmla="*/ 0 h 159086"/>
              <a:gd name="T6" fmla="*/ 313076 w 334814"/>
              <a:gd name="T7" fmla="*/ 158403 h 159086"/>
              <a:gd name="T8" fmla="*/ 0 w 334814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4814"/>
              <a:gd name="T16" fmla="*/ 0 h 159086"/>
              <a:gd name="T17" fmla="*/ 334814 w 334814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4814" h="159086">
                <a:moveTo>
                  <a:pt x="0" y="159086"/>
                </a:moveTo>
                <a:lnTo>
                  <a:pt x="31903" y="1366"/>
                </a:lnTo>
                <a:lnTo>
                  <a:pt x="334814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8" name="平行四边形 4"/>
          <p:cNvSpPr>
            <a:spLocks noChangeArrowheads="1"/>
          </p:cNvSpPr>
          <p:nvPr/>
        </p:nvSpPr>
        <p:spPr bwMode="auto">
          <a:xfrm>
            <a:off x="3949700" y="2820988"/>
            <a:ext cx="492125" cy="133350"/>
          </a:xfrm>
          <a:custGeom>
            <a:avLst/>
            <a:gdLst>
              <a:gd name="T0" fmla="*/ 0 w 369261"/>
              <a:gd name="T1" fmla="*/ 130902 h 133351"/>
              <a:gd name="T2" fmla="*/ 91402 w 369261"/>
              <a:gd name="T3" fmla="*/ 4498 h 133351"/>
              <a:gd name="T4" fmla="*/ 369261 w 369261"/>
              <a:gd name="T5" fmla="*/ 0 h 133351"/>
              <a:gd name="T6" fmla="*/ 294288 w 369261"/>
              <a:gd name="T7" fmla="*/ 133351 h 133351"/>
              <a:gd name="T8" fmla="*/ 0 w 36926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9261"/>
              <a:gd name="T16" fmla="*/ 0 h 133351"/>
              <a:gd name="T17" fmla="*/ 369261 w 36926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9261" h="133351">
                <a:moveTo>
                  <a:pt x="0" y="130902"/>
                </a:moveTo>
                <a:lnTo>
                  <a:pt x="91402" y="4498"/>
                </a:lnTo>
                <a:lnTo>
                  <a:pt x="36926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9" name="平行四边形 4"/>
          <p:cNvSpPr>
            <a:spLocks noChangeArrowheads="1"/>
          </p:cNvSpPr>
          <p:nvPr/>
        </p:nvSpPr>
        <p:spPr bwMode="auto">
          <a:xfrm>
            <a:off x="4451350" y="2820988"/>
            <a:ext cx="461963" cy="133350"/>
          </a:xfrm>
          <a:custGeom>
            <a:avLst/>
            <a:gdLst>
              <a:gd name="T0" fmla="*/ 0 w 347341"/>
              <a:gd name="T1" fmla="*/ 130902 h 133351"/>
              <a:gd name="T2" fmla="*/ 72613 w 347341"/>
              <a:gd name="T3" fmla="*/ 1367 h 133351"/>
              <a:gd name="T4" fmla="*/ 347341 w 347341"/>
              <a:gd name="T5" fmla="*/ 0 h 133351"/>
              <a:gd name="T6" fmla="*/ 294288 w 347341"/>
              <a:gd name="T7" fmla="*/ 133351 h 133351"/>
              <a:gd name="T8" fmla="*/ 0 w 34734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341"/>
              <a:gd name="T16" fmla="*/ 0 h 133351"/>
              <a:gd name="T17" fmla="*/ 347341 w 34734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341" h="133351">
                <a:moveTo>
                  <a:pt x="0" y="130902"/>
                </a:moveTo>
                <a:lnTo>
                  <a:pt x="72613" y="1367"/>
                </a:lnTo>
                <a:lnTo>
                  <a:pt x="34734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30" name="平行四边形 4"/>
          <p:cNvSpPr>
            <a:spLocks noChangeArrowheads="1"/>
          </p:cNvSpPr>
          <p:nvPr/>
        </p:nvSpPr>
        <p:spPr bwMode="auto">
          <a:xfrm>
            <a:off x="4968875" y="2820988"/>
            <a:ext cx="412750" cy="134937"/>
          </a:xfrm>
          <a:custGeom>
            <a:avLst/>
            <a:gdLst>
              <a:gd name="T0" fmla="*/ 0 w 309763"/>
              <a:gd name="T1" fmla="*/ 134033 h 134033"/>
              <a:gd name="T2" fmla="*/ 44430 w 309763"/>
              <a:gd name="T3" fmla="*/ 1367 h 134033"/>
              <a:gd name="T4" fmla="*/ 309763 w 309763"/>
              <a:gd name="T5" fmla="*/ 0 h 134033"/>
              <a:gd name="T6" fmla="*/ 281762 w 309763"/>
              <a:gd name="T7" fmla="*/ 133351 h 134033"/>
              <a:gd name="T8" fmla="*/ 0 w 309763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763"/>
              <a:gd name="T16" fmla="*/ 0 h 134033"/>
              <a:gd name="T17" fmla="*/ 309763 w 309763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763" h="134033">
                <a:moveTo>
                  <a:pt x="0" y="134033"/>
                </a:moveTo>
                <a:lnTo>
                  <a:pt x="44430" y="1367"/>
                </a:lnTo>
                <a:lnTo>
                  <a:pt x="309763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31" name="平行四边形 4"/>
          <p:cNvSpPr>
            <a:spLocks noChangeArrowheads="1"/>
          </p:cNvSpPr>
          <p:nvPr/>
        </p:nvSpPr>
        <p:spPr bwMode="auto">
          <a:xfrm>
            <a:off x="5461000" y="2820988"/>
            <a:ext cx="396875" cy="134937"/>
          </a:xfrm>
          <a:custGeom>
            <a:avLst/>
            <a:gdLst>
              <a:gd name="T0" fmla="*/ 0 w 297237"/>
              <a:gd name="T1" fmla="*/ 134033 h 134033"/>
              <a:gd name="T2" fmla="*/ 25641 w 297237"/>
              <a:gd name="T3" fmla="*/ 1367 h 134033"/>
              <a:gd name="T4" fmla="*/ 297237 w 297237"/>
              <a:gd name="T5" fmla="*/ 0 h 134033"/>
              <a:gd name="T6" fmla="*/ 281762 w 297237"/>
              <a:gd name="T7" fmla="*/ 133351 h 134033"/>
              <a:gd name="T8" fmla="*/ 0 w 297237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237"/>
              <a:gd name="T16" fmla="*/ 0 h 134033"/>
              <a:gd name="T17" fmla="*/ 297237 w 297237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237" h="134033">
                <a:moveTo>
                  <a:pt x="0" y="134033"/>
                </a:moveTo>
                <a:lnTo>
                  <a:pt x="25641" y="1367"/>
                </a:lnTo>
                <a:lnTo>
                  <a:pt x="297237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32" name="平行四边形 4"/>
          <p:cNvSpPr>
            <a:spLocks noChangeArrowheads="1"/>
          </p:cNvSpPr>
          <p:nvPr/>
        </p:nvSpPr>
        <p:spPr bwMode="auto">
          <a:xfrm>
            <a:off x="4121150" y="2655888"/>
            <a:ext cx="441325" cy="117475"/>
          </a:xfrm>
          <a:custGeom>
            <a:avLst/>
            <a:gdLst>
              <a:gd name="T0" fmla="*/ 0 w 331682"/>
              <a:gd name="T1" fmla="*/ 108981 h 117693"/>
              <a:gd name="T2" fmla="*/ 75745 w 331682"/>
              <a:gd name="T3" fmla="*/ 4497 h 117693"/>
              <a:gd name="T4" fmla="*/ 331682 w 331682"/>
              <a:gd name="T5" fmla="*/ 0 h 117693"/>
              <a:gd name="T6" fmla="*/ 259842 w 331682"/>
              <a:gd name="T7" fmla="*/ 117693 h 117693"/>
              <a:gd name="T8" fmla="*/ 0 w 331682"/>
              <a:gd name="T9" fmla="*/ 108981 h 1176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682"/>
              <a:gd name="T16" fmla="*/ 0 h 117693"/>
              <a:gd name="T17" fmla="*/ 331682 w 331682"/>
              <a:gd name="T18" fmla="*/ 117693 h 1176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682" h="117693">
                <a:moveTo>
                  <a:pt x="0" y="108981"/>
                </a:moveTo>
                <a:lnTo>
                  <a:pt x="75745" y="4497"/>
                </a:lnTo>
                <a:lnTo>
                  <a:pt x="331682" y="0"/>
                </a:lnTo>
                <a:lnTo>
                  <a:pt x="259842" y="117693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33" name="平行四边形 4"/>
          <p:cNvSpPr>
            <a:spLocks noChangeArrowheads="1"/>
          </p:cNvSpPr>
          <p:nvPr/>
        </p:nvSpPr>
        <p:spPr bwMode="auto">
          <a:xfrm>
            <a:off x="4584700" y="2655888"/>
            <a:ext cx="412750" cy="114300"/>
          </a:xfrm>
          <a:custGeom>
            <a:avLst/>
            <a:gdLst>
              <a:gd name="T0" fmla="*/ 0 w 309762"/>
              <a:gd name="T1" fmla="*/ 108981 h 114562"/>
              <a:gd name="T2" fmla="*/ 56956 w 309762"/>
              <a:gd name="T3" fmla="*/ 1366 h 114562"/>
              <a:gd name="T4" fmla="*/ 309762 w 309762"/>
              <a:gd name="T5" fmla="*/ 0 h 114562"/>
              <a:gd name="T6" fmla="*/ 266105 w 309762"/>
              <a:gd name="T7" fmla="*/ 114562 h 114562"/>
              <a:gd name="T8" fmla="*/ 0 w 309762"/>
              <a:gd name="T9" fmla="*/ 108981 h 1145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762"/>
              <a:gd name="T16" fmla="*/ 0 h 114562"/>
              <a:gd name="T17" fmla="*/ 309762 w 309762"/>
              <a:gd name="T18" fmla="*/ 114562 h 1145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762" h="114562">
                <a:moveTo>
                  <a:pt x="0" y="108981"/>
                </a:moveTo>
                <a:lnTo>
                  <a:pt x="56956" y="1366"/>
                </a:lnTo>
                <a:lnTo>
                  <a:pt x="309762" y="0"/>
                </a:lnTo>
                <a:lnTo>
                  <a:pt x="266105" y="114562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34" name="平行四边形 4"/>
          <p:cNvSpPr>
            <a:spLocks noChangeArrowheads="1"/>
          </p:cNvSpPr>
          <p:nvPr/>
        </p:nvSpPr>
        <p:spPr bwMode="auto">
          <a:xfrm>
            <a:off x="4248150" y="2508250"/>
            <a:ext cx="431800" cy="98425"/>
          </a:xfrm>
          <a:custGeom>
            <a:avLst/>
            <a:gdLst>
              <a:gd name="T0" fmla="*/ 0 w 323886"/>
              <a:gd name="T1" fmla="*/ 96459 h 98028"/>
              <a:gd name="T2" fmla="*/ 83866 w 323886"/>
              <a:gd name="T3" fmla="*/ 0 h 98028"/>
              <a:gd name="T4" fmla="*/ 323886 w 323886"/>
              <a:gd name="T5" fmla="*/ 886 h 98028"/>
              <a:gd name="T6" fmla="*/ 258080 w 323886"/>
              <a:gd name="T7" fmla="*/ 98028 h 98028"/>
              <a:gd name="T8" fmla="*/ 0 w 323886"/>
              <a:gd name="T9" fmla="*/ 96459 h 98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3886"/>
              <a:gd name="T16" fmla="*/ 0 h 98028"/>
              <a:gd name="T17" fmla="*/ 323886 w 323886"/>
              <a:gd name="T18" fmla="*/ 98028 h 98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3886" h="98028">
                <a:moveTo>
                  <a:pt x="0" y="96459"/>
                </a:moveTo>
                <a:lnTo>
                  <a:pt x="83866" y="0"/>
                </a:lnTo>
                <a:lnTo>
                  <a:pt x="323886" y="886"/>
                </a:lnTo>
                <a:lnTo>
                  <a:pt x="258080" y="98028"/>
                </a:lnTo>
                <a:lnTo>
                  <a:pt x="0" y="9645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35" name="平行四边形 4"/>
          <p:cNvSpPr>
            <a:spLocks noChangeArrowheads="1"/>
          </p:cNvSpPr>
          <p:nvPr/>
        </p:nvSpPr>
        <p:spPr bwMode="auto">
          <a:xfrm>
            <a:off x="4686300" y="2506663"/>
            <a:ext cx="403225" cy="100012"/>
          </a:xfrm>
          <a:custGeom>
            <a:avLst/>
            <a:gdLst>
              <a:gd name="T0" fmla="*/ 0 w 302454"/>
              <a:gd name="T1" fmla="*/ 98840 h 100409"/>
              <a:gd name="T2" fmla="*/ 60054 w 302454"/>
              <a:gd name="T3" fmla="*/ 0 h 100409"/>
              <a:gd name="T4" fmla="*/ 302454 w 302454"/>
              <a:gd name="T5" fmla="*/ 885 h 100409"/>
              <a:gd name="T6" fmla="*/ 258080 w 302454"/>
              <a:gd name="T7" fmla="*/ 100409 h 100409"/>
              <a:gd name="T8" fmla="*/ 0 w 302454"/>
              <a:gd name="T9" fmla="*/ 98840 h 100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454"/>
              <a:gd name="T16" fmla="*/ 0 h 100409"/>
              <a:gd name="T17" fmla="*/ 302454 w 302454"/>
              <a:gd name="T18" fmla="*/ 100409 h 100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454" h="100409">
                <a:moveTo>
                  <a:pt x="0" y="98840"/>
                </a:moveTo>
                <a:lnTo>
                  <a:pt x="60054" y="0"/>
                </a:lnTo>
                <a:lnTo>
                  <a:pt x="302454" y="885"/>
                </a:lnTo>
                <a:lnTo>
                  <a:pt x="258080" y="100409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36" name="平行四边形 4"/>
          <p:cNvSpPr>
            <a:spLocks noChangeArrowheads="1"/>
          </p:cNvSpPr>
          <p:nvPr/>
        </p:nvSpPr>
        <p:spPr bwMode="auto">
          <a:xfrm>
            <a:off x="4378325" y="2374900"/>
            <a:ext cx="387350" cy="92075"/>
          </a:xfrm>
          <a:custGeom>
            <a:avLst/>
            <a:gdLst>
              <a:gd name="T0" fmla="*/ 0 w 290547"/>
              <a:gd name="T1" fmla="*/ 86933 h 90883"/>
              <a:gd name="T2" fmla="*/ 57672 w 290547"/>
              <a:gd name="T3" fmla="*/ 0 h 90883"/>
              <a:gd name="T4" fmla="*/ 290547 w 290547"/>
              <a:gd name="T5" fmla="*/ 3266 h 90883"/>
              <a:gd name="T6" fmla="*/ 236648 w 290547"/>
              <a:gd name="T7" fmla="*/ 90883 h 90883"/>
              <a:gd name="T8" fmla="*/ 0 w 290547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547"/>
              <a:gd name="T16" fmla="*/ 0 h 90883"/>
              <a:gd name="T17" fmla="*/ 290547 w 290547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547" h="90883">
                <a:moveTo>
                  <a:pt x="0" y="86933"/>
                </a:moveTo>
                <a:lnTo>
                  <a:pt x="57672" y="0"/>
                </a:lnTo>
                <a:lnTo>
                  <a:pt x="290547" y="3266"/>
                </a:lnTo>
                <a:lnTo>
                  <a:pt x="236648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37" name="平行四边形 4"/>
          <p:cNvSpPr>
            <a:spLocks noChangeArrowheads="1"/>
          </p:cNvSpPr>
          <p:nvPr/>
        </p:nvSpPr>
        <p:spPr bwMode="auto">
          <a:xfrm>
            <a:off x="4775200" y="2373313"/>
            <a:ext cx="377825" cy="93662"/>
          </a:xfrm>
          <a:custGeom>
            <a:avLst/>
            <a:gdLst>
              <a:gd name="T0" fmla="*/ 0 w 283404"/>
              <a:gd name="T1" fmla="*/ 89314 h 93264"/>
              <a:gd name="T2" fmla="*/ 55291 w 283404"/>
              <a:gd name="T3" fmla="*/ 0 h 93264"/>
              <a:gd name="T4" fmla="*/ 283404 w 283404"/>
              <a:gd name="T5" fmla="*/ 5647 h 93264"/>
              <a:gd name="T6" fmla="*/ 243792 w 283404"/>
              <a:gd name="T7" fmla="*/ 93264 h 93264"/>
              <a:gd name="T8" fmla="*/ 0 w 283404"/>
              <a:gd name="T9" fmla="*/ 89314 h 93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404"/>
              <a:gd name="T16" fmla="*/ 0 h 93264"/>
              <a:gd name="T17" fmla="*/ 283404 w 283404"/>
              <a:gd name="T18" fmla="*/ 93264 h 93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404" h="93264">
                <a:moveTo>
                  <a:pt x="0" y="89314"/>
                </a:moveTo>
                <a:lnTo>
                  <a:pt x="55291" y="0"/>
                </a:lnTo>
                <a:lnTo>
                  <a:pt x="283404" y="5647"/>
                </a:lnTo>
                <a:lnTo>
                  <a:pt x="243792" y="93264"/>
                </a:lnTo>
                <a:lnTo>
                  <a:pt x="0" y="8931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38" name="平行四边形 4"/>
          <p:cNvSpPr>
            <a:spLocks noChangeArrowheads="1"/>
          </p:cNvSpPr>
          <p:nvPr/>
        </p:nvSpPr>
        <p:spPr bwMode="auto">
          <a:xfrm>
            <a:off x="4479925" y="2268538"/>
            <a:ext cx="365125" cy="74612"/>
          </a:xfrm>
          <a:custGeom>
            <a:avLst/>
            <a:gdLst>
              <a:gd name="T0" fmla="*/ 0 w 273879"/>
              <a:gd name="T1" fmla="*/ 72645 h 74214"/>
              <a:gd name="T2" fmla="*/ 52908 w 273879"/>
              <a:gd name="T3" fmla="*/ 0 h 74214"/>
              <a:gd name="T4" fmla="*/ 273879 w 273879"/>
              <a:gd name="T5" fmla="*/ 884 h 74214"/>
              <a:gd name="T6" fmla="*/ 229505 w 273879"/>
              <a:gd name="T7" fmla="*/ 74214 h 74214"/>
              <a:gd name="T8" fmla="*/ 0 w 273879"/>
              <a:gd name="T9" fmla="*/ 72645 h 742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3879"/>
              <a:gd name="T16" fmla="*/ 0 h 74214"/>
              <a:gd name="T17" fmla="*/ 273879 w 273879"/>
              <a:gd name="T18" fmla="*/ 74214 h 742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3879" h="74214">
                <a:moveTo>
                  <a:pt x="0" y="72645"/>
                </a:moveTo>
                <a:lnTo>
                  <a:pt x="52908" y="0"/>
                </a:lnTo>
                <a:lnTo>
                  <a:pt x="273879" y="884"/>
                </a:lnTo>
                <a:lnTo>
                  <a:pt x="229505" y="74214"/>
                </a:lnTo>
                <a:lnTo>
                  <a:pt x="0" y="7264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39" name="平行四边形 4"/>
          <p:cNvSpPr>
            <a:spLocks noChangeArrowheads="1"/>
          </p:cNvSpPr>
          <p:nvPr/>
        </p:nvSpPr>
        <p:spPr bwMode="auto">
          <a:xfrm>
            <a:off x="4864100" y="2265363"/>
            <a:ext cx="349250" cy="77787"/>
          </a:xfrm>
          <a:custGeom>
            <a:avLst/>
            <a:gdLst>
              <a:gd name="T0" fmla="*/ 0 w 261973"/>
              <a:gd name="T1" fmla="*/ 75026 h 76595"/>
              <a:gd name="T2" fmla="*/ 33858 w 261973"/>
              <a:gd name="T3" fmla="*/ 0 h 76595"/>
              <a:gd name="T4" fmla="*/ 261973 w 261973"/>
              <a:gd name="T5" fmla="*/ 884 h 76595"/>
              <a:gd name="T6" fmla="*/ 229505 w 261973"/>
              <a:gd name="T7" fmla="*/ 76595 h 76595"/>
              <a:gd name="T8" fmla="*/ 0 w 261973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973"/>
              <a:gd name="T16" fmla="*/ 0 h 76595"/>
              <a:gd name="T17" fmla="*/ 261973 w 261973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973" h="76595">
                <a:moveTo>
                  <a:pt x="0" y="75026"/>
                </a:moveTo>
                <a:lnTo>
                  <a:pt x="33858" y="0"/>
                </a:lnTo>
                <a:lnTo>
                  <a:pt x="261973" y="884"/>
                </a:lnTo>
                <a:lnTo>
                  <a:pt x="229505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40" name="平行四边形 4"/>
          <p:cNvSpPr>
            <a:spLocks noChangeArrowheads="1"/>
          </p:cNvSpPr>
          <p:nvPr/>
        </p:nvSpPr>
        <p:spPr bwMode="auto">
          <a:xfrm flipH="1">
            <a:off x="6642100" y="4281488"/>
            <a:ext cx="668338" cy="352425"/>
          </a:xfrm>
          <a:custGeom>
            <a:avLst/>
            <a:gdLst>
              <a:gd name="T0" fmla="*/ 0 w 500450"/>
              <a:gd name="T1" fmla="*/ 352168 h 352168"/>
              <a:gd name="T2" fmla="*/ 89588 w 500450"/>
              <a:gd name="T3" fmla="*/ 2 h 352168"/>
              <a:gd name="T4" fmla="*/ 500450 w 500450"/>
              <a:gd name="T5" fmla="*/ 0 h 352168"/>
              <a:gd name="T6" fmla="*/ 478826 w 500450"/>
              <a:gd name="T7" fmla="*/ 352168 h 352168"/>
              <a:gd name="T8" fmla="*/ 0 w 500450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0450"/>
              <a:gd name="T16" fmla="*/ 0 h 352168"/>
              <a:gd name="T17" fmla="*/ 500450 w 500450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0450" h="352168">
                <a:moveTo>
                  <a:pt x="0" y="352168"/>
                </a:moveTo>
                <a:lnTo>
                  <a:pt x="89588" y="2"/>
                </a:lnTo>
                <a:lnTo>
                  <a:pt x="500450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41" name="平行四边形 4"/>
          <p:cNvSpPr>
            <a:spLocks noChangeArrowheads="1"/>
          </p:cNvSpPr>
          <p:nvPr/>
        </p:nvSpPr>
        <p:spPr bwMode="auto">
          <a:xfrm flipH="1">
            <a:off x="6572250" y="3871913"/>
            <a:ext cx="611188" cy="279400"/>
          </a:xfrm>
          <a:custGeom>
            <a:avLst/>
            <a:gdLst>
              <a:gd name="T0" fmla="*/ 0 w 458162"/>
              <a:gd name="T1" fmla="*/ 270821 h 279533"/>
              <a:gd name="T2" fmla="*/ 76582 w 458162"/>
              <a:gd name="T3" fmla="*/ 3998 h 279533"/>
              <a:gd name="T4" fmla="*/ 458162 w 458162"/>
              <a:gd name="T5" fmla="*/ 0 h 279533"/>
              <a:gd name="T6" fmla="*/ 419547 w 458162"/>
              <a:gd name="T7" fmla="*/ 279533 h 279533"/>
              <a:gd name="T8" fmla="*/ 0 w 458162"/>
              <a:gd name="T9" fmla="*/ 270821 h 279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8162"/>
              <a:gd name="T16" fmla="*/ 0 h 279533"/>
              <a:gd name="T17" fmla="*/ 458162 w 458162"/>
              <a:gd name="T18" fmla="*/ 279533 h 279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8162" h="279533">
                <a:moveTo>
                  <a:pt x="0" y="270821"/>
                </a:moveTo>
                <a:lnTo>
                  <a:pt x="76582" y="3998"/>
                </a:lnTo>
                <a:lnTo>
                  <a:pt x="458162" y="0"/>
                </a:lnTo>
                <a:lnTo>
                  <a:pt x="419547" y="279533"/>
                </a:lnTo>
                <a:lnTo>
                  <a:pt x="0" y="27082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42" name="平行四边形 4"/>
          <p:cNvSpPr>
            <a:spLocks noChangeArrowheads="1"/>
          </p:cNvSpPr>
          <p:nvPr/>
        </p:nvSpPr>
        <p:spPr bwMode="auto">
          <a:xfrm flipH="1">
            <a:off x="6543675" y="3524250"/>
            <a:ext cx="534988" cy="236538"/>
          </a:xfrm>
          <a:custGeom>
            <a:avLst/>
            <a:gdLst>
              <a:gd name="T0" fmla="*/ 0 w 400573"/>
              <a:gd name="T1" fmla="*/ 236008 h 236008"/>
              <a:gd name="T2" fmla="*/ 53824 w 400573"/>
              <a:gd name="T3" fmla="*/ 0 h 236008"/>
              <a:gd name="T4" fmla="*/ 400573 w 400573"/>
              <a:gd name="T5" fmla="*/ 4898 h 236008"/>
              <a:gd name="T6" fmla="*/ 375706 w 400573"/>
              <a:gd name="T7" fmla="*/ 235325 h 236008"/>
              <a:gd name="T8" fmla="*/ 0 w 400573"/>
              <a:gd name="T9" fmla="*/ 236008 h 236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0573"/>
              <a:gd name="T16" fmla="*/ 0 h 236008"/>
              <a:gd name="T17" fmla="*/ 400573 w 400573"/>
              <a:gd name="T18" fmla="*/ 236008 h 236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0573" h="236008">
                <a:moveTo>
                  <a:pt x="0" y="236008"/>
                </a:moveTo>
                <a:lnTo>
                  <a:pt x="53824" y="0"/>
                </a:lnTo>
                <a:lnTo>
                  <a:pt x="400573" y="4898"/>
                </a:lnTo>
                <a:lnTo>
                  <a:pt x="375706" y="235325"/>
                </a:lnTo>
                <a:lnTo>
                  <a:pt x="0" y="23600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43" name="平行四边形 4"/>
          <p:cNvSpPr>
            <a:spLocks noChangeArrowheads="1"/>
          </p:cNvSpPr>
          <p:nvPr/>
        </p:nvSpPr>
        <p:spPr bwMode="auto">
          <a:xfrm flipH="1">
            <a:off x="6489700" y="3251200"/>
            <a:ext cx="481013" cy="192088"/>
          </a:xfrm>
          <a:custGeom>
            <a:avLst/>
            <a:gdLst>
              <a:gd name="T0" fmla="*/ 0 w 359868"/>
              <a:gd name="T1" fmla="*/ 190402 h 192851"/>
              <a:gd name="T2" fmla="*/ 28773 w 359868"/>
              <a:gd name="T3" fmla="*/ 1369 h 192851"/>
              <a:gd name="T4" fmla="*/ 359868 w 359868"/>
              <a:gd name="T5" fmla="*/ 0 h 192851"/>
              <a:gd name="T6" fmla="*/ 341259 w 359868"/>
              <a:gd name="T7" fmla="*/ 192851 h 192851"/>
              <a:gd name="T8" fmla="*/ 0 w 359868"/>
              <a:gd name="T9" fmla="*/ 190402 h 1928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9868"/>
              <a:gd name="T16" fmla="*/ 0 h 192851"/>
              <a:gd name="T17" fmla="*/ 359868 w 359868"/>
              <a:gd name="T18" fmla="*/ 192851 h 1928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9868" h="192851">
                <a:moveTo>
                  <a:pt x="0" y="190402"/>
                </a:moveTo>
                <a:lnTo>
                  <a:pt x="28773" y="1369"/>
                </a:lnTo>
                <a:lnTo>
                  <a:pt x="359868" y="0"/>
                </a:lnTo>
                <a:lnTo>
                  <a:pt x="341259" y="192851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44" name="平行四边形 4"/>
          <p:cNvSpPr>
            <a:spLocks noChangeArrowheads="1"/>
          </p:cNvSpPr>
          <p:nvPr/>
        </p:nvSpPr>
        <p:spPr bwMode="auto">
          <a:xfrm flipH="1">
            <a:off x="8013700" y="3019425"/>
            <a:ext cx="539750" cy="158750"/>
          </a:xfrm>
          <a:custGeom>
            <a:avLst/>
            <a:gdLst>
              <a:gd name="T0" fmla="*/ 0 w 403707"/>
              <a:gd name="T1" fmla="*/ 159086 h 159086"/>
              <a:gd name="T2" fmla="*/ 100797 w 403707"/>
              <a:gd name="T3" fmla="*/ 4498 h 159086"/>
              <a:gd name="T4" fmla="*/ 403707 w 403707"/>
              <a:gd name="T5" fmla="*/ 0 h 159086"/>
              <a:gd name="T6" fmla="*/ 313076 w 403707"/>
              <a:gd name="T7" fmla="*/ 158403 h 159086"/>
              <a:gd name="T8" fmla="*/ 0 w 403707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3707"/>
              <a:gd name="T16" fmla="*/ 0 h 159086"/>
              <a:gd name="T17" fmla="*/ 403707 w 403707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3707" h="159086">
                <a:moveTo>
                  <a:pt x="0" y="159086"/>
                </a:moveTo>
                <a:lnTo>
                  <a:pt x="100797" y="4498"/>
                </a:lnTo>
                <a:lnTo>
                  <a:pt x="403707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45" name="平行四边形 4"/>
          <p:cNvSpPr>
            <a:spLocks noChangeArrowheads="1"/>
          </p:cNvSpPr>
          <p:nvPr/>
        </p:nvSpPr>
        <p:spPr bwMode="auto">
          <a:xfrm flipH="1">
            <a:off x="7493000" y="3019425"/>
            <a:ext cx="508000" cy="158750"/>
          </a:xfrm>
          <a:custGeom>
            <a:avLst/>
            <a:gdLst>
              <a:gd name="T0" fmla="*/ 0 w 381786"/>
              <a:gd name="T1" fmla="*/ 157720 h 157720"/>
              <a:gd name="T2" fmla="*/ 75745 w 381786"/>
              <a:gd name="T3" fmla="*/ 0 h 157720"/>
              <a:gd name="T4" fmla="*/ 381786 w 381786"/>
              <a:gd name="T5" fmla="*/ 1766 h 157720"/>
              <a:gd name="T6" fmla="*/ 313076 w 381786"/>
              <a:gd name="T7" fmla="*/ 157037 h 157720"/>
              <a:gd name="T8" fmla="*/ 0 w 381786"/>
              <a:gd name="T9" fmla="*/ 157720 h 157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1786"/>
              <a:gd name="T16" fmla="*/ 0 h 157720"/>
              <a:gd name="T17" fmla="*/ 381786 w 381786"/>
              <a:gd name="T18" fmla="*/ 157720 h 157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1786" h="157720">
                <a:moveTo>
                  <a:pt x="0" y="157720"/>
                </a:moveTo>
                <a:lnTo>
                  <a:pt x="75745" y="0"/>
                </a:lnTo>
                <a:lnTo>
                  <a:pt x="381786" y="1766"/>
                </a:lnTo>
                <a:lnTo>
                  <a:pt x="313076" y="157037"/>
                </a:lnTo>
                <a:lnTo>
                  <a:pt x="0" y="1577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46" name="平行四边形 4"/>
          <p:cNvSpPr>
            <a:spLocks noChangeArrowheads="1"/>
          </p:cNvSpPr>
          <p:nvPr/>
        </p:nvSpPr>
        <p:spPr bwMode="auto">
          <a:xfrm flipH="1">
            <a:off x="6986588" y="3019425"/>
            <a:ext cx="468312" cy="158750"/>
          </a:xfrm>
          <a:custGeom>
            <a:avLst/>
            <a:gdLst>
              <a:gd name="T0" fmla="*/ 0 w 350471"/>
              <a:gd name="T1" fmla="*/ 159086 h 159086"/>
              <a:gd name="T2" fmla="*/ 47561 w 350471"/>
              <a:gd name="T3" fmla="*/ 4497 h 159086"/>
              <a:gd name="T4" fmla="*/ 350471 w 350471"/>
              <a:gd name="T5" fmla="*/ 0 h 159086"/>
              <a:gd name="T6" fmla="*/ 313076 w 350471"/>
              <a:gd name="T7" fmla="*/ 158403 h 159086"/>
              <a:gd name="T8" fmla="*/ 0 w 350471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471"/>
              <a:gd name="T16" fmla="*/ 0 h 159086"/>
              <a:gd name="T17" fmla="*/ 350471 w 350471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471" h="159086">
                <a:moveTo>
                  <a:pt x="0" y="159086"/>
                </a:moveTo>
                <a:lnTo>
                  <a:pt x="47561" y="4497"/>
                </a:lnTo>
                <a:lnTo>
                  <a:pt x="350471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47" name="平行四边形 4"/>
          <p:cNvSpPr>
            <a:spLocks noChangeArrowheads="1"/>
          </p:cNvSpPr>
          <p:nvPr/>
        </p:nvSpPr>
        <p:spPr bwMode="auto">
          <a:xfrm flipH="1">
            <a:off x="6464300" y="3019425"/>
            <a:ext cx="447675" cy="158750"/>
          </a:xfrm>
          <a:custGeom>
            <a:avLst/>
            <a:gdLst>
              <a:gd name="T0" fmla="*/ 0 w 334814"/>
              <a:gd name="T1" fmla="*/ 159086 h 159086"/>
              <a:gd name="T2" fmla="*/ 31903 w 334814"/>
              <a:gd name="T3" fmla="*/ 1366 h 159086"/>
              <a:gd name="T4" fmla="*/ 334814 w 334814"/>
              <a:gd name="T5" fmla="*/ 0 h 159086"/>
              <a:gd name="T6" fmla="*/ 313076 w 334814"/>
              <a:gd name="T7" fmla="*/ 158403 h 159086"/>
              <a:gd name="T8" fmla="*/ 0 w 334814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4814"/>
              <a:gd name="T16" fmla="*/ 0 h 159086"/>
              <a:gd name="T17" fmla="*/ 334814 w 334814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4814" h="159086">
                <a:moveTo>
                  <a:pt x="0" y="159086"/>
                </a:moveTo>
                <a:lnTo>
                  <a:pt x="31903" y="1366"/>
                </a:lnTo>
                <a:lnTo>
                  <a:pt x="334814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48" name="平行四边形 4"/>
          <p:cNvSpPr>
            <a:spLocks noChangeArrowheads="1"/>
          </p:cNvSpPr>
          <p:nvPr/>
        </p:nvSpPr>
        <p:spPr bwMode="auto">
          <a:xfrm flipH="1">
            <a:off x="7867650" y="2820988"/>
            <a:ext cx="492125" cy="133350"/>
          </a:xfrm>
          <a:custGeom>
            <a:avLst/>
            <a:gdLst>
              <a:gd name="T0" fmla="*/ 0 w 369261"/>
              <a:gd name="T1" fmla="*/ 130902 h 133351"/>
              <a:gd name="T2" fmla="*/ 91402 w 369261"/>
              <a:gd name="T3" fmla="*/ 4498 h 133351"/>
              <a:gd name="T4" fmla="*/ 369261 w 369261"/>
              <a:gd name="T5" fmla="*/ 0 h 133351"/>
              <a:gd name="T6" fmla="*/ 294288 w 369261"/>
              <a:gd name="T7" fmla="*/ 133351 h 133351"/>
              <a:gd name="T8" fmla="*/ 0 w 36926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9261"/>
              <a:gd name="T16" fmla="*/ 0 h 133351"/>
              <a:gd name="T17" fmla="*/ 369261 w 36926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9261" h="133351">
                <a:moveTo>
                  <a:pt x="0" y="130902"/>
                </a:moveTo>
                <a:lnTo>
                  <a:pt x="91402" y="4498"/>
                </a:lnTo>
                <a:lnTo>
                  <a:pt x="36926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49" name="平行四边形 4"/>
          <p:cNvSpPr>
            <a:spLocks noChangeArrowheads="1"/>
          </p:cNvSpPr>
          <p:nvPr/>
        </p:nvSpPr>
        <p:spPr bwMode="auto">
          <a:xfrm flipH="1">
            <a:off x="7396163" y="2820988"/>
            <a:ext cx="463550" cy="133350"/>
          </a:xfrm>
          <a:custGeom>
            <a:avLst/>
            <a:gdLst>
              <a:gd name="T0" fmla="*/ 0 w 347341"/>
              <a:gd name="T1" fmla="*/ 130902 h 133351"/>
              <a:gd name="T2" fmla="*/ 72613 w 347341"/>
              <a:gd name="T3" fmla="*/ 1367 h 133351"/>
              <a:gd name="T4" fmla="*/ 347341 w 347341"/>
              <a:gd name="T5" fmla="*/ 0 h 133351"/>
              <a:gd name="T6" fmla="*/ 294288 w 347341"/>
              <a:gd name="T7" fmla="*/ 133351 h 133351"/>
              <a:gd name="T8" fmla="*/ 0 w 34734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341"/>
              <a:gd name="T16" fmla="*/ 0 h 133351"/>
              <a:gd name="T17" fmla="*/ 347341 w 34734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341" h="133351">
                <a:moveTo>
                  <a:pt x="0" y="130902"/>
                </a:moveTo>
                <a:lnTo>
                  <a:pt x="72613" y="1367"/>
                </a:lnTo>
                <a:lnTo>
                  <a:pt x="34734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50" name="平行四边形 4"/>
          <p:cNvSpPr>
            <a:spLocks noChangeArrowheads="1"/>
          </p:cNvSpPr>
          <p:nvPr/>
        </p:nvSpPr>
        <p:spPr bwMode="auto">
          <a:xfrm flipH="1">
            <a:off x="6927850" y="2820988"/>
            <a:ext cx="412750" cy="134937"/>
          </a:xfrm>
          <a:custGeom>
            <a:avLst/>
            <a:gdLst>
              <a:gd name="T0" fmla="*/ 0 w 309763"/>
              <a:gd name="T1" fmla="*/ 134033 h 134033"/>
              <a:gd name="T2" fmla="*/ 44430 w 309763"/>
              <a:gd name="T3" fmla="*/ 1367 h 134033"/>
              <a:gd name="T4" fmla="*/ 309763 w 309763"/>
              <a:gd name="T5" fmla="*/ 0 h 134033"/>
              <a:gd name="T6" fmla="*/ 281762 w 309763"/>
              <a:gd name="T7" fmla="*/ 133351 h 134033"/>
              <a:gd name="T8" fmla="*/ 0 w 309763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763"/>
              <a:gd name="T16" fmla="*/ 0 h 134033"/>
              <a:gd name="T17" fmla="*/ 309763 w 309763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763" h="134033">
                <a:moveTo>
                  <a:pt x="0" y="134033"/>
                </a:moveTo>
                <a:lnTo>
                  <a:pt x="44430" y="1367"/>
                </a:lnTo>
                <a:lnTo>
                  <a:pt x="309763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51" name="平行四边形 4"/>
          <p:cNvSpPr>
            <a:spLocks noChangeArrowheads="1"/>
          </p:cNvSpPr>
          <p:nvPr/>
        </p:nvSpPr>
        <p:spPr bwMode="auto">
          <a:xfrm flipH="1">
            <a:off x="6453188" y="2820988"/>
            <a:ext cx="395287" cy="134937"/>
          </a:xfrm>
          <a:custGeom>
            <a:avLst/>
            <a:gdLst>
              <a:gd name="T0" fmla="*/ 0 w 297237"/>
              <a:gd name="T1" fmla="*/ 134033 h 134033"/>
              <a:gd name="T2" fmla="*/ 25641 w 297237"/>
              <a:gd name="T3" fmla="*/ 1367 h 134033"/>
              <a:gd name="T4" fmla="*/ 297237 w 297237"/>
              <a:gd name="T5" fmla="*/ 0 h 134033"/>
              <a:gd name="T6" fmla="*/ 281762 w 297237"/>
              <a:gd name="T7" fmla="*/ 133351 h 134033"/>
              <a:gd name="T8" fmla="*/ 0 w 297237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237"/>
              <a:gd name="T16" fmla="*/ 0 h 134033"/>
              <a:gd name="T17" fmla="*/ 297237 w 297237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237" h="134033">
                <a:moveTo>
                  <a:pt x="0" y="134033"/>
                </a:moveTo>
                <a:lnTo>
                  <a:pt x="25641" y="1367"/>
                </a:lnTo>
                <a:lnTo>
                  <a:pt x="297237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52" name="平行四边形 4"/>
          <p:cNvSpPr>
            <a:spLocks noChangeArrowheads="1"/>
          </p:cNvSpPr>
          <p:nvPr/>
        </p:nvSpPr>
        <p:spPr bwMode="auto">
          <a:xfrm flipH="1">
            <a:off x="6426200" y="2654300"/>
            <a:ext cx="368300" cy="115888"/>
          </a:xfrm>
          <a:custGeom>
            <a:avLst/>
            <a:gdLst>
              <a:gd name="T0" fmla="*/ 0 w 276424"/>
              <a:gd name="T1" fmla="*/ 109997 h 115578"/>
              <a:gd name="T2" fmla="*/ 21237 w 276424"/>
              <a:gd name="T3" fmla="*/ 0 h 115578"/>
              <a:gd name="T4" fmla="*/ 276424 w 276424"/>
              <a:gd name="T5" fmla="*/ 3397 h 115578"/>
              <a:gd name="T6" fmla="*/ 266105 w 276424"/>
              <a:gd name="T7" fmla="*/ 115578 h 115578"/>
              <a:gd name="T8" fmla="*/ 0 w 276424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6424"/>
              <a:gd name="T16" fmla="*/ 0 h 115578"/>
              <a:gd name="T17" fmla="*/ 276424 w 276424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6424" h="115578">
                <a:moveTo>
                  <a:pt x="0" y="109997"/>
                </a:moveTo>
                <a:lnTo>
                  <a:pt x="21237" y="0"/>
                </a:lnTo>
                <a:lnTo>
                  <a:pt x="276424" y="3397"/>
                </a:lnTo>
                <a:lnTo>
                  <a:pt x="266105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53" name="平行四边形 4"/>
          <p:cNvSpPr>
            <a:spLocks noChangeArrowheads="1"/>
          </p:cNvSpPr>
          <p:nvPr/>
        </p:nvSpPr>
        <p:spPr bwMode="auto">
          <a:xfrm flipH="1">
            <a:off x="6397625" y="2506663"/>
            <a:ext cx="361950" cy="100012"/>
          </a:xfrm>
          <a:custGeom>
            <a:avLst/>
            <a:gdLst>
              <a:gd name="T0" fmla="*/ 0 w 271497"/>
              <a:gd name="T1" fmla="*/ 98840 h 100409"/>
              <a:gd name="T2" fmla="*/ 24336 w 271497"/>
              <a:gd name="T3" fmla="*/ 0 h 100409"/>
              <a:gd name="T4" fmla="*/ 271497 w 271497"/>
              <a:gd name="T5" fmla="*/ 885 h 100409"/>
              <a:gd name="T6" fmla="*/ 258080 w 271497"/>
              <a:gd name="T7" fmla="*/ 100409 h 100409"/>
              <a:gd name="T8" fmla="*/ 0 w 271497"/>
              <a:gd name="T9" fmla="*/ 98840 h 100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97"/>
              <a:gd name="T16" fmla="*/ 0 h 100409"/>
              <a:gd name="T17" fmla="*/ 271497 w 271497"/>
              <a:gd name="T18" fmla="*/ 100409 h 100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97" h="100409">
                <a:moveTo>
                  <a:pt x="0" y="98840"/>
                </a:moveTo>
                <a:lnTo>
                  <a:pt x="24336" y="0"/>
                </a:lnTo>
                <a:lnTo>
                  <a:pt x="271497" y="885"/>
                </a:lnTo>
                <a:lnTo>
                  <a:pt x="258080" y="100409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54" name="平行四边形 4"/>
          <p:cNvSpPr>
            <a:spLocks noChangeArrowheads="1"/>
          </p:cNvSpPr>
          <p:nvPr/>
        </p:nvSpPr>
        <p:spPr bwMode="auto">
          <a:xfrm flipH="1">
            <a:off x="6388100" y="2374900"/>
            <a:ext cx="336550" cy="92075"/>
          </a:xfrm>
          <a:custGeom>
            <a:avLst/>
            <a:gdLst>
              <a:gd name="T0" fmla="*/ 0 w 252448"/>
              <a:gd name="T1" fmla="*/ 86933 h 90883"/>
              <a:gd name="T2" fmla="*/ 21954 w 252448"/>
              <a:gd name="T3" fmla="*/ 0 h 90883"/>
              <a:gd name="T4" fmla="*/ 252448 w 252448"/>
              <a:gd name="T5" fmla="*/ 3266 h 90883"/>
              <a:gd name="T6" fmla="*/ 243792 w 252448"/>
              <a:gd name="T7" fmla="*/ 90883 h 90883"/>
              <a:gd name="T8" fmla="*/ 0 w 252448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448"/>
              <a:gd name="T16" fmla="*/ 0 h 90883"/>
              <a:gd name="T17" fmla="*/ 252448 w 252448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448" h="90883">
                <a:moveTo>
                  <a:pt x="0" y="86933"/>
                </a:moveTo>
                <a:lnTo>
                  <a:pt x="21954" y="0"/>
                </a:lnTo>
                <a:lnTo>
                  <a:pt x="252448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55" name="平行四边形 4"/>
          <p:cNvSpPr>
            <a:spLocks noChangeArrowheads="1"/>
          </p:cNvSpPr>
          <p:nvPr/>
        </p:nvSpPr>
        <p:spPr bwMode="auto">
          <a:xfrm flipH="1">
            <a:off x="6375400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56" name="平行四边形 4"/>
          <p:cNvSpPr>
            <a:spLocks noChangeArrowheads="1"/>
          </p:cNvSpPr>
          <p:nvPr/>
        </p:nvSpPr>
        <p:spPr bwMode="auto">
          <a:xfrm>
            <a:off x="5826125" y="4281488"/>
            <a:ext cx="654050" cy="352425"/>
          </a:xfrm>
          <a:custGeom>
            <a:avLst/>
            <a:gdLst>
              <a:gd name="T0" fmla="*/ 0 w 490732"/>
              <a:gd name="T1" fmla="*/ 352168 h 352168"/>
              <a:gd name="T2" fmla="*/ 20532 w 490732"/>
              <a:gd name="T3" fmla="*/ 2383 h 352168"/>
              <a:gd name="T4" fmla="*/ 469494 w 490732"/>
              <a:gd name="T5" fmla="*/ 0 h 352168"/>
              <a:gd name="T6" fmla="*/ 490732 w 490732"/>
              <a:gd name="T7" fmla="*/ 352168 h 352168"/>
              <a:gd name="T8" fmla="*/ 0 w 490732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0732"/>
              <a:gd name="T16" fmla="*/ 0 h 352168"/>
              <a:gd name="T17" fmla="*/ 490732 w 490732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0732" h="352168">
                <a:moveTo>
                  <a:pt x="0" y="352168"/>
                </a:moveTo>
                <a:lnTo>
                  <a:pt x="20532" y="2383"/>
                </a:lnTo>
                <a:lnTo>
                  <a:pt x="469494" y="0"/>
                </a:lnTo>
                <a:lnTo>
                  <a:pt x="490732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57" name="平行四边形 4"/>
          <p:cNvSpPr>
            <a:spLocks noChangeArrowheads="1"/>
          </p:cNvSpPr>
          <p:nvPr/>
        </p:nvSpPr>
        <p:spPr bwMode="auto">
          <a:xfrm>
            <a:off x="5864225" y="3862388"/>
            <a:ext cx="584200" cy="288925"/>
          </a:xfrm>
          <a:custGeom>
            <a:avLst/>
            <a:gdLst>
              <a:gd name="T0" fmla="*/ 0 w 438597"/>
              <a:gd name="T1" fmla="*/ 280346 h 289058"/>
              <a:gd name="T2" fmla="*/ 21813 w 438597"/>
              <a:gd name="T3" fmla="*/ 6379 h 289058"/>
              <a:gd name="T4" fmla="*/ 424824 w 438597"/>
              <a:gd name="T5" fmla="*/ 0 h 289058"/>
              <a:gd name="T6" fmla="*/ 438597 w 438597"/>
              <a:gd name="T7" fmla="*/ 289058 h 289058"/>
              <a:gd name="T8" fmla="*/ 0 w 438597"/>
              <a:gd name="T9" fmla="*/ 280346 h 2890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597"/>
              <a:gd name="T16" fmla="*/ 0 h 289058"/>
              <a:gd name="T17" fmla="*/ 438597 w 438597"/>
              <a:gd name="T18" fmla="*/ 289058 h 2890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597" h="289058">
                <a:moveTo>
                  <a:pt x="0" y="280346"/>
                </a:moveTo>
                <a:lnTo>
                  <a:pt x="21813" y="6379"/>
                </a:lnTo>
                <a:lnTo>
                  <a:pt x="424824" y="0"/>
                </a:lnTo>
                <a:lnTo>
                  <a:pt x="438597" y="289058"/>
                </a:lnTo>
                <a:lnTo>
                  <a:pt x="0" y="28034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58" name="平行四边形 4"/>
          <p:cNvSpPr>
            <a:spLocks noChangeArrowheads="1"/>
          </p:cNvSpPr>
          <p:nvPr/>
        </p:nvSpPr>
        <p:spPr bwMode="auto">
          <a:xfrm>
            <a:off x="5889625" y="3529013"/>
            <a:ext cx="525463" cy="233362"/>
          </a:xfrm>
          <a:custGeom>
            <a:avLst/>
            <a:gdLst>
              <a:gd name="T0" fmla="*/ 0 w 394756"/>
              <a:gd name="T1" fmla="*/ 231245 h 232943"/>
              <a:gd name="T2" fmla="*/ 22868 w 394756"/>
              <a:gd name="T3" fmla="*/ 0 h 232943"/>
              <a:gd name="T4" fmla="*/ 383904 w 394756"/>
              <a:gd name="T5" fmla="*/ 135 h 232943"/>
              <a:gd name="T6" fmla="*/ 394756 w 394756"/>
              <a:gd name="T7" fmla="*/ 232943 h 232943"/>
              <a:gd name="T8" fmla="*/ 0 w 394756"/>
              <a:gd name="T9" fmla="*/ 231245 h 232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4756"/>
              <a:gd name="T16" fmla="*/ 0 h 232943"/>
              <a:gd name="T17" fmla="*/ 394756 w 394756"/>
              <a:gd name="T18" fmla="*/ 232943 h 232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4756" h="232943">
                <a:moveTo>
                  <a:pt x="0" y="231245"/>
                </a:moveTo>
                <a:lnTo>
                  <a:pt x="22868" y="0"/>
                </a:lnTo>
                <a:lnTo>
                  <a:pt x="383904" y="135"/>
                </a:lnTo>
                <a:lnTo>
                  <a:pt x="394756" y="232943"/>
                </a:lnTo>
                <a:lnTo>
                  <a:pt x="0" y="23124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59" name="平行四边形 4"/>
          <p:cNvSpPr>
            <a:spLocks noChangeArrowheads="1"/>
          </p:cNvSpPr>
          <p:nvPr/>
        </p:nvSpPr>
        <p:spPr bwMode="auto">
          <a:xfrm>
            <a:off x="5915025" y="3244850"/>
            <a:ext cx="481013" cy="201613"/>
          </a:xfrm>
          <a:custGeom>
            <a:avLst/>
            <a:gdLst>
              <a:gd name="T0" fmla="*/ 0 w 360309"/>
              <a:gd name="T1" fmla="*/ 196177 h 201007"/>
              <a:gd name="T2" fmla="*/ 14485 w 360309"/>
              <a:gd name="T3" fmla="*/ 0 h 201007"/>
              <a:gd name="T4" fmla="*/ 343199 w 360309"/>
              <a:gd name="T5" fmla="*/ 3394 h 201007"/>
              <a:gd name="T6" fmla="*/ 360309 w 360309"/>
              <a:gd name="T7" fmla="*/ 201007 h 201007"/>
              <a:gd name="T8" fmla="*/ 0 w 360309"/>
              <a:gd name="T9" fmla="*/ 196177 h 2010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0309"/>
              <a:gd name="T16" fmla="*/ 0 h 201007"/>
              <a:gd name="T17" fmla="*/ 360309 w 360309"/>
              <a:gd name="T18" fmla="*/ 201007 h 2010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0309" h="201007">
                <a:moveTo>
                  <a:pt x="0" y="196177"/>
                </a:moveTo>
                <a:lnTo>
                  <a:pt x="14485" y="0"/>
                </a:lnTo>
                <a:lnTo>
                  <a:pt x="343199" y="3394"/>
                </a:lnTo>
                <a:lnTo>
                  <a:pt x="360309" y="201007"/>
                </a:lnTo>
                <a:lnTo>
                  <a:pt x="0" y="19617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60" name="平行四边形 4"/>
          <p:cNvSpPr>
            <a:spLocks noChangeArrowheads="1"/>
          </p:cNvSpPr>
          <p:nvPr/>
        </p:nvSpPr>
        <p:spPr bwMode="auto">
          <a:xfrm>
            <a:off x="5935663" y="3019425"/>
            <a:ext cx="439737" cy="161925"/>
          </a:xfrm>
          <a:custGeom>
            <a:avLst/>
            <a:gdLst>
              <a:gd name="T0" fmla="*/ 0 w 329744"/>
              <a:gd name="T1" fmla="*/ 157720 h 161800"/>
              <a:gd name="T2" fmla="*/ 15234 w 329744"/>
              <a:gd name="T3" fmla="*/ 0 h 161800"/>
              <a:gd name="T4" fmla="*/ 315764 w 329744"/>
              <a:gd name="T5" fmla="*/ 1015 h 161800"/>
              <a:gd name="T6" fmla="*/ 329744 w 329744"/>
              <a:gd name="T7" fmla="*/ 161800 h 161800"/>
              <a:gd name="T8" fmla="*/ 0 w 329744"/>
              <a:gd name="T9" fmla="*/ 157720 h 161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9744"/>
              <a:gd name="T16" fmla="*/ 0 h 161800"/>
              <a:gd name="T17" fmla="*/ 329744 w 329744"/>
              <a:gd name="T18" fmla="*/ 161800 h 161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9744" h="161800">
                <a:moveTo>
                  <a:pt x="0" y="157720"/>
                </a:moveTo>
                <a:lnTo>
                  <a:pt x="15234" y="0"/>
                </a:lnTo>
                <a:lnTo>
                  <a:pt x="315764" y="1015"/>
                </a:lnTo>
                <a:lnTo>
                  <a:pt x="329744" y="161800"/>
                </a:lnTo>
                <a:lnTo>
                  <a:pt x="0" y="1577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61" name="平行四边形 4"/>
          <p:cNvSpPr>
            <a:spLocks noChangeArrowheads="1"/>
          </p:cNvSpPr>
          <p:nvPr/>
        </p:nvSpPr>
        <p:spPr bwMode="auto">
          <a:xfrm>
            <a:off x="5959475" y="2822575"/>
            <a:ext cx="398463" cy="133350"/>
          </a:xfrm>
          <a:custGeom>
            <a:avLst/>
            <a:gdLst>
              <a:gd name="T0" fmla="*/ 0 w 298431"/>
              <a:gd name="T1" fmla="*/ 132666 h 132666"/>
              <a:gd name="T2" fmla="*/ 8972 w 298431"/>
              <a:gd name="T3" fmla="*/ 0 h 132666"/>
              <a:gd name="T4" fmla="*/ 287712 w 298431"/>
              <a:gd name="T5" fmla="*/ 1014 h 132666"/>
              <a:gd name="T6" fmla="*/ 298431 w 298431"/>
              <a:gd name="T7" fmla="*/ 131984 h 132666"/>
              <a:gd name="T8" fmla="*/ 0 w 298431"/>
              <a:gd name="T9" fmla="*/ 132666 h 1326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8431"/>
              <a:gd name="T16" fmla="*/ 0 h 132666"/>
              <a:gd name="T17" fmla="*/ 298431 w 298431"/>
              <a:gd name="T18" fmla="*/ 132666 h 1326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8431" h="132666">
                <a:moveTo>
                  <a:pt x="0" y="132666"/>
                </a:moveTo>
                <a:cubicBezTo>
                  <a:pt x="609" y="88444"/>
                  <a:pt x="8363" y="44222"/>
                  <a:pt x="8972" y="0"/>
                </a:cubicBezTo>
                <a:lnTo>
                  <a:pt x="287712" y="1014"/>
                </a:lnTo>
                <a:lnTo>
                  <a:pt x="298431" y="131984"/>
                </a:lnTo>
                <a:lnTo>
                  <a:pt x="0" y="13266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62" name="平行四边形 4"/>
          <p:cNvSpPr>
            <a:spLocks noChangeArrowheads="1"/>
          </p:cNvSpPr>
          <p:nvPr/>
        </p:nvSpPr>
        <p:spPr bwMode="auto">
          <a:xfrm>
            <a:off x="5969000" y="2654300"/>
            <a:ext cx="374650" cy="115888"/>
          </a:xfrm>
          <a:custGeom>
            <a:avLst/>
            <a:gdLst>
              <a:gd name="T0" fmla="*/ 0 w 280393"/>
              <a:gd name="T1" fmla="*/ 109997 h 115578"/>
              <a:gd name="T2" fmla="*/ 11712 w 280393"/>
              <a:gd name="T3" fmla="*/ 0 h 115578"/>
              <a:gd name="T4" fmla="*/ 276424 w 280393"/>
              <a:gd name="T5" fmla="*/ 3397 h 115578"/>
              <a:gd name="T6" fmla="*/ 280393 w 280393"/>
              <a:gd name="T7" fmla="*/ 115578 h 115578"/>
              <a:gd name="T8" fmla="*/ 0 w 280393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0393"/>
              <a:gd name="T16" fmla="*/ 0 h 115578"/>
              <a:gd name="T17" fmla="*/ 280393 w 280393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0393" h="115578">
                <a:moveTo>
                  <a:pt x="0" y="109997"/>
                </a:moveTo>
                <a:lnTo>
                  <a:pt x="11712" y="0"/>
                </a:lnTo>
                <a:lnTo>
                  <a:pt x="276424" y="3397"/>
                </a:lnTo>
                <a:lnTo>
                  <a:pt x="280393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63" name="平行四边形 4"/>
          <p:cNvSpPr>
            <a:spLocks noChangeArrowheads="1"/>
          </p:cNvSpPr>
          <p:nvPr/>
        </p:nvSpPr>
        <p:spPr bwMode="auto">
          <a:xfrm>
            <a:off x="5981700" y="2508250"/>
            <a:ext cx="344488" cy="98425"/>
          </a:xfrm>
          <a:custGeom>
            <a:avLst/>
            <a:gdLst>
              <a:gd name="T0" fmla="*/ 0 w 258080"/>
              <a:gd name="T1" fmla="*/ 96459 h 98028"/>
              <a:gd name="T2" fmla="*/ 7667 w 258080"/>
              <a:gd name="T3" fmla="*/ 0 h 98028"/>
              <a:gd name="T4" fmla="*/ 257209 w 258080"/>
              <a:gd name="T5" fmla="*/ 885 h 98028"/>
              <a:gd name="T6" fmla="*/ 258080 w 258080"/>
              <a:gd name="T7" fmla="*/ 98028 h 98028"/>
              <a:gd name="T8" fmla="*/ 0 w 258080"/>
              <a:gd name="T9" fmla="*/ 96459 h 98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8080"/>
              <a:gd name="T16" fmla="*/ 0 h 98028"/>
              <a:gd name="T17" fmla="*/ 258080 w 258080"/>
              <a:gd name="T18" fmla="*/ 98028 h 98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8080" h="98028">
                <a:moveTo>
                  <a:pt x="0" y="96459"/>
                </a:moveTo>
                <a:lnTo>
                  <a:pt x="7667" y="0"/>
                </a:lnTo>
                <a:lnTo>
                  <a:pt x="257209" y="885"/>
                </a:lnTo>
                <a:cubicBezTo>
                  <a:pt x="257499" y="33266"/>
                  <a:pt x="257790" y="65647"/>
                  <a:pt x="258080" y="98028"/>
                </a:cubicBezTo>
                <a:lnTo>
                  <a:pt x="0" y="9645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64" name="平行四边形 4"/>
          <p:cNvSpPr>
            <a:spLocks noChangeArrowheads="1"/>
          </p:cNvSpPr>
          <p:nvPr/>
        </p:nvSpPr>
        <p:spPr bwMode="auto">
          <a:xfrm>
            <a:off x="5994400" y="2376488"/>
            <a:ext cx="325438" cy="90487"/>
          </a:xfrm>
          <a:custGeom>
            <a:avLst/>
            <a:gdLst>
              <a:gd name="T0" fmla="*/ 0 w 243792"/>
              <a:gd name="T1" fmla="*/ 86049 h 89999"/>
              <a:gd name="T2" fmla="*/ 7666 w 243792"/>
              <a:gd name="T3" fmla="*/ 1497 h 89999"/>
              <a:gd name="T4" fmla="*/ 240541 w 243792"/>
              <a:gd name="T5" fmla="*/ 0 h 89999"/>
              <a:gd name="T6" fmla="*/ 243792 w 243792"/>
              <a:gd name="T7" fmla="*/ 89999 h 89999"/>
              <a:gd name="T8" fmla="*/ 0 w 243792"/>
              <a:gd name="T9" fmla="*/ 86049 h 899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792"/>
              <a:gd name="T16" fmla="*/ 0 h 89999"/>
              <a:gd name="T17" fmla="*/ 243792 w 243792"/>
              <a:gd name="T18" fmla="*/ 89999 h 899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792" h="89999">
                <a:moveTo>
                  <a:pt x="0" y="86049"/>
                </a:moveTo>
                <a:lnTo>
                  <a:pt x="7666" y="1497"/>
                </a:lnTo>
                <a:lnTo>
                  <a:pt x="240541" y="0"/>
                </a:lnTo>
                <a:lnTo>
                  <a:pt x="243792" y="89999"/>
                </a:lnTo>
                <a:lnTo>
                  <a:pt x="0" y="8604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65" name="平行四边形 4"/>
          <p:cNvSpPr>
            <a:spLocks noChangeArrowheads="1"/>
          </p:cNvSpPr>
          <p:nvPr/>
        </p:nvSpPr>
        <p:spPr bwMode="auto">
          <a:xfrm>
            <a:off x="6003925" y="2268538"/>
            <a:ext cx="296863" cy="73025"/>
          </a:xfrm>
          <a:custGeom>
            <a:avLst/>
            <a:gdLst>
              <a:gd name="T0" fmla="*/ 0 w 222362"/>
              <a:gd name="T1" fmla="*/ 71761 h 73330"/>
              <a:gd name="T2" fmla="*/ 12428 w 222362"/>
              <a:gd name="T3" fmla="*/ 1498 h 73330"/>
              <a:gd name="T4" fmla="*/ 214349 w 222362"/>
              <a:gd name="T5" fmla="*/ 0 h 73330"/>
              <a:gd name="T6" fmla="*/ 222362 w 222362"/>
              <a:gd name="T7" fmla="*/ 73330 h 73330"/>
              <a:gd name="T8" fmla="*/ 0 w 222362"/>
              <a:gd name="T9" fmla="*/ 71761 h 733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362"/>
              <a:gd name="T16" fmla="*/ 0 h 73330"/>
              <a:gd name="T17" fmla="*/ 222362 w 222362"/>
              <a:gd name="T18" fmla="*/ 73330 h 733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362" h="73330">
                <a:moveTo>
                  <a:pt x="0" y="71761"/>
                </a:moveTo>
                <a:lnTo>
                  <a:pt x="12428" y="1498"/>
                </a:lnTo>
                <a:lnTo>
                  <a:pt x="214349" y="0"/>
                </a:lnTo>
                <a:lnTo>
                  <a:pt x="222362" y="73330"/>
                </a:lnTo>
                <a:lnTo>
                  <a:pt x="0" y="7176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5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15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15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" dur="15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" dur="15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15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15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8" dur="15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1" dur="15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4" dur="15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15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0" dur="15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3" dur="15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6" dur="15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9" dur="15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2" dur="15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5" dur="15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8" dur="15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1" dur="15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4" dur="15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7" dur="15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0" dur="15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3" dur="15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6" dur="15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9" dur="15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2" dur="15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5" dur="15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8" dur="15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1" dur="15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4" dur="15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7" dur="15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0" dur="15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3" dur="15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6" dur="15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9" dur="15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3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2" dur="15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3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5" dur="15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3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8" dur="15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3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1" dur="15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4" dur="15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7" dur="15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0" dur="15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132" dur="15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135" dur="15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138" dur="15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>
                                      <p:cBhvr>
                                        <p:cTn id="141" dur="15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>
                                      <p:cBhvr>
                                        <p:cTn id="144" dur="15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>
                                      <p:cBhvr>
                                        <p:cTn id="147" dur="15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150" dur="15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153" dur="15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156" dur="15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780"/>
                                  </p:stCondLst>
                                  <p:childTnLst>
                                    <p:animEffect>
                                      <p:cBhvr>
                                        <p:cTn id="159" dur="15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780"/>
                                  </p:stCondLst>
                                  <p:childTnLst>
                                    <p:animEffect>
                                      <p:cBhvr>
                                        <p:cTn id="162" dur="15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780"/>
                                  </p:stCondLst>
                                  <p:childTnLst>
                                    <p:animEffect>
                                      <p:cBhvr>
                                        <p:cTn id="165" dur="15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780"/>
                                  </p:stCondLst>
                                  <p:childTnLst>
                                    <p:animEffect>
                                      <p:cBhvr>
                                        <p:cTn id="168" dur="15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820"/>
                                  </p:stCondLst>
                                  <p:childTnLst>
                                    <p:animEffect>
                                      <p:cBhvr>
                                        <p:cTn id="171" dur="15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820"/>
                                  </p:stCondLst>
                                  <p:childTnLst>
                                    <p:animEffect>
                                      <p:cBhvr>
                                        <p:cTn id="174" dur="15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820"/>
                                  </p:stCondLst>
                                  <p:childTnLst>
                                    <p:animEffect>
                                      <p:cBhvr>
                                        <p:cTn id="177" dur="15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820"/>
                                  </p:stCondLst>
                                  <p:childTnLst>
                                    <p:animEffect>
                                      <p:cBhvr>
                                        <p:cTn id="180" dur="15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animEffect>
                                      <p:cBhvr>
                                        <p:cTn id="183" dur="15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animEffect>
                                      <p:cBhvr>
                                        <p:cTn id="186" dur="15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animEffect>
                                      <p:cBhvr>
                                        <p:cTn id="189" dur="15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animEffect>
                                      <p:cBhvr>
                                        <p:cTn id="192" dur="15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195" dur="15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1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198" dur="15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1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201" dur="15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204" dur="15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1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207" dur="15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210" dur="15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1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213" dur="15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216" dur="15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219" dur="15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1" nodeType="withEffect">
                                  <p:stCondLst>
                                    <p:cond delay="840"/>
                                  </p:stCondLst>
                                  <p:childTnLst>
                                    <p:animEffect>
                                      <p:cBhvr>
                                        <p:cTn id="222" dur="15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1" nodeType="withEffect">
                                  <p:stCondLst>
                                    <p:cond delay="840"/>
                                  </p:stCondLst>
                                  <p:childTnLst>
                                    <p:animEffect>
                                      <p:cBhvr>
                                        <p:cTn id="225" dur="15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1" nodeType="withEffect">
                                  <p:stCondLst>
                                    <p:cond delay="840"/>
                                  </p:stCondLst>
                                  <p:childTnLst>
                                    <p:animEffect>
                                      <p:cBhvr>
                                        <p:cTn id="228" dur="15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1" nodeType="withEffect">
                                  <p:stCondLst>
                                    <p:cond delay="840"/>
                                  </p:stCondLst>
                                  <p:childTnLst>
                                    <p:animEffect>
                                      <p:cBhvr>
                                        <p:cTn id="231" dur="15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234" dur="15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237" dur="15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240" dur="15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243" dur="15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1" nodeType="withEffect">
                                  <p:stCondLst>
                                    <p:cond delay="810"/>
                                  </p:stCondLst>
                                  <p:childTnLst>
                                    <p:animEffect>
                                      <p:cBhvr>
                                        <p:cTn id="246" dur="15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1" nodeType="withEffect">
                                  <p:stCondLst>
                                    <p:cond delay="810"/>
                                  </p:stCondLst>
                                  <p:childTnLst>
                                    <p:animEffect>
                                      <p:cBhvr>
                                        <p:cTn id="249" dur="15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1" nodeType="withEffect">
                                  <p:stCondLst>
                                    <p:cond delay="810"/>
                                  </p:stCondLst>
                                  <p:childTnLst>
                                    <p:animEffect>
                                      <p:cBhvr>
                                        <p:cTn id="252" dur="15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810"/>
                                  </p:stCondLst>
                                  <p:childTnLst>
                                    <p:animEffect>
                                      <p:cBhvr>
                                        <p:cTn id="255" dur="15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ldLvl="0" animBg="1" autoUpdateAnimBg="0"/>
      <p:bldP spid="5124" grpId="1" bldLvl="0" animBg="1" autoUpdateAnimBg="0"/>
      <p:bldP spid="5125" grpId="0" bldLvl="0" animBg="1" autoUpdateAnimBg="0"/>
      <p:bldP spid="5125" grpId="1" bldLvl="0" animBg="1" autoUpdateAnimBg="0"/>
      <p:bldP spid="5126" grpId="0" bldLvl="0" animBg="1" autoUpdateAnimBg="0"/>
      <p:bldP spid="5126" grpId="1" bldLvl="0" animBg="1" autoUpdateAnimBg="0"/>
      <p:bldP spid="5127" grpId="0" bldLvl="0" animBg="1" autoUpdateAnimBg="0"/>
      <p:bldP spid="5127" grpId="1" bldLvl="0" animBg="1" autoUpdateAnimBg="0"/>
      <p:bldP spid="5128" grpId="0" bldLvl="0" animBg="1" autoUpdateAnimBg="0"/>
      <p:bldP spid="5128" grpId="1" bldLvl="0" animBg="1" autoUpdateAnimBg="0"/>
      <p:bldP spid="5129" grpId="0" bldLvl="0" animBg="1" autoUpdateAnimBg="0"/>
      <p:bldP spid="5129" grpId="1" bldLvl="0" animBg="1" autoUpdateAnimBg="0"/>
      <p:bldP spid="5130" grpId="0" bldLvl="0" animBg="1" autoUpdateAnimBg="0"/>
      <p:bldP spid="5130" grpId="1" bldLvl="0" animBg="1" autoUpdateAnimBg="0"/>
      <p:bldP spid="5131" grpId="0" bldLvl="0" animBg="1" autoUpdateAnimBg="0"/>
      <p:bldP spid="5131" grpId="1" bldLvl="0" animBg="1" autoUpdateAnimBg="0"/>
      <p:bldP spid="5132" grpId="0" bldLvl="0" animBg="1" autoUpdateAnimBg="0"/>
      <p:bldP spid="5132" grpId="1" bldLvl="0" animBg="1" autoUpdateAnimBg="0"/>
      <p:bldP spid="5133" grpId="0" bldLvl="0" animBg="1" autoUpdateAnimBg="0"/>
      <p:bldP spid="5133" grpId="1" bldLvl="0" animBg="1" autoUpdateAnimBg="0"/>
      <p:bldP spid="5134" grpId="0" bldLvl="0" animBg="1" autoUpdateAnimBg="0"/>
      <p:bldP spid="5134" grpId="1" bldLvl="0" animBg="1" autoUpdateAnimBg="0"/>
      <p:bldP spid="5135" grpId="0" bldLvl="0" animBg="1" autoUpdateAnimBg="0"/>
      <p:bldP spid="5135" grpId="1" bldLvl="0" animBg="1" autoUpdateAnimBg="0"/>
      <p:bldP spid="5136" grpId="0" bldLvl="0" animBg="1" autoUpdateAnimBg="0"/>
      <p:bldP spid="5136" grpId="1" bldLvl="0" animBg="1" autoUpdateAnimBg="0"/>
      <p:bldP spid="5137" grpId="0" bldLvl="0" animBg="1" autoUpdateAnimBg="0"/>
      <p:bldP spid="5137" grpId="1" bldLvl="0" animBg="1" autoUpdateAnimBg="0"/>
      <p:bldP spid="5138" grpId="0" bldLvl="0" animBg="1" autoUpdateAnimBg="0"/>
      <p:bldP spid="5138" grpId="1" bldLvl="0" animBg="1" autoUpdateAnimBg="0"/>
      <p:bldP spid="5139" grpId="0" bldLvl="0" animBg="1" autoUpdateAnimBg="0"/>
      <p:bldP spid="5139" grpId="1" bldLvl="0" animBg="1" autoUpdateAnimBg="0"/>
      <p:bldP spid="5140" grpId="0" bldLvl="0" animBg="1" autoUpdateAnimBg="0"/>
      <p:bldP spid="5140" grpId="1" bldLvl="0" animBg="1" autoUpdateAnimBg="0"/>
      <p:bldP spid="5141" grpId="0" bldLvl="0" animBg="1" autoUpdateAnimBg="0"/>
      <p:bldP spid="5141" grpId="1" bldLvl="0" animBg="1" autoUpdateAnimBg="0"/>
      <p:bldP spid="5142" grpId="0" bldLvl="0" animBg="1" autoUpdateAnimBg="0"/>
      <p:bldP spid="5142" grpId="1" bldLvl="0" animBg="1" autoUpdateAnimBg="0"/>
      <p:bldP spid="5143" grpId="0" bldLvl="0" animBg="1" autoUpdateAnimBg="0"/>
      <p:bldP spid="5143" grpId="1" bldLvl="0" animBg="1" autoUpdateAnimBg="0"/>
      <p:bldP spid="5144" grpId="0" bldLvl="0" animBg="1" autoUpdateAnimBg="0"/>
      <p:bldP spid="5144" grpId="1" bldLvl="0" animBg="1" autoUpdateAnimBg="0"/>
      <p:bldP spid="5145" grpId="0" bldLvl="0" animBg="1" autoUpdateAnimBg="0"/>
      <p:bldP spid="5145" grpId="1" bldLvl="0" animBg="1" autoUpdateAnimBg="0"/>
      <p:bldP spid="5146" grpId="0" bldLvl="0" animBg="1" autoUpdateAnimBg="0"/>
      <p:bldP spid="5146" grpId="1" bldLvl="0" animBg="1" autoUpdateAnimBg="0"/>
      <p:bldP spid="5147" grpId="0" bldLvl="0" animBg="1" autoUpdateAnimBg="0"/>
      <p:bldP spid="5147" grpId="1" bldLvl="0" animBg="1" autoUpdateAnimBg="0"/>
      <p:bldP spid="5148" grpId="0" bldLvl="0" animBg="1" autoUpdateAnimBg="0"/>
      <p:bldP spid="5148" grpId="1" bldLvl="0" animBg="1" autoUpdateAnimBg="0"/>
      <p:bldP spid="5149" grpId="0" bldLvl="0" animBg="1" autoUpdateAnimBg="0"/>
      <p:bldP spid="5149" grpId="1" bldLvl="0" animBg="1" autoUpdateAnimBg="0"/>
      <p:bldP spid="5150" grpId="0" bldLvl="0" animBg="1" autoUpdateAnimBg="0"/>
      <p:bldP spid="5150" grpId="1" bldLvl="0" animBg="1" autoUpdateAnimBg="0"/>
      <p:bldP spid="5151" grpId="0" bldLvl="0" animBg="1" autoUpdateAnimBg="0"/>
      <p:bldP spid="5151" grpId="1" bldLvl="0" animBg="1" autoUpdateAnimBg="0"/>
      <p:bldP spid="5152" grpId="0" bldLvl="0" animBg="1" autoUpdateAnimBg="0"/>
      <p:bldP spid="5152" grpId="1" bldLvl="0" animBg="1" autoUpdateAnimBg="0"/>
      <p:bldP spid="5153" grpId="0" bldLvl="0" animBg="1" autoUpdateAnimBg="0"/>
      <p:bldP spid="5153" grpId="1" bldLvl="0" animBg="1" autoUpdateAnimBg="0"/>
      <p:bldP spid="5154" grpId="0" bldLvl="0" animBg="1" autoUpdateAnimBg="0"/>
      <p:bldP spid="5154" grpId="1" bldLvl="0" animBg="1" autoUpdateAnimBg="0"/>
      <p:bldP spid="5155" grpId="0" bldLvl="0" animBg="1" autoUpdateAnimBg="0"/>
      <p:bldP spid="5155" grpId="1" bldLvl="0" animBg="1" autoUpdateAnimBg="0"/>
      <p:bldP spid="5156" grpId="0" bldLvl="0" animBg="1" autoUpdateAnimBg="0"/>
      <p:bldP spid="5156" grpId="1" bldLvl="0" animBg="1" autoUpdateAnimBg="0"/>
      <p:bldP spid="5157" grpId="0" bldLvl="0" animBg="1" autoUpdateAnimBg="0"/>
      <p:bldP spid="5157" grpId="1" bldLvl="0" animBg="1" autoUpdateAnimBg="0"/>
      <p:bldP spid="5158" grpId="0" bldLvl="0" animBg="1" autoUpdateAnimBg="0"/>
      <p:bldP spid="5158" grpId="1" bldLvl="0" animBg="1" autoUpdateAnimBg="0"/>
      <p:bldP spid="5159" grpId="0" bldLvl="0" animBg="1" autoUpdateAnimBg="0"/>
      <p:bldP spid="5159" grpId="1" bldLvl="0" animBg="1" autoUpdateAnimBg="0"/>
      <p:bldP spid="5160" grpId="0" bldLvl="0" animBg="1" autoUpdateAnimBg="0"/>
      <p:bldP spid="5160" grpId="1" bldLvl="0" animBg="1" autoUpdateAnimBg="0"/>
      <p:bldP spid="5161" grpId="0" bldLvl="0" animBg="1" autoUpdateAnimBg="0"/>
      <p:bldP spid="5161" grpId="1" bldLvl="0" animBg="1" autoUpdateAnimBg="0"/>
      <p:bldP spid="5162" grpId="0" bldLvl="0" animBg="1" autoUpdateAnimBg="0"/>
      <p:bldP spid="5162" grpId="1" bldLvl="0" animBg="1" autoUpdateAnimBg="0"/>
      <p:bldP spid="5163" grpId="0" bldLvl="0" animBg="1" autoUpdateAnimBg="0"/>
      <p:bldP spid="5163" grpId="1" bldLvl="0" animBg="1" autoUpdateAnimBg="0"/>
      <p:bldP spid="5164" grpId="0" bldLvl="0" animBg="1" autoUpdateAnimBg="0"/>
      <p:bldP spid="5164" grpId="1" bldLvl="0" animBg="1" autoUpdateAnimBg="0"/>
      <p:bldP spid="5165" grpId="0" bldLvl="0" animBg="1" autoUpdateAnimBg="0"/>
      <p:bldP spid="5165" grpId="1" bldLvl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4"/>
          <p:cNvSpPr>
            <a:spLocks noChangeArrowheads="1"/>
          </p:cNvSpPr>
          <p:nvPr/>
        </p:nvSpPr>
        <p:spPr bwMode="auto">
          <a:xfrm>
            <a:off x="-892175" y="0"/>
            <a:ext cx="892175" cy="685800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6147" name="图片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279400"/>
            <a:ext cx="13446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6148" name="平行四边形 4"/>
          <p:cNvSpPr>
            <a:spLocks noChangeArrowheads="1"/>
          </p:cNvSpPr>
          <p:nvPr/>
        </p:nvSpPr>
        <p:spPr bwMode="auto">
          <a:xfrm>
            <a:off x="2513013" y="4268788"/>
            <a:ext cx="865187" cy="371475"/>
          </a:xfrm>
          <a:custGeom>
            <a:avLst/>
            <a:gdLst>
              <a:gd name="T0" fmla="*/ 0 w 648731"/>
              <a:gd name="T1" fmla="*/ 364523 h 370701"/>
              <a:gd name="T2" fmla="*/ 237868 w 648731"/>
              <a:gd name="T3" fmla="*/ 0 h 370701"/>
              <a:gd name="T4" fmla="*/ 648731 w 648731"/>
              <a:gd name="T5" fmla="*/ 18534 h 370701"/>
              <a:gd name="T6" fmla="*/ 454112 w 648731"/>
              <a:gd name="T7" fmla="*/ 370701 h 370701"/>
              <a:gd name="T8" fmla="*/ 0 w 648731"/>
              <a:gd name="T9" fmla="*/ 364523 h 370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8731"/>
              <a:gd name="T16" fmla="*/ 0 h 370701"/>
              <a:gd name="T17" fmla="*/ 648731 w 648731"/>
              <a:gd name="T18" fmla="*/ 370701 h 370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8731" h="370701">
                <a:moveTo>
                  <a:pt x="0" y="364523"/>
                </a:moveTo>
                <a:lnTo>
                  <a:pt x="237868" y="0"/>
                </a:lnTo>
                <a:lnTo>
                  <a:pt x="648731" y="18534"/>
                </a:lnTo>
                <a:lnTo>
                  <a:pt x="454112" y="370701"/>
                </a:lnTo>
                <a:lnTo>
                  <a:pt x="0" y="36452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49" name="平行四边形 4"/>
          <p:cNvSpPr>
            <a:spLocks noChangeArrowheads="1"/>
          </p:cNvSpPr>
          <p:nvPr/>
        </p:nvSpPr>
        <p:spPr bwMode="auto">
          <a:xfrm>
            <a:off x="3344863" y="4281488"/>
            <a:ext cx="806450" cy="358775"/>
          </a:xfrm>
          <a:custGeom>
            <a:avLst/>
            <a:gdLst>
              <a:gd name="T0" fmla="*/ 0 w 605483"/>
              <a:gd name="T1" fmla="*/ 352168 h 358346"/>
              <a:gd name="T2" fmla="*/ 188441 w 605483"/>
              <a:gd name="T3" fmla="*/ 2 h 358346"/>
              <a:gd name="T4" fmla="*/ 605483 w 605483"/>
              <a:gd name="T5" fmla="*/ 0 h 358346"/>
              <a:gd name="T6" fmla="*/ 454112 w 605483"/>
              <a:gd name="T7" fmla="*/ 358346 h 358346"/>
              <a:gd name="T8" fmla="*/ 0 w 605483"/>
              <a:gd name="T9" fmla="*/ 352168 h 3583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5483"/>
              <a:gd name="T16" fmla="*/ 0 h 358346"/>
              <a:gd name="T17" fmla="*/ 605483 w 605483"/>
              <a:gd name="T18" fmla="*/ 358346 h 3583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5483" h="358346">
                <a:moveTo>
                  <a:pt x="0" y="352168"/>
                </a:moveTo>
                <a:lnTo>
                  <a:pt x="188441" y="2"/>
                </a:lnTo>
                <a:lnTo>
                  <a:pt x="605483" y="0"/>
                </a:lnTo>
                <a:lnTo>
                  <a:pt x="454112" y="358346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50" name="平行四边形 4"/>
          <p:cNvSpPr>
            <a:spLocks noChangeArrowheads="1"/>
          </p:cNvSpPr>
          <p:nvPr/>
        </p:nvSpPr>
        <p:spPr bwMode="auto">
          <a:xfrm>
            <a:off x="4159250" y="4281488"/>
            <a:ext cx="750888" cy="352425"/>
          </a:xfrm>
          <a:custGeom>
            <a:avLst/>
            <a:gdLst>
              <a:gd name="T0" fmla="*/ 0 w 562234"/>
              <a:gd name="T1" fmla="*/ 352168 h 352168"/>
              <a:gd name="T2" fmla="*/ 132836 w 562234"/>
              <a:gd name="T3" fmla="*/ 12359 h 352168"/>
              <a:gd name="T4" fmla="*/ 562234 w 562234"/>
              <a:gd name="T5" fmla="*/ 0 h 352168"/>
              <a:gd name="T6" fmla="*/ 478826 w 562234"/>
              <a:gd name="T7" fmla="*/ 352168 h 352168"/>
              <a:gd name="T8" fmla="*/ 0 w 562234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2234"/>
              <a:gd name="T16" fmla="*/ 0 h 352168"/>
              <a:gd name="T17" fmla="*/ 562234 w 562234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2234" h="352168">
                <a:moveTo>
                  <a:pt x="0" y="352168"/>
                </a:moveTo>
                <a:lnTo>
                  <a:pt x="132836" y="12359"/>
                </a:lnTo>
                <a:lnTo>
                  <a:pt x="562234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51" name="平行四边形 4"/>
          <p:cNvSpPr>
            <a:spLocks noChangeArrowheads="1"/>
          </p:cNvSpPr>
          <p:nvPr/>
        </p:nvSpPr>
        <p:spPr bwMode="auto">
          <a:xfrm>
            <a:off x="5000625" y="4281488"/>
            <a:ext cx="666750" cy="352425"/>
          </a:xfrm>
          <a:custGeom>
            <a:avLst/>
            <a:gdLst>
              <a:gd name="T0" fmla="*/ 0 w 500450"/>
              <a:gd name="T1" fmla="*/ 352168 h 352168"/>
              <a:gd name="T2" fmla="*/ 89588 w 500450"/>
              <a:gd name="T3" fmla="*/ 2 h 352168"/>
              <a:gd name="T4" fmla="*/ 500450 w 500450"/>
              <a:gd name="T5" fmla="*/ 0 h 352168"/>
              <a:gd name="T6" fmla="*/ 478826 w 500450"/>
              <a:gd name="T7" fmla="*/ 352168 h 352168"/>
              <a:gd name="T8" fmla="*/ 0 w 500450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0450"/>
              <a:gd name="T16" fmla="*/ 0 h 352168"/>
              <a:gd name="T17" fmla="*/ 500450 w 500450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0450" h="352168">
                <a:moveTo>
                  <a:pt x="0" y="352168"/>
                </a:moveTo>
                <a:lnTo>
                  <a:pt x="89588" y="2"/>
                </a:lnTo>
                <a:lnTo>
                  <a:pt x="500450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52" name="平行四边形 4"/>
          <p:cNvSpPr>
            <a:spLocks noChangeArrowheads="1"/>
          </p:cNvSpPr>
          <p:nvPr/>
        </p:nvSpPr>
        <p:spPr bwMode="auto">
          <a:xfrm>
            <a:off x="2901950" y="3867150"/>
            <a:ext cx="763588" cy="284163"/>
          </a:xfrm>
          <a:custGeom>
            <a:avLst/>
            <a:gdLst>
              <a:gd name="T0" fmla="*/ 0 w 572000"/>
              <a:gd name="T1" fmla="*/ 276034 h 284746"/>
              <a:gd name="T2" fmla="*/ 207774 w 572000"/>
              <a:gd name="T3" fmla="*/ 284 h 284746"/>
              <a:gd name="T4" fmla="*/ 572000 w 572000"/>
              <a:gd name="T5" fmla="*/ 0 h 284746"/>
              <a:gd name="T6" fmla="*/ 419547 w 572000"/>
              <a:gd name="T7" fmla="*/ 284746 h 284746"/>
              <a:gd name="T8" fmla="*/ 0 w 572000"/>
              <a:gd name="T9" fmla="*/ 276034 h 2847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2000"/>
              <a:gd name="T16" fmla="*/ 0 h 284746"/>
              <a:gd name="T17" fmla="*/ 572000 w 572000"/>
              <a:gd name="T18" fmla="*/ 284746 h 2847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2000" h="284746">
                <a:moveTo>
                  <a:pt x="0" y="276034"/>
                </a:moveTo>
                <a:lnTo>
                  <a:pt x="207774" y="284"/>
                </a:lnTo>
                <a:lnTo>
                  <a:pt x="572000" y="0"/>
                </a:lnTo>
                <a:lnTo>
                  <a:pt x="419547" y="284746"/>
                </a:lnTo>
                <a:lnTo>
                  <a:pt x="0" y="27603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53" name="平行四边形 4"/>
          <p:cNvSpPr>
            <a:spLocks noChangeArrowheads="1"/>
          </p:cNvSpPr>
          <p:nvPr/>
        </p:nvSpPr>
        <p:spPr bwMode="auto">
          <a:xfrm>
            <a:off x="3644900" y="3862388"/>
            <a:ext cx="717550" cy="288925"/>
          </a:xfrm>
          <a:custGeom>
            <a:avLst/>
            <a:gdLst>
              <a:gd name="T0" fmla="*/ 0 w 538290"/>
              <a:gd name="T1" fmla="*/ 280247 h 288959"/>
              <a:gd name="T2" fmla="*/ 161423 w 538290"/>
              <a:gd name="T3" fmla="*/ 8711 h 288959"/>
              <a:gd name="T4" fmla="*/ 538290 w 538290"/>
              <a:gd name="T5" fmla="*/ 0 h 288959"/>
              <a:gd name="T6" fmla="*/ 419547 w 538290"/>
              <a:gd name="T7" fmla="*/ 288959 h 288959"/>
              <a:gd name="T8" fmla="*/ 0 w 538290"/>
              <a:gd name="T9" fmla="*/ 280247 h 288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8290"/>
              <a:gd name="T16" fmla="*/ 0 h 288959"/>
              <a:gd name="T17" fmla="*/ 538290 w 538290"/>
              <a:gd name="T18" fmla="*/ 288959 h 288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8290" h="288959">
                <a:moveTo>
                  <a:pt x="0" y="280247"/>
                </a:moveTo>
                <a:lnTo>
                  <a:pt x="161423" y="8711"/>
                </a:lnTo>
                <a:lnTo>
                  <a:pt x="538290" y="0"/>
                </a:lnTo>
                <a:lnTo>
                  <a:pt x="419547" y="288959"/>
                </a:lnTo>
                <a:lnTo>
                  <a:pt x="0" y="28024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54" name="平行四边形 4"/>
          <p:cNvSpPr>
            <a:spLocks noChangeArrowheads="1"/>
          </p:cNvSpPr>
          <p:nvPr/>
        </p:nvSpPr>
        <p:spPr bwMode="auto">
          <a:xfrm>
            <a:off x="4386263" y="3870325"/>
            <a:ext cx="654050" cy="280988"/>
          </a:xfrm>
          <a:custGeom>
            <a:avLst/>
            <a:gdLst>
              <a:gd name="T0" fmla="*/ 0 w 491156"/>
              <a:gd name="T1" fmla="*/ 271536 h 280248"/>
              <a:gd name="T2" fmla="*/ 109576 w 491156"/>
              <a:gd name="T3" fmla="*/ 0 h 280248"/>
              <a:gd name="T4" fmla="*/ 491156 w 491156"/>
              <a:gd name="T5" fmla="*/ 715 h 280248"/>
              <a:gd name="T6" fmla="*/ 419547 w 491156"/>
              <a:gd name="T7" fmla="*/ 280248 h 280248"/>
              <a:gd name="T8" fmla="*/ 0 w 491156"/>
              <a:gd name="T9" fmla="*/ 271536 h 280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1156"/>
              <a:gd name="T16" fmla="*/ 0 h 280248"/>
              <a:gd name="T17" fmla="*/ 491156 w 491156"/>
              <a:gd name="T18" fmla="*/ 280248 h 280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1156" h="280248">
                <a:moveTo>
                  <a:pt x="0" y="271536"/>
                </a:moveTo>
                <a:lnTo>
                  <a:pt x="109576" y="0"/>
                </a:lnTo>
                <a:lnTo>
                  <a:pt x="491156" y="715"/>
                </a:lnTo>
                <a:lnTo>
                  <a:pt x="419547" y="280248"/>
                </a:lnTo>
                <a:lnTo>
                  <a:pt x="0" y="27153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55" name="平行四边形 4"/>
          <p:cNvSpPr>
            <a:spLocks noChangeArrowheads="1"/>
          </p:cNvSpPr>
          <p:nvPr/>
        </p:nvSpPr>
        <p:spPr bwMode="auto">
          <a:xfrm>
            <a:off x="5127625" y="3871913"/>
            <a:ext cx="611188" cy="279400"/>
          </a:xfrm>
          <a:custGeom>
            <a:avLst/>
            <a:gdLst>
              <a:gd name="T0" fmla="*/ 0 w 458162"/>
              <a:gd name="T1" fmla="*/ 270821 h 279533"/>
              <a:gd name="T2" fmla="*/ 76582 w 458162"/>
              <a:gd name="T3" fmla="*/ 3998 h 279533"/>
              <a:gd name="T4" fmla="*/ 458162 w 458162"/>
              <a:gd name="T5" fmla="*/ 0 h 279533"/>
              <a:gd name="T6" fmla="*/ 419547 w 458162"/>
              <a:gd name="T7" fmla="*/ 279533 h 279533"/>
              <a:gd name="T8" fmla="*/ 0 w 458162"/>
              <a:gd name="T9" fmla="*/ 270821 h 279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8162"/>
              <a:gd name="T16" fmla="*/ 0 h 279533"/>
              <a:gd name="T17" fmla="*/ 458162 w 458162"/>
              <a:gd name="T18" fmla="*/ 279533 h 279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8162" h="279533">
                <a:moveTo>
                  <a:pt x="0" y="270821"/>
                </a:moveTo>
                <a:lnTo>
                  <a:pt x="76582" y="3998"/>
                </a:lnTo>
                <a:lnTo>
                  <a:pt x="458162" y="0"/>
                </a:lnTo>
                <a:lnTo>
                  <a:pt x="419547" y="279533"/>
                </a:lnTo>
                <a:lnTo>
                  <a:pt x="0" y="27082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56" name="平行四边形 4"/>
          <p:cNvSpPr>
            <a:spLocks noChangeArrowheads="1"/>
          </p:cNvSpPr>
          <p:nvPr/>
        </p:nvSpPr>
        <p:spPr bwMode="auto">
          <a:xfrm>
            <a:off x="4856163" y="3019425"/>
            <a:ext cx="466725" cy="158750"/>
          </a:xfrm>
          <a:custGeom>
            <a:avLst/>
            <a:gdLst>
              <a:gd name="T0" fmla="*/ 0 w 350471"/>
              <a:gd name="T1" fmla="*/ 159086 h 159086"/>
              <a:gd name="T2" fmla="*/ 47561 w 350471"/>
              <a:gd name="T3" fmla="*/ 4497 h 159086"/>
              <a:gd name="T4" fmla="*/ 350471 w 350471"/>
              <a:gd name="T5" fmla="*/ 0 h 159086"/>
              <a:gd name="T6" fmla="*/ 313076 w 350471"/>
              <a:gd name="T7" fmla="*/ 158403 h 159086"/>
              <a:gd name="T8" fmla="*/ 0 w 350471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471"/>
              <a:gd name="T16" fmla="*/ 0 h 159086"/>
              <a:gd name="T17" fmla="*/ 350471 w 350471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471" h="159086">
                <a:moveTo>
                  <a:pt x="0" y="159086"/>
                </a:moveTo>
                <a:lnTo>
                  <a:pt x="47561" y="4497"/>
                </a:lnTo>
                <a:lnTo>
                  <a:pt x="350471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57" name="平行四边形 4"/>
          <p:cNvSpPr>
            <a:spLocks noChangeArrowheads="1"/>
          </p:cNvSpPr>
          <p:nvPr/>
        </p:nvSpPr>
        <p:spPr bwMode="auto">
          <a:xfrm>
            <a:off x="5399088" y="3019425"/>
            <a:ext cx="446087" cy="158750"/>
          </a:xfrm>
          <a:custGeom>
            <a:avLst/>
            <a:gdLst>
              <a:gd name="T0" fmla="*/ 0 w 334814"/>
              <a:gd name="T1" fmla="*/ 159086 h 159086"/>
              <a:gd name="T2" fmla="*/ 31903 w 334814"/>
              <a:gd name="T3" fmla="*/ 1366 h 159086"/>
              <a:gd name="T4" fmla="*/ 334814 w 334814"/>
              <a:gd name="T5" fmla="*/ 0 h 159086"/>
              <a:gd name="T6" fmla="*/ 313076 w 334814"/>
              <a:gd name="T7" fmla="*/ 158403 h 159086"/>
              <a:gd name="T8" fmla="*/ 0 w 334814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4814"/>
              <a:gd name="T16" fmla="*/ 0 h 159086"/>
              <a:gd name="T17" fmla="*/ 334814 w 334814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4814" h="159086">
                <a:moveTo>
                  <a:pt x="0" y="159086"/>
                </a:moveTo>
                <a:lnTo>
                  <a:pt x="31903" y="1366"/>
                </a:lnTo>
                <a:lnTo>
                  <a:pt x="334814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58" name="平行四边形 4"/>
          <p:cNvSpPr>
            <a:spLocks noChangeArrowheads="1"/>
          </p:cNvSpPr>
          <p:nvPr/>
        </p:nvSpPr>
        <p:spPr bwMode="auto">
          <a:xfrm>
            <a:off x="4968875" y="2820988"/>
            <a:ext cx="412750" cy="134937"/>
          </a:xfrm>
          <a:custGeom>
            <a:avLst/>
            <a:gdLst>
              <a:gd name="T0" fmla="*/ 0 w 309763"/>
              <a:gd name="T1" fmla="*/ 134033 h 134033"/>
              <a:gd name="T2" fmla="*/ 44430 w 309763"/>
              <a:gd name="T3" fmla="*/ 1367 h 134033"/>
              <a:gd name="T4" fmla="*/ 309763 w 309763"/>
              <a:gd name="T5" fmla="*/ 0 h 134033"/>
              <a:gd name="T6" fmla="*/ 281762 w 309763"/>
              <a:gd name="T7" fmla="*/ 133351 h 134033"/>
              <a:gd name="T8" fmla="*/ 0 w 309763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763"/>
              <a:gd name="T16" fmla="*/ 0 h 134033"/>
              <a:gd name="T17" fmla="*/ 309763 w 309763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763" h="134033">
                <a:moveTo>
                  <a:pt x="0" y="134033"/>
                </a:moveTo>
                <a:lnTo>
                  <a:pt x="44430" y="1367"/>
                </a:lnTo>
                <a:lnTo>
                  <a:pt x="309763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59" name="平行四边形 4"/>
          <p:cNvSpPr>
            <a:spLocks noChangeArrowheads="1"/>
          </p:cNvSpPr>
          <p:nvPr/>
        </p:nvSpPr>
        <p:spPr bwMode="auto">
          <a:xfrm>
            <a:off x="5461000" y="2820988"/>
            <a:ext cx="396875" cy="134937"/>
          </a:xfrm>
          <a:custGeom>
            <a:avLst/>
            <a:gdLst>
              <a:gd name="T0" fmla="*/ 0 w 297237"/>
              <a:gd name="T1" fmla="*/ 134033 h 134033"/>
              <a:gd name="T2" fmla="*/ 25641 w 297237"/>
              <a:gd name="T3" fmla="*/ 1367 h 134033"/>
              <a:gd name="T4" fmla="*/ 297237 w 297237"/>
              <a:gd name="T5" fmla="*/ 0 h 134033"/>
              <a:gd name="T6" fmla="*/ 281762 w 297237"/>
              <a:gd name="T7" fmla="*/ 133351 h 134033"/>
              <a:gd name="T8" fmla="*/ 0 w 297237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237"/>
              <a:gd name="T16" fmla="*/ 0 h 134033"/>
              <a:gd name="T17" fmla="*/ 297237 w 297237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237" h="134033">
                <a:moveTo>
                  <a:pt x="0" y="134033"/>
                </a:moveTo>
                <a:lnTo>
                  <a:pt x="25641" y="1367"/>
                </a:lnTo>
                <a:lnTo>
                  <a:pt x="297237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0" name="平行四边形 4"/>
          <p:cNvSpPr>
            <a:spLocks noChangeArrowheads="1"/>
          </p:cNvSpPr>
          <p:nvPr/>
        </p:nvSpPr>
        <p:spPr bwMode="auto">
          <a:xfrm>
            <a:off x="4378325" y="2374900"/>
            <a:ext cx="387350" cy="92075"/>
          </a:xfrm>
          <a:custGeom>
            <a:avLst/>
            <a:gdLst>
              <a:gd name="T0" fmla="*/ 0 w 290547"/>
              <a:gd name="T1" fmla="*/ 86933 h 90883"/>
              <a:gd name="T2" fmla="*/ 57672 w 290547"/>
              <a:gd name="T3" fmla="*/ 0 h 90883"/>
              <a:gd name="T4" fmla="*/ 290547 w 290547"/>
              <a:gd name="T5" fmla="*/ 3266 h 90883"/>
              <a:gd name="T6" fmla="*/ 236648 w 290547"/>
              <a:gd name="T7" fmla="*/ 90883 h 90883"/>
              <a:gd name="T8" fmla="*/ 0 w 290547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547"/>
              <a:gd name="T16" fmla="*/ 0 h 90883"/>
              <a:gd name="T17" fmla="*/ 290547 w 290547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547" h="90883">
                <a:moveTo>
                  <a:pt x="0" y="86933"/>
                </a:moveTo>
                <a:lnTo>
                  <a:pt x="57672" y="0"/>
                </a:lnTo>
                <a:lnTo>
                  <a:pt x="290547" y="3266"/>
                </a:lnTo>
                <a:lnTo>
                  <a:pt x="236648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1" name="平行四边形 4"/>
          <p:cNvSpPr>
            <a:spLocks noChangeArrowheads="1"/>
          </p:cNvSpPr>
          <p:nvPr/>
        </p:nvSpPr>
        <p:spPr bwMode="auto">
          <a:xfrm>
            <a:off x="4775200" y="2373313"/>
            <a:ext cx="377825" cy="93662"/>
          </a:xfrm>
          <a:custGeom>
            <a:avLst/>
            <a:gdLst>
              <a:gd name="T0" fmla="*/ 0 w 283404"/>
              <a:gd name="T1" fmla="*/ 89314 h 93264"/>
              <a:gd name="T2" fmla="*/ 55291 w 283404"/>
              <a:gd name="T3" fmla="*/ 0 h 93264"/>
              <a:gd name="T4" fmla="*/ 283404 w 283404"/>
              <a:gd name="T5" fmla="*/ 5647 h 93264"/>
              <a:gd name="T6" fmla="*/ 243792 w 283404"/>
              <a:gd name="T7" fmla="*/ 93264 h 93264"/>
              <a:gd name="T8" fmla="*/ 0 w 283404"/>
              <a:gd name="T9" fmla="*/ 89314 h 93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404"/>
              <a:gd name="T16" fmla="*/ 0 h 93264"/>
              <a:gd name="T17" fmla="*/ 283404 w 283404"/>
              <a:gd name="T18" fmla="*/ 93264 h 93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404" h="93264">
                <a:moveTo>
                  <a:pt x="0" y="89314"/>
                </a:moveTo>
                <a:lnTo>
                  <a:pt x="55291" y="0"/>
                </a:lnTo>
                <a:lnTo>
                  <a:pt x="283404" y="5647"/>
                </a:lnTo>
                <a:lnTo>
                  <a:pt x="243792" y="93264"/>
                </a:lnTo>
                <a:lnTo>
                  <a:pt x="0" y="8931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2" name="平行四边形 4"/>
          <p:cNvSpPr>
            <a:spLocks noChangeArrowheads="1"/>
          </p:cNvSpPr>
          <p:nvPr/>
        </p:nvSpPr>
        <p:spPr bwMode="auto">
          <a:xfrm>
            <a:off x="5181600" y="2378075"/>
            <a:ext cx="361950" cy="88900"/>
          </a:xfrm>
          <a:custGeom>
            <a:avLst/>
            <a:gdLst>
              <a:gd name="T0" fmla="*/ 0 w 271498"/>
              <a:gd name="T1" fmla="*/ 83667 h 87617"/>
              <a:gd name="T2" fmla="*/ 31478 w 271498"/>
              <a:gd name="T3" fmla="*/ 1497 h 87617"/>
              <a:gd name="T4" fmla="*/ 271498 w 271498"/>
              <a:gd name="T5" fmla="*/ 0 h 87617"/>
              <a:gd name="T6" fmla="*/ 243792 w 271498"/>
              <a:gd name="T7" fmla="*/ 87617 h 87617"/>
              <a:gd name="T8" fmla="*/ 0 w 271498"/>
              <a:gd name="T9" fmla="*/ 83667 h 876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98"/>
              <a:gd name="T16" fmla="*/ 0 h 87617"/>
              <a:gd name="T17" fmla="*/ 271498 w 271498"/>
              <a:gd name="T18" fmla="*/ 87617 h 876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98" h="87617">
                <a:moveTo>
                  <a:pt x="0" y="83667"/>
                </a:moveTo>
                <a:lnTo>
                  <a:pt x="31478" y="1497"/>
                </a:lnTo>
                <a:lnTo>
                  <a:pt x="271498" y="0"/>
                </a:lnTo>
                <a:lnTo>
                  <a:pt x="243792" y="87617"/>
                </a:lnTo>
                <a:lnTo>
                  <a:pt x="0" y="8366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3" name="平行四边形 4"/>
          <p:cNvSpPr>
            <a:spLocks noChangeArrowheads="1"/>
          </p:cNvSpPr>
          <p:nvPr/>
        </p:nvSpPr>
        <p:spPr bwMode="auto">
          <a:xfrm>
            <a:off x="5584825" y="2374900"/>
            <a:ext cx="336550" cy="92075"/>
          </a:xfrm>
          <a:custGeom>
            <a:avLst/>
            <a:gdLst>
              <a:gd name="T0" fmla="*/ 0 w 252448"/>
              <a:gd name="T1" fmla="*/ 86933 h 90883"/>
              <a:gd name="T2" fmla="*/ 21954 w 252448"/>
              <a:gd name="T3" fmla="*/ 0 h 90883"/>
              <a:gd name="T4" fmla="*/ 252448 w 252448"/>
              <a:gd name="T5" fmla="*/ 3266 h 90883"/>
              <a:gd name="T6" fmla="*/ 243792 w 252448"/>
              <a:gd name="T7" fmla="*/ 90883 h 90883"/>
              <a:gd name="T8" fmla="*/ 0 w 252448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448"/>
              <a:gd name="T16" fmla="*/ 0 h 90883"/>
              <a:gd name="T17" fmla="*/ 252448 w 252448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448" h="90883">
                <a:moveTo>
                  <a:pt x="0" y="86933"/>
                </a:moveTo>
                <a:lnTo>
                  <a:pt x="21954" y="0"/>
                </a:lnTo>
                <a:lnTo>
                  <a:pt x="252448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4" name="平行四边形 4"/>
          <p:cNvSpPr>
            <a:spLocks noChangeArrowheads="1"/>
          </p:cNvSpPr>
          <p:nvPr/>
        </p:nvSpPr>
        <p:spPr bwMode="auto">
          <a:xfrm>
            <a:off x="4479925" y="2268538"/>
            <a:ext cx="365125" cy="74612"/>
          </a:xfrm>
          <a:custGeom>
            <a:avLst/>
            <a:gdLst>
              <a:gd name="T0" fmla="*/ 0 w 273879"/>
              <a:gd name="T1" fmla="*/ 72645 h 74214"/>
              <a:gd name="T2" fmla="*/ 52908 w 273879"/>
              <a:gd name="T3" fmla="*/ 0 h 74214"/>
              <a:gd name="T4" fmla="*/ 273879 w 273879"/>
              <a:gd name="T5" fmla="*/ 884 h 74214"/>
              <a:gd name="T6" fmla="*/ 229505 w 273879"/>
              <a:gd name="T7" fmla="*/ 74214 h 74214"/>
              <a:gd name="T8" fmla="*/ 0 w 273879"/>
              <a:gd name="T9" fmla="*/ 72645 h 742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3879"/>
              <a:gd name="T16" fmla="*/ 0 h 74214"/>
              <a:gd name="T17" fmla="*/ 273879 w 273879"/>
              <a:gd name="T18" fmla="*/ 74214 h 742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3879" h="74214">
                <a:moveTo>
                  <a:pt x="0" y="72645"/>
                </a:moveTo>
                <a:lnTo>
                  <a:pt x="52908" y="0"/>
                </a:lnTo>
                <a:lnTo>
                  <a:pt x="273879" y="884"/>
                </a:lnTo>
                <a:lnTo>
                  <a:pt x="229505" y="74214"/>
                </a:lnTo>
                <a:lnTo>
                  <a:pt x="0" y="7264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5" name="平行四边形 4"/>
          <p:cNvSpPr>
            <a:spLocks noChangeArrowheads="1"/>
          </p:cNvSpPr>
          <p:nvPr/>
        </p:nvSpPr>
        <p:spPr bwMode="auto">
          <a:xfrm>
            <a:off x="4864100" y="2265363"/>
            <a:ext cx="349250" cy="77787"/>
          </a:xfrm>
          <a:custGeom>
            <a:avLst/>
            <a:gdLst>
              <a:gd name="T0" fmla="*/ 0 w 261973"/>
              <a:gd name="T1" fmla="*/ 75026 h 76595"/>
              <a:gd name="T2" fmla="*/ 33858 w 261973"/>
              <a:gd name="T3" fmla="*/ 0 h 76595"/>
              <a:gd name="T4" fmla="*/ 261973 w 261973"/>
              <a:gd name="T5" fmla="*/ 884 h 76595"/>
              <a:gd name="T6" fmla="*/ 229505 w 261973"/>
              <a:gd name="T7" fmla="*/ 76595 h 76595"/>
              <a:gd name="T8" fmla="*/ 0 w 261973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973"/>
              <a:gd name="T16" fmla="*/ 0 h 76595"/>
              <a:gd name="T17" fmla="*/ 261973 w 261973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973" h="76595">
                <a:moveTo>
                  <a:pt x="0" y="75026"/>
                </a:moveTo>
                <a:lnTo>
                  <a:pt x="33858" y="0"/>
                </a:lnTo>
                <a:lnTo>
                  <a:pt x="261973" y="884"/>
                </a:lnTo>
                <a:lnTo>
                  <a:pt x="229505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6" name="平行四边形 4"/>
          <p:cNvSpPr>
            <a:spLocks noChangeArrowheads="1"/>
          </p:cNvSpPr>
          <p:nvPr/>
        </p:nvSpPr>
        <p:spPr bwMode="auto">
          <a:xfrm>
            <a:off x="5248275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7" name="平行四边形 4"/>
          <p:cNvSpPr>
            <a:spLocks noChangeArrowheads="1"/>
          </p:cNvSpPr>
          <p:nvPr/>
        </p:nvSpPr>
        <p:spPr bwMode="auto">
          <a:xfrm>
            <a:off x="5622925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8" name="平行四边形 4"/>
          <p:cNvSpPr>
            <a:spLocks noChangeArrowheads="1"/>
          </p:cNvSpPr>
          <p:nvPr/>
        </p:nvSpPr>
        <p:spPr bwMode="auto">
          <a:xfrm flipH="1">
            <a:off x="8932863" y="4268788"/>
            <a:ext cx="865187" cy="371475"/>
          </a:xfrm>
          <a:custGeom>
            <a:avLst/>
            <a:gdLst>
              <a:gd name="T0" fmla="*/ 0 w 648731"/>
              <a:gd name="T1" fmla="*/ 364523 h 370701"/>
              <a:gd name="T2" fmla="*/ 237868 w 648731"/>
              <a:gd name="T3" fmla="*/ 0 h 370701"/>
              <a:gd name="T4" fmla="*/ 648731 w 648731"/>
              <a:gd name="T5" fmla="*/ 18534 h 370701"/>
              <a:gd name="T6" fmla="*/ 454112 w 648731"/>
              <a:gd name="T7" fmla="*/ 370701 h 370701"/>
              <a:gd name="T8" fmla="*/ 0 w 648731"/>
              <a:gd name="T9" fmla="*/ 364523 h 370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8731"/>
              <a:gd name="T16" fmla="*/ 0 h 370701"/>
              <a:gd name="T17" fmla="*/ 648731 w 648731"/>
              <a:gd name="T18" fmla="*/ 370701 h 370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8731" h="370701">
                <a:moveTo>
                  <a:pt x="0" y="364523"/>
                </a:moveTo>
                <a:lnTo>
                  <a:pt x="237868" y="0"/>
                </a:lnTo>
                <a:lnTo>
                  <a:pt x="648731" y="18534"/>
                </a:lnTo>
                <a:lnTo>
                  <a:pt x="454112" y="370701"/>
                </a:lnTo>
                <a:lnTo>
                  <a:pt x="0" y="36452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9" name="平行四边形 4"/>
          <p:cNvSpPr>
            <a:spLocks noChangeArrowheads="1"/>
          </p:cNvSpPr>
          <p:nvPr/>
        </p:nvSpPr>
        <p:spPr bwMode="auto">
          <a:xfrm flipH="1">
            <a:off x="8158163" y="4281488"/>
            <a:ext cx="808037" cy="358775"/>
          </a:xfrm>
          <a:custGeom>
            <a:avLst/>
            <a:gdLst>
              <a:gd name="T0" fmla="*/ 0 w 605483"/>
              <a:gd name="T1" fmla="*/ 352168 h 358346"/>
              <a:gd name="T2" fmla="*/ 188441 w 605483"/>
              <a:gd name="T3" fmla="*/ 2 h 358346"/>
              <a:gd name="T4" fmla="*/ 605483 w 605483"/>
              <a:gd name="T5" fmla="*/ 0 h 358346"/>
              <a:gd name="T6" fmla="*/ 454112 w 605483"/>
              <a:gd name="T7" fmla="*/ 358346 h 358346"/>
              <a:gd name="T8" fmla="*/ 0 w 605483"/>
              <a:gd name="T9" fmla="*/ 352168 h 3583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5483"/>
              <a:gd name="T16" fmla="*/ 0 h 358346"/>
              <a:gd name="T17" fmla="*/ 605483 w 605483"/>
              <a:gd name="T18" fmla="*/ 358346 h 3583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5483" h="358346">
                <a:moveTo>
                  <a:pt x="0" y="352168"/>
                </a:moveTo>
                <a:lnTo>
                  <a:pt x="188441" y="2"/>
                </a:lnTo>
                <a:lnTo>
                  <a:pt x="605483" y="0"/>
                </a:lnTo>
                <a:lnTo>
                  <a:pt x="454112" y="358346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70" name="平行四边形 4"/>
          <p:cNvSpPr>
            <a:spLocks noChangeArrowheads="1"/>
          </p:cNvSpPr>
          <p:nvPr/>
        </p:nvSpPr>
        <p:spPr bwMode="auto">
          <a:xfrm flipH="1">
            <a:off x="7400925" y="4281488"/>
            <a:ext cx="749300" cy="352425"/>
          </a:xfrm>
          <a:custGeom>
            <a:avLst/>
            <a:gdLst>
              <a:gd name="T0" fmla="*/ 0 w 562234"/>
              <a:gd name="T1" fmla="*/ 352168 h 352168"/>
              <a:gd name="T2" fmla="*/ 132836 w 562234"/>
              <a:gd name="T3" fmla="*/ 12359 h 352168"/>
              <a:gd name="T4" fmla="*/ 562234 w 562234"/>
              <a:gd name="T5" fmla="*/ 0 h 352168"/>
              <a:gd name="T6" fmla="*/ 478826 w 562234"/>
              <a:gd name="T7" fmla="*/ 352168 h 352168"/>
              <a:gd name="T8" fmla="*/ 0 w 562234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2234"/>
              <a:gd name="T16" fmla="*/ 0 h 352168"/>
              <a:gd name="T17" fmla="*/ 562234 w 562234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2234" h="352168">
                <a:moveTo>
                  <a:pt x="0" y="352168"/>
                </a:moveTo>
                <a:lnTo>
                  <a:pt x="132836" y="12359"/>
                </a:lnTo>
                <a:lnTo>
                  <a:pt x="562234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71" name="平行四边形 4"/>
          <p:cNvSpPr>
            <a:spLocks noChangeArrowheads="1"/>
          </p:cNvSpPr>
          <p:nvPr/>
        </p:nvSpPr>
        <p:spPr bwMode="auto">
          <a:xfrm flipH="1">
            <a:off x="6642100" y="4281488"/>
            <a:ext cx="668338" cy="352425"/>
          </a:xfrm>
          <a:custGeom>
            <a:avLst/>
            <a:gdLst>
              <a:gd name="T0" fmla="*/ 0 w 500450"/>
              <a:gd name="T1" fmla="*/ 352168 h 352168"/>
              <a:gd name="T2" fmla="*/ 89588 w 500450"/>
              <a:gd name="T3" fmla="*/ 2 h 352168"/>
              <a:gd name="T4" fmla="*/ 500450 w 500450"/>
              <a:gd name="T5" fmla="*/ 0 h 352168"/>
              <a:gd name="T6" fmla="*/ 478826 w 500450"/>
              <a:gd name="T7" fmla="*/ 352168 h 352168"/>
              <a:gd name="T8" fmla="*/ 0 w 500450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0450"/>
              <a:gd name="T16" fmla="*/ 0 h 352168"/>
              <a:gd name="T17" fmla="*/ 500450 w 500450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0450" h="352168">
                <a:moveTo>
                  <a:pt x="0" y="352168"/>
                </a:moveTo>
                <a:lnTo>
                  <a:pt x="89588" y="2"/>
                </a:lnTo>
                <a:lnTo>
                  <a:pt x="500450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72" name="平行四边形 4"/>
          <p:cNvSpPr>
            <a:spLocks noChangeArrowheads="1"/>
          </p:cNvSpPr>
          <p:nvPr/>
        </p:nvSpPr>
        <p:spPr bwMode="auto">
          <a:xfrm flipH="1">
            <a:off x="8645525" y="3867150"/>
            <a:ext cx="762000" cy="284163"/>
          </a:xfrm>
          <a:custGeom>
            <a:avLst/>
            <a:gdLst>
              <a:gd name="T0" fmla="*/ 0 w 572000"/>
              <a:gd name="T1" fmla="*/ 276034 h 284746"/>
              <a:gd name="T2" fmla="*/ 207774 w 572000"/>
              <a:gd name="T3" fmla="*/ 284 h 284746"/>
              <a:gd name="T4" fmla="*/ 572000 w 572000"/>
              <a:gd name="T5" fmla="*/ 0 h 284746"/>
              <a:gd name="T6" fmla="*/ 419547 w 572000"/>
              <a:gd name="T7" fmla="*/ 284746 h 284746"/>
              <a:gd name="T8" fmla="*/ 0 w 572000"/>
              <a:gd name="T9" fmla="*/ 276034 h 2847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2000"/>
              <a:gd name="T16" fmla="*/ 0 h 284746"/>
              <a:gd name="T17" fmla="*/ 572000 w 572000"/>
              <a:gd name="T18" fmla="*/ 284746 h 2847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2000" h="284746">
                <a:moveTo>
                  <a:pt x="0" y="276034"/>
                </a:moveTo>
                <a:lnTo>
                  <a:pt x="207774" y="284"/>
                </a:lnTo>
                <a:lnTo>
                  <a:pt x="572000" y="0"/>
                </a:lnTo>
                <a:lnTo>
                  <a:pt x="419547" y="284746"/>
                </a:lnTo>
                <a:lnTo>
                  <a:pt x="0" y="27603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73" name="平行四边形 4"/>
          <p:cNvSpPr>
            <a:spLocks noChangeArrowheads="1"/>
          </p:cNvSpPr>
          <p:nvPr/>
        </p:nvSpPr>
        <p:spPr bwMode="auto">
          <a:xfrm flipH="1">
            <a:off x="7948613" y="3862388"/>
            <a:ext cx="717550" cy="288925"/>
          </a:xfrm>
          <a:custGeom>
            <a:avLst/>
            <a:gdLst>
              <a:gd name="T0" fmla="*/ 0 w 538290"/>
              <a:gd name="T1" fmla="*/ 280247 h 288959"/>
              <a:gd name="T2" fmla="*/ 161423 w 538290"/>
              <a:gd name="T3" fmla="*/ 8711 h 288959"/>
              <a:gd name="T4" fmla="*/ 538290 w 538290"/>
              <a:gd name="T5" fmla="*/ 0 h 288959"/>
              <a:gd name="T6" fmla="*/ 419547 w 538290"/>
              <a:gd name="T7" fmla="*/ 288959 h 288959"/>
              <a:gd name="T8" fmla="*/ 0 w 538290"/>
              <a:gd name="T9" fmla="*/ 280247 h 288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8290"/>
              <a:gd name="T16" fmla="*/ 0 h 288959"/>
              <a:gd name="T17" fmla="*/ 538290 w 538290"/>
              <a:gd name="T18" fmla="*/ 288959 h 288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8290" h="288959">
                <a:moveTo>
                  <a:pt x="0" y="280247"/>
                </a:moveTo>
                <a:lnTo>
                  <a:pt x="161423" y="8711"/>
                </a:lnTo>
                <a:lnTo>
                  <a:pt x="538290" y="0"/>
                </a:lnTo>
                <a:lnTo>
                  <a:pt x="419547" y="288959"/>
                </a:lnTo>
                <a:lnTo>
                  <a:pt x="0" y="28024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74" name="平行四边形 4"/>
          <p:cNvSpPr>
            <a:spLocks noChangeArrowheads="1"/>
          </p:cNvSpPr>
          <p:nvPr/>
        </p:nvSpPr>
        <p:spPr bwMode="auto">
          <a:xfrm flipH="1">
            <a:off x="7269163" y="3870325"/>
            <a:ext cx="655637" cy="280988"/>
          </a:xfrm>
          <a:custGeom>
            <a:avLst/>
            <a:gdLst>
              <a:gd name="T0" fmla="*/ 0 w 491156"/>
              <a:gd name="T1" fmla="*/ 271536 h 280248"/>
              <a:gd name="T2" fmla="*/ 109576 w 491156"/>
              <a:gd name="T3" fmla="*/ 0 h 280248"/>
              <a:gd name="T4" fmla="*/ 491156 w 491156"/>
              <a:gd name="T5" fmla="*/ 715 h 280248"/>
              <a:gd name="T6" fmla="*/ 419547 w 491156"/>
              <a:gd name="T7" fmla="*/ 280248 h 280248"/>
              <a:gd name="T8" fmla="*/ 0 w 491156"/>
              <a:gd name="T9" fmla="*/ 271536 h 280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1156"/>
              <a:gd name="T16" fmla="*/ 0 h 280248"/>
              <a:gd name="T17" fmla="*/ 491156 w 491156"/>
              <a:gd name="T18" fmla="*/ 280248 h 280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1156" h="280248">
                <a:moveTo>
                  <a:pt x="0" y="271536"/>
                </a:moveTo>
                <a:lnTo>
                  <a:pt x="109576" y="0"/>
                </a:lnTo>
                <a:lnTo>
                  <a:pt x="491156" y="715"/>
                </a:lnTo>
                <a:lnTo>
                  <a:pt x="419547" y="280248"/>
                </a:lnTo>
                <a:lnTo>
                  <a:pt x="0" y="27153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75" name="平行四边形 4"/>
          <p:cNvSpPr>
            <a:spLocks noChangeArrowheads="1"/>
          </p:cNvSpPr>
          <p:nvPr/>
        </p:nvSpPr>
        <p:spPr bwMode="auto">
          <a:xfrm flipH="1">
            <a:off x="6572250" y="3871913"/>
            <a:ext cx="611188" cy="279400"/>
          </a:xfrm>
          <a:custGeom>
            <a:avLst/>
            <a:gdLst>
              <a:gd name="T0" fmla="*/ 0 w 458162"/>
              <a:gd name="T1" fmla="*/ 270821 h 279533"/>
              <a:gd name="T2" fmla="*/ 76582 w 458162"/>
              <a:gd name="T3" fmla="*/ 3998 h 279533"/>
              <a:gd name="T4" fmla="*/ 458162 w 458162"/>
              <a:gd name="T5" fmla="*/ 0 h 279533"/>
              <a:gd name="T6" fmla="*/ 419547 w 458162"/>
              <a:gd name="T7" fmla="*/ 279533 h 279533"/>
              <a:gd name="T8" fmla="*/ 0 w 458162"/>
              <a:gd name="T9" fmla="*/ 270821 h 279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8162"/>
              <a:gd name="T16" fmla="*/ 0 h 279533"/>
              <a:gd name="T17" fmla="*/ 458162 w 458162"/>
              <a:gd name="T18" fmla="*/ 279533 h 279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8162" h="279533">
                <a:moveTo>
                  <a:pt x="0" y="270821"/>
                </a:moveTo>
                <a:lnTo>
                  <a:pt x="76582" y="3998"/>
                </a:lnTo>
                <a:lnTo>
                  <a:pt x="458162" y="0"/>
                </a:lnTo>
                <a:lnTo>
                  <a:pt x="419547" y="279533"/>
                </a:lnTo>
                <a:lnTo>
                  <a:pt x="0" y="27082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76" name="平行四边形 4"/>
          <p:cNvSpPr>
            <a:spLocks noChangeArrowheads="1"/>
          </p:cNvSpPr>
          <p:nvPr/>
        </p:nvSpPr>
        <p:spPr bwMode="auto">
          <a:xfrm flipH="1">
            <a:off x="8369300" y="3525838"/>
            <a:ext cx="688975" cy="233362"/>
          </a:xfrm>
          <a:custGeom>
            <a:avLst/>
            <a:gdLst>
              <a:gd name="T0" fmla="*/ 0 w 516440"/>
              <a:gd name="T1" fmla="*/ 224847 h 233559"/>
              <a:gd name="T2" fmla="*/ 147769 w 516440"/>
              <a:gd name="T3" fmla="*/ 4497 h 233559"/>
              <a:gd name="T4" fmla="*/ 516440 w 516440"/>
              <a:gd name="T5" fmla="*/ 0 h 233559"/>
              <a:gd name="T6" fmla="*/ 381969 w 516440"/>
              <a:gd name="T7" fmla="*/ 233559 h 233559"/>
              <a:gd name="T8" fmla="*/ 0 w 516440"/>
              <a:gd name="T9" fmla="*/ 224847 h 2335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6440"/>
              <a:gd name="T16" fmla="*/ 0 h 233559"/>
              <a:gd name="T17" fmla="*/ 516440 w 516440"/>
              <a:gd name="T18" fmla="*/ 233559 h 2335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6440" h="233559">
                <a:moveTo>
                  <a:pt x="0" y="224847"/>
                </a:moveTo>
                <a:lnTo>
                  <a:pt x="147769" y="4497"/>
                </a:lnTo>
                <a:lnTo>
                  <a:pt x="516440" y="0"/>
                </a:lnTo>
                <a:lnTo>
                  <a:pt x="381969" y="233559"/>
                </a:lnTo>
                <a:lnTo>
                  <a:pt x="0" y="22484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77" name="平行四边形 4"/>
          <p:cNvSpPr>
            <a:spLocks noChangeArrowheads="1"/>
          </p:cNvSpPr>
          <p:nvPr/>
        </p:nvSpPr>
        <p:spPr bwMode="auto">
          <a:xfrm flipH="1">
            <a:off x="7759700" y="3532188"/>
            <a:ext cx="635000" cy="228600"/>
          </a:xfrm>
          <a:custGeom>
            <a:avLst/>
            <a:gdLst>
              <a:gd name="T0" fmla="*/ 0 w 475730"/>
              <a:gd name="T1" fmla="*/ 227979 h 227979"/>
              <a:gd name="T2" fmla="*/ 119586 w 475730"/>
              <a:gd name="T3" fmla="*/ 1365 h 227979"/>
              <a:gd name="T4" fmla="*/ 475730 w 475730"/>
              <a:gd name="T5" fmla="*/ 0 h 227979"/>
              <a:gd name="T6" fmla="*/ 375706 w 475730"/>
              <a:gd name="T7" fmla="*/ 227296 h 227979"/>
              <a:gd name="T8" fmla="*/ 0 w 475730"/>
              <a:gd name="T9" fmla="*/ 227979 h 2279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5730"/>
              <a:gd name="T16" fmla="*/ 0 h 227979"/>
              <a:gd name="T17" fmla="*/ 475730 w 475730"/>
              <a:gd name="T18" fmla="*/ 227979 h 2279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5730" h="227979">
                <a:moveTo>
                  <a:pt x="0" y="227979"/>
                </a:moveTo>
                <a:lnTo>
                  <a:pt x="119586" y="1365"/>
                </a:lnTo>
                <a:lnTo>
                  <a:pt x="475730" y="0"/>
                </a:lnTo>
                <a:lnTo>
                  <a:pt x="375706" y="227296"/>
                </a:lnTo>
                <a:lnTo>
                  <a:pt x="0" y="22797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78" name="平行四边形 4"/>
          <p:cNvSpPr>
            <a:spLocks noChangeArrowheads="1"/>
          </p:cNvSpPr>
          <p:nvPr/>
        </p:nvSpPr>
        <p:spPr bwMode="auto">
          <a:xfrm flipH="1">
            <a:off x="8169275" y="3248025"/>
            <a:ext cx="617538" cy="195263"/>
          </a:xfrm>
          <a:custGeom>
            <a:avLst/>
            <a:gdLst>
              <a:gd name="T0" fmla="*/ 0 w 463207"/>
              <a:gd name="T1" fmla="*/ 187270 h 195982"/>
              <a:gd name="T2" fmla="*/ 132112 w 463207"/>
              <a:gd name="T3" fmla="*/ 7630 h 195982"/>
              <a:gd name="T4" fmla="*/ 463207 w 463207"/>
              <a:gd name="T5" fmla="*/ 0 h 195982"/>
              <a:gd name="T6" fmla="*/ 353785 w 463207"/>
              <a:gd name="T7" fmla="*/ 195982 h 195982"/>
              <a:gd name="T8" fmla="*/ 0 w 463207"/>
              <a:gd name="T9" fmla="*/ 187270 h 1959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3207"/>
              <a:gd name="T16" fmla="*/ 0 h 195982"/>
              <a:gd name="T17" fmla="*/ 463207 w 463207"/>
              <a:gd name="T18" fmla="*/ 195982 h 1959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3207" h="195982">
                <a:moveTo>
                  <a:pt x="0" y="187270"/>
                </a:moveTo>
                <a:lnTo>
                  <a:pt x="132112" y="7630"/>
                </a:lnTo>
                <a:lnTo>
                  <a:pt x="463207" y="0"/>
                </a:lnTo>
                <a:lnTo>
                  <a:pt x="353785" y="195982"/>
                </a:lnTo>
                <a:lnTo>
                  <a:pt x="0" y="18727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79" name="平行四边形 4"/>
          <p:cNvSpPr>
            <a:spLocks noChangeArrowheads="1"/>
          </p:cNvSpPr>
          <p:nvPr/>
        </p:nvSpPr>
        <p:spPr bwMode="auto">
          <a:xfrm flipH="1">
            <a:off x="7613650" y="3244850"/>
            <a:ext cx="579438" cy="198438"/>
          </a:xfrm>
          <a:custGeom>
            <a:avLst/>
            <a:gdLst>
              <a:gd name="T0" fmla="*/ 0 w 435024"/>
              <a:gd name="T1" fmla="*/ 190402 h 199114"/>
              <a:gd name="T2" fmla="*/ 107060 w 435024"/>
              <a:gd name="T3" fmla="*/ 4499 h 199114"/>
              <a:gd name="T4" fmla="*/ 435024 w 435024"/>
              <a:gd name="T5" fmla="*/ 0 h 199114"/>
              <a:gd name="T6" fmla="*/ 353785 w 435024"/>
              <a:gd name="T7" fmla="*/ 199114 h 199114"/>
              <a:gd name="T8" fmla="*/ 0 w 435024"/>
              <a:gd name="T9" fmla="*/ 190402 h 199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5024"/>
              <a:gd name="T16" fmla="*/ 0 h 199114"/>
              <a:gd name="T17" fmla="*/ 435024 w 435024"/>
              <a:gd name="T18" fmla="*/ 199114 h 199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5024" h="199114">
                <a:moveTo>
                  <a:pt x="0" y="190402"/>
                </a:moveTo>
                <a:lnTo>
                  <a:pt x="107060" y="4499"/>
                </a:lnTo>
                <a:lnTo>
                  <a:pt x="435024" y="0"/>
                </a:lnTo>
                <a:lnTo>
                  <a:pt x="353785" y="199114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80" name="平行四边形 4"/>
          <p:cNvSpPr>
            <a:spLocks noChangeArrowheads="1"/>
          </p:cNvSpPr>
          <p:nvPr/>
        </p:nvSpPr>
        <p:spPr bwMode="auto">
          <a:xfrm flipH="1">
            <a:off x="8013700" y="3019425"/>
            <a:ext cx="539750" cy="158750"/>
          </a:xfrm>
          <a:custGeom>
            <a:avLst/>
            <a:gdLst>
              <a:gd name="T0" fmla="*/ 0 w 403707"/>
              <a:gd name="T1" fmla="*/ 159086 h 159086"/>
              <a:gd name="T2" fmla="*/ 100797 w 403707"/>
              <a:gd name="T3" fmla="*/ 4498 h 159086"/>
              <a:gd name="T4" fmla="*/ 403707 w 403707"/>
              <a:gd name="T5" fmla="*/ 0 h 159086"/>
              <a:gd name="T6" fmla="*/ 313076 w 403707"/>
              <a:gd name="T7" fmla="*/ 158403 h 159086"/>
              <a:gd name="T8" fmla="*/ 0 w 403707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3707"/>
              <a:gd name="T16" fmla="*/ 0 h 159086"/>
              <a:gd name="T17" fmla="*/ 403707 w 403707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3707" h="159086">
                <a:moveTo>
                  <a:pt x="0" y="159086"/>
                </a:moveTo>
                <a:lnTo>
                  <a:pt x="100797" y="4498"/>
                </a:lnTo>
                <a:lnTo>
                  <a:pt x="403707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81" name="平行四边形 4"/>
          <p:cNvSpPr>
            <a:spLocks noChangeArrowheads="1"/>
          </p:cNvSpPr>
          <p:nvPr/>
        </p:nvSpPr>
        <p:spPr bwMode="auto">
          <a:xfrm flipH="1">
            <a:off x="7493000" y="3019425"/>
            <a:ext cx="508000" cy="158750"/>
          </a:xfrm>
          <a:custGeom>
            <a:avLst/>
            <a:gdLst>
              <a:gd name="T0" fmla="*/ 0 w 381786"/>
              <a:gd name="T1" fmla="*/ 157720 h 157720"/>
              <a:gd name="T2" fmla="*/ 75745 w 381786"/>
              <a:gd name="T3" fmla="*/ 0 h 157720"/>
              <a:gd name="T4" fmla="*/ 381786 w 381786"/>
              <a:gd name="T5" fmla="*/ 1766 h 157720"/>
              <a:gd name="T6" fmla="*/ 313076 w 381786"/>
              <a:gd name="T7" fmla="*/ 157037 h 157720"/>
              <a:gd name="T8" fmla="*/ 0 w 381786"/>
              <a:gd name="T9" fmla="*/ 157720 h 157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1786"/>
              <a:gd name="T16" fmla="*/ 0 h 157720"/>
              <a:gd name="T17" fmla="*/ 381786 w 381786"/>
              <a:gd name="T18" fmla="*/ 157720 h 157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1786" h="157720">
                <a:moveTo>
                  <a:pt x="0" y="157720"/>
                </a:moveTo>
                <a:lnTo>
                  <a:pt x="75745" y="0"/>
                </a:lnTo>
                <a:lnTo>
                  <a:pt x="381786" y="1766"/>
                </a:lnTo>
                <a:lnTo>
                  <a:pt x="313076" y="157037"/>
                </a:lnTo>
                <a:lnTo>
                  <a:pt x="0" y="1577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82" name="平行四边形 4"/>
          <p:cNvSpPr>
            <a:spLocks noChangeArrowheads="1"/>
          </p:cNvSpPr>
          <p:nvPr/>
        </p:nvSpPr>
        <p:spPr bwMode="auto">
          <a:xfrm flipH="1">
            <a:off x="6986588" y="3019425"/>
            <a:ext cx="468312" cy="158750"/>
          </a:xfrm>
          <a:custGeom>
            <a:avLst/>
            <a:gdLst>
              <a:gd name="T0" fmla="*/ 0 w 350471"/>
              <a:gd name="T1" fmla="*/ 159086 h 159086"/>
              <a:gd name="T2" fmla="*/ 47561 w 350471"/>
              <a:gd name="T3" fmla="*/ 4497 h 159086"/>
              <a:gd name="T4" fmla="*/ 350471 w 350471"/>
              <a:gd name="T5" fmla="*/ 0 h 159086"/>
              <a:gd name="T6" fmla="*/ 313076 w 350471"/>
              <a:gd name="T7" fmla="*/ 158403 h 159086"/>
              <a:gd name="T8" fmla="*/ 0 w 350471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471"/>
              <a:gd name="T16" fmla="*/ 0 h 159086"/>
              <a:gd name="T17" fmla="*/ 350471 w 350471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471" h="159086">
                <a:moveTo>
                  <a:pt x="0" y="159086"/>
                </a:moveTo>
                <a:lnTo>
                  <a:pt x="47561" y="4497"/>
                </a:lnTo>
                <a:lnTo>
                  <a:pt x="350471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83" name="平行四边形 4"/>
          <p:cNvSpPr>
            <a:spLocks noChangeArrowheads="1"/>
          </p:cNvSpPr>
          <p:nvPr/>
        </p:nvSpPr>
        <p:spPr bwMode="auto">
          <a:xfrm flipH="1">
            <a:off x="6464300" y="3019425"/>
            <a:ext cx="447675" cy="158750"/>
          </a:xfrm>
          <a:custGeom>
            <a:avLst/>
            <a:gdLst>
              <a:gd name="T0" fmla="*/ 0 w 334814"/>
              <a:gd name="T1" fmla="*/ 159086 h 159086"/>
              <a:gd name="T2" fmla="*/ 31903 w 334814"/>
              <a:gd name="T3" fmla="*/ 1366 h 159086"/>
              <a:gd name="T4" fmla="*/ 334814 w 334814"/>
              <a:gd name="T5" fmla="*/ 0 h 159086"/>
              <a:gd name="T6" fmla="*/ 313076 w 334814"/>
              <a:gd name="T7" fmla="*/ 158403 h 159086"/>
              <a:gd name="T8" fmla="*/ 0 w 334814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4814"/>
              <a:gd name="T16" fmla="*/ 0 h 159086"/>
              <a:gd name="T17" fmla="*/ 334814 w 334814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4814" h="159086">
                <a:moveTo>
                  <a:pt x="0" y="159086"/>
                </a:moveTo>
                <a:lnTo>
                  <a:pt x="31903" y="1366"/>
                </a:lnTo>
                <a:lnTo>
                  <a:pt x="334814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84" name="平行四边形 4"/>
          <p:cNvSpPr>
            <a:spLocks noChangeArrowheads="1"/>
          </p:cNvSpPr>
          <p:nvPr/>
        </p:nvSpPr>
        <p:spPr bwMode="auto">
          <a:xfrm flipH="1">
            <a:off x="7867650" y="2820988"/>
            <a:ext cx="492125" cy="133350"/>
          </a:xfrm>
          <a:custGeom>
            <a:avLst/>
            <a:gdLst>
              <a:gd name="T0" fmla="*/ 0 w 369261"/>
              <a:gd name="T1" fmla="*/ 130902 h 133351"/>
              <a:gd name="T2" fmla="*/ 91402 w 369261"/>
              <a:gd name="T3" fmla="*/ 4498 h 133351"/>
              <a:gd name="T4" fmla="*/ 369261 w 369261"/>
              <a:gd name="T5" fmla="*/ 0 h 133351"/>
              <a:gd name="T6" fmla="*/ 294288 w 369261"/>
              <a:gd name="T7" fmla="*/ 133351 h 133351"/>
              <a:gd name="T8" fmla="*/ 0 w 36926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9261"/>
              <a:gd name="T16" fmla="*/ 0 h 133351"/>
              <a:gd name="T17" fmla="*/ 369261 w 36926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9261" h="133351">
                <a:moveTo>
                  <a:pt x="0" y="130902"/>
                </a:moveTo>
                <a:lnTo>
                  <a:pt x="91402" y="4498"/>
                </a:lnTo>
                <a:lnTo>
                  <a:pt x="36926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85" name="平行四边形 4"/>
          <p:cNvSpPr>
            <a:spLocks noChangeArrowheads="1"/>
          </p:cNvSpPr>
          <p:nvPr/>
        </p:nvSpPr>
        <p:spPr bwMode="auto">
          <a:xfrm flipH="1">
            <a:off x="7396163" y="2820988"/>
            <a:ext cx="463550" cy="133350"/>
          </a:xfrm>
          <a:custGeom>
            <a:avLst/>
            <a:gdLst>
              <a:gd name="T0" fmla="*/ 0 w 347341"/>
              <a:gd name="T1" fmla="*/ 130902 h 133351"/>
              <a:gd name="T2" fmla="*/ 72613 w 347341"/>
              <a:gd name="T3" fmla="*/ 1367 h 133351"/>
              <a:gd name="T4" fmla="*/ 347341 w 347341"/>
              <a:gd name="T5" fmla="*/ 0 h 133351"/>
              <a:gd name="T6" fmla="*/ 294288 w 347341"/>
              <a:gd name="T7" fmla="*/ 133351 h 133351"/>
              <a:gd name="T8" fmla="*/ 0 w 34734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341"/>
              <a:gd name="T16" fmla="*/ 0 h 133351"/>
              <a:gd name="T17" fmla="*/ 347341 w 34734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341" h="133351">
                <a:moveTo>
                  <a:pt x="0" y="130902"/>
                </a:moveTo>
                <a:lnTo>
                  <a:pt x="72613" y="1367"/>
                </a:lnTo>
                <a:lnTo>
                  <a:pt x="34734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86" name="平行四边形 4"/>
          <p:cNvSpPr>
            <a:spLocks noChangeArrowheads="1"/>
          </p:cNvSpPr>
          <p:nvPr/>
        </p:nvSpPr>
        <p:spPr bwMode="auto">
          <a:xfrm flipH="1">
            <a:off x="6927850" y="2820988"/>
            <a:ext cx="412750" cy="134937"/>
          </a:xfrm>
          <a:custGeom>
            <a:avLst/>
            <a:gdLst>
              <a:gd name="T0" fmla="*/ 0 w 309763"/>
              <a:gd name="T1" fmla="*/ 134033 h 134033"/>
              <a:gd name="T2" fmla="*/ 44430 w 309763"/>
              <a:gd name="T3" fmla="*/ 1367 h 134033"/>
              <a:gd name="T4" fmla="*/ 309763 w 309763"/>
              <a:gd name="T5" fmla="*/ 0 h 134033"/>
              <a:gd name="T6" fmla="*/ 281762 w 309763"/>
              <a:gd name="T7" fmla="*/ 133351 h 134033"/>
              <a:gd name="T8" fmla="*/ 0 w 309763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763"/>
              <a:gd name="T16" fmla="*/ 0 h 134033"/>
              <a:gd name="T17" fmla="*/ 309763 w 309763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763" h="134033">
                <a:moveTo>
                  <a:pt x="0" y="134033"/>
                </a:moveTo>
                <a:lnTo>
                  <a:pt x="44430" y="1367"/>
                </a:lnTo>
                <a:lnTo>
                  <a:pt x="309763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87" name="平行四边形 4"/>
          <p:cNvSpPr>
            <a:spLocks noChangeArrowheads="1"/>
          </p:cNvSpPr>
          <p:nvPr/>
        </p:nvSpPr>
        <p:spPr bwMode="auto">
          <a:xfrm flipH="1">
            <a:off x="6453188" y="2820988"/>
            <a:ext cx="395287" cy="134937"/>
          </a:xfrm>
          <a:custGeom>
            <a:avLst/>
            <a:gdLst>
              <a:gd name="T0" fmla="*/ 0 w 297237"/>
              <a:gd name="T1" fmla="*/ 134033 h 134033"/>
              <a:gd name="T2" fmla="*/ 25641 w 297237"/>
              <a:gd name="T3" fmla="*/ 1367 h 134033"/>
              <a:gd name="T4" fmla="*/ 297237 w 297237"/>
              <a:gd name="T5" fmla="*/ 0 h 134033"/>
              <a:gd name="T6" fmla="*/ 281762 w 297237"/>
              <a:gd name="T7" fmla="*/ 133351 h 134033"/>
              <a:gd name="T8" fmla="*/ 0 w 297237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237"/>
              <a:gd name="T16" fmla="*/ 0 h 134033"/>
              <a:gd name="T17" fmla="*/ 297237 w 297237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237" h="134033">
                <a:moveTo>
                  <a:pt x="0" y="134033"/>
                </a:moveTo>
                <a:lnTo>
                  <a:pt x="25641" y="1367"/>
                </a:lnTo>
                <a:lnTo>
                  <a:pt x="297237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88" name="平行四边形 4"/>
          <p:cNvSpPr>
            <a:spLocks noChangeArrowheads="1"/>
          </p:cNvSpPr>
          <p:nvPr/>
        </p:nvSpPr>
        <p:spPr bwMode="auto">
          <a:xfrm flipH="1">
            <a:off x="7747000" y="2655888"/>
            <a:ext cx="441325" cy="117475"/>
          </a:xfrm>
          <a:custGeom>
            <a:avLst/>
            <a:gdLst>
              <a:gd name="T0" fmla="*/ 0 w 331682"/>
              <a:gd name="T1" fmla="*/ 108981 h 117693"/>
              <a:gd name="T2" fmla="*/ 75745 w 331682"/>
              <a:gd name="T3" fmla="*/ 4497 h 117693"/>
              <a:gd name="T4" fmla="*/ 331682 w 331682"/>
              <a:gd name="T5" fmla="*/ 0 h 117693"/>
              <a:gd name="T6" fmla="*/ 259842 w 331682"/>
              <a:gd name="T7" fmla="*/ 117693 h 117693"/>
              <a:gd name="T8" fmla="*/ 0 w 331682"/>
              <a:gd name="T9" fmla="*/ 108981 h 1176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682"/>
              <a:gd name="T16" fmla="*/ 0 h 117693"/>
              <a:gd name="T17" fmla="*/ 331682 w 331682"/>
              <a:gd name="T18" fmla="*/ 117693 h 1176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682" h="117693">
                <a:moveTo>
                  <a:pt x="0" y="108981"/>
                </a:moveTo>
                <a:lnTo>
                  <a:pt x="75745" y="4497"/>
                </a:lnTo>
                <a:lnTo>
                  <a:pt x="331682" y="0"/>
                </a:lnTo>
                <a:lnTo>
                  <a:pt x="259842" y="117693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89" name="平行四边形 4"/>
          <p:cNvSpPr>
            <a:spLocks noChangeArrowheads="1"/>
          </p:cNvSpPr>
          <p:nvPr/>
        </p:nvSpPr>
        <p:spPr bwMode="auto">
          <a:xfrm flipH="1">
            <a:off x="7312025" y="2655888"/>
            <a:ext cx="412750" cy="114300"/>
          </a:xfrm>
          <a:custGeom>
            <a:avLst/>
            <a:gdLst>
              <a:gd name="T0" fmla="*/ 0 w 309762"/>
              <a:gd name="T1" fmla="*/ 108981 h 114562"/>
              <a:gd name="T2" fmla="*/ 56956 w 309762"/>
              <a:gd name="T3" fmla="*/ 1366 h 114562"/>
              <a:gd name="T4" fmla="*/ 309762 w 309762"/>
              <a:gd name="T5" fmla="*/ 0 h 114562"/>
              <a:gd name="T6" fmla="*/ 266105 w 309762"/>
              <a:gd name="T7" fmla="*/ 114562 h 114562"/>
              <a:gd name="T8" fmla="*/ 0 w 309762"/>
              <a:gd name="T9" fmla="*/ 108981 h 1145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762"/>
              <a:gd name="T16" fmla="*/ 0 h 114562"/>
              <a:gd name="T17" fmla="*/ 309762 w 309762"/>
              <a:gd name="T18" fmla="*/ 114562 h 1145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762" h="114562">
                <a:moveTo>
                  <a:pt x="0" y="108981"/>
                </a:moveTo>
                <a:lnTo>
                  <a:pt x="56956" y="1366"/>
                </a:lnTo>
                <a:lnTo>
                  <a:pt x="309762" y="0"/>
                </a:lnTo>
                <a:lnTo>
                  <a:pt x="266105" y="114562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90" name="平行四边形 4"/>
          <p:cNvSpPr>
            <a:spLocks noChangeArrowheads="1"/>
          </p:cNvSpPr>
          <p:nvPr/>
        </p:nvSpPr>
        <p:spPr bwMode="auto">
          <a:xfrm flipH="1">
            <a:off x="7629525" y="2508250"/>
            <a:ext cx="431800" cy="98425"/>
          </a:xfrm>
          <a:custGeom>
            <a:avLst/>
            <a:gdLst>
              <a:gd name="T0" fmla="*/ 0 w 323886"/>
              <a:gd name="T1" fmla="*/ 96459 h 98028"/>
              <a:gd name="T2" fmla="*/ 83866 w 323886"/>
              <a:gd name="T3" fmla="*/ 0 h 98028"/>
              <a:gd name="T4" fmla="*/ 323886 w 323886"/>
              <a:gd name="T5" fmla="*/ 886 h 98028"/>
              <a:gd name="T6" fmla="*/ 258080 w 323886"/>
              <a:gd name="T7" fmla="*/ 98028 h 98028"/>
              <a:gd name="T8" fmla="*/ 0 w 323886"/>
              <a:gd name="T9" fmla="*/ 96459 h 98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3886"/>
              <a:gd name="T16" fmla="*/ 0 h 98028"/>
              <a:gd name="T17" fmla="*/ 323886 w 323886"/>
              <a:gd name="T18" fmla="*/ 98028 h 98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3886" h="98028">
                <a:moveTo>
                  <a:pt x="0" y="96459"/>
                </a:moveTo>
                <a:lnTo>
                  <a:pt x="83866" y="0"/>
                </a:lnTo>
                <a:lnTo>
                  <a:pt x="323886" y="886"/>
                </a:lnTo>
                <a:lnTo>
                  <a:pt x="258080" y="98028"/>
                </a:lnTo>
                <a:lnTo>
                  <a:pt x="0" y="9645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91" name="平行四边形 4"/>
          <p:cNvSpPr>
            <a:spLocks noChangeArrowheads="1"/>
          </p:cNvSpPr>
          <p:nvPr/>
        </p:nvSpPr>
        <p:spPr bwMode="auto">
          <a:xfrm flipH="1">
            <a:off x="7219950" y="2506663"/>
            <a:ext cx="403225" cy="100012"/>
          </a:xfrm>
          <a:custGeom>
            <a:avLst/>
            <a:gdLst>
              <a:gd name="T0" fmla="*/ 0 w 302454"/>
              <a:gd name="T1" fmla="*/ 98840 h 100409"/>
              <a:gd name="T2" fmla="*/ 60054 w 302454"/>
              <a:gd name="T3" fmla="*/ 0 h 100409"/>
              <a:gd name="T4" fmla="*/ 302454 w 302454"/>
              <a:gd name="T5" fmla="*/ 885 h 100409"/>
              <a:gd name="T6" fmla="*/ 258080 w 302454"/>
              <a:gd name="T7" fmla="*/ 100409 h 100409"/>
              <a:gd name="T8" fmla="*/ 0 w 302454"/>
              <a:gd name="T9" fmla="*/ 98840 h 100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454"/>
              <a:gd name="T16" fmla="*/ 0 h 100409"/>
              <a:gd name="T17" fmla="*/ 302454 w 302454"/>
              <a:gd name="T18" fmla="*/ 100409 h 100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454" h="100409">
                <a:moveTo>
                  <a:pt x="0" y="98840"/>
                </a:moveTo>
                <a:lnTo>
                  <a:pt x="60054" y="0"/>
                </a:lnTo>
                <a:lnTo>
                  <a:pt x="302454" y="885"/>
                </a:lnTo>
                <a:lnTo>
                  <a:pt x="258080" y="100409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92" name="平行四边形 4"/>
          <p:cNvSpPr>
            <a:spLocks noChangeArrowheads="1"/>
          </p:cNvSpPr>
          <p:nvPr/>
        </p:nvSpPr>
        <p:spPr bwMode="auto">
          <a:xfrm flipH="1">
            <a:off x="7543800" y="2374900"/>
            <a:ext cx="387350" cy="92075"/>
          </a:xfrm>
          <a:custGeom>
            <a:avLst/>
            <a:gdLst>
              <a:gd name="T0" fmla="*/ 0 w 290547"/>
              <a:gd name="T1" fmla="*/ 86933 h 90883"/>
              <a:gd name="T2" fmla="*/ 57672 w 290547"/>
              <a:gd name="T3" fmla="*/ 0 h 90883"/>
              <a:gd name="T4" fmla="*/ 290547 w 290547"/>
              <a:gd name="T5" fmla="*/ 3266 h 90883"/>
              <a:gd name="T6" fmla="*/ 236648 w 290547"/>
              <a:gd name="T7" fmla="*/ 90883 h 90883"/>
              <a:gd name="T8" fmla="*/ 0 w 290547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547"/>
              <a:gd name="T16" fmla="*/ 0 h 90883"/>
              <a:gd name="T17" fmla="*/ 290547 w 290547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547" h="90883">
                <a:moveTo>
                  <a:pt x="0" y="86933"/>
                </a:moveTo>
                <a:lnTo>
                  <a:pt x="57672" y="0"/>
                </a:lnTo>
                <a:lnTo>
                  <a:pt x="290547" y="3266"/>
                </a:lnTo>
                <a:lnTo>
                  <a:pt x="236648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93" name="平行四边形 4"/>
          <p:cNvSpPr>
            <a:spLocks noChangeArrowheads="1"/>
          </p:cNvSpPr>
          <p:nvPr/>
        </p:nvSpPr>
        <p:spPr bwMode="auto">
          <a:xfrm flipH="1">
            <a:off x="7156450" y="2373313"/>
            <a:ext cx="377825" cy="93662"/>
          </a:xfrm>
          <a:custGeom>
            <a:avLst/>
            <a:gdLst>
              <a:gd name="T0" fmla="*/ 0 w 283404"/>
              <a:gd name="T1" fmla="*/ 89314 h 93264"/>
              <a:gd name="T2" fmla="*/ 55291 w 283404"/>
              <a:gd name="T3" fmla="*/ 0 h 93264"/>
              <a:gd name="T4" fmla="*/ 283404 w 283404"/>
              <a:gd name="T5" fmla="*/ 5647 h 93264"/>
              <a:gd name="T6" fmla="*/ 243792 w 283404"/>
              <a:gd name="T7" fmla="*/ 93264 h 93264"/>
              <a:gd name="T8" fmla="*/ 0 w 283404"/>
              <a:gd name="T9" fmla="*/ 89314 h 93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404"/>
              <a:gd name="T16" fmla="*/ 0 h 93264"/>
              <a:gd name="T17" fmla="*/ 283404 w 283404"/>
              <a:gd name="T18" fmla="*/ 93264 h 93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404" h="93264">
                <a:moveTo>
                  <a:pt x="0" y="89314"/>
                </a:moveTo>
                <a:lnTo>
                  <a:pt x="55291" y="0"/>
                </a:lnTo>
                <a:lnTo>
                  <a:pt x="283404" y="5647"/>
                </a:lnTo>
                <a:lnTo>
                  <a:pt x="243792" y="93264"/>
                </a:lnTo>
                <a:lnTo>
                  <a:pt x="0" y="8931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94" name="平行四边形 4"/>
          <p:cNvSpPr>
            <a:spLocks noChangeArrowheads="1"/>
          </p:cNvSpPr>
          <p:nvPr/>
        </p:nvSpPr>
        <p:spPr bwMode="auto">
          <a:xfrm flipH="1">
            <a:off x="6765925" y="2378075"/>
            <a:ext cx="361950" cy="88900"/>
          </a:xfrm>
          <a:custGeom>
            <a:avLst/>
            <a:gdLst>
              <a:gd name="T0" fmla="*/ 0 w 271498"/>
              <a:gd name="T1" fmla="*/ 83667 h 87617"/>
              <a:gd name="T2" fmla="*/ 31478 w 271498"/>
              <a:gd name="T3" fmla="*/ 1497 h 87617"/>
              <a:gd name="T4" fmla="*/ 271498 w 271498"/>
              <a:gd name="T5" fmla="*/ 0 h 87617"/>
              <a:gd name="T6" fmla="*/ 243792 w 271498"/>
              <a:gd name="T7" fmla="*/ 87617 h 87617"/>
              <a:gd name="T8" fmla="*/ 0 w 271498"/>
              <a:gd name="T9" fmla="*/ 83667 h 876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98"/>
              <a:gd name="T16" fmla="*/ 0 h 87617"/>
              <a:gd name="T17" fmla="*/ 271498 w 271498"/>
              <a:gd name="T18" fmla="*/ 87617 h 876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98" h="87617">
                <a:moveTo>
                  <a:pt x="0" y="83667"/>
                </a:moveTo>
                <a:lnTo>
                  <a:pt x="31478" y="1497"/>
                </a:lnTo>
                <a:lnTo>
                  <a:pt x="271498" y="0"/>
                </a:lnTo>
                <a:lnTo>
                  <a:pt x="243792" y="87617"/>
                </a:lnTo>
                <a:lnTo>
                  <a:pt x="0" y="8366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95" name="平行四边形 4"/>
          <p:cNvSpPr>
            <a:spLocks noChangeArrowheads="1"/>
          </p:cNvSpPr>
          <p:nvPr/>
        </p:nvSpPr>
        <p:spPr bwMode="auto">
          <a:xfrm flipH="1">
            <a:off x="6388100" y="2374900"/>
            <a:ext cx="336550" cy="92075"/>
          </a:xfrm>
          <a:custGeom>
            <a:avLst/>
            <a:gdLst>
              <a:gd name="T0" fmla="*/ 0 w 252448"/>
              <a:gd name="T1" fmla="*/ 86933 h 90883"/>
              <a:gd name="T2" fmla="*/ 21954 w 252448"/>
              <a:gd name="T3" fmla="*/ 0 h 90883"/>
              <a:gd name="T4" fmla="*/ 252448 w 252448"/>
              <a:gd name="T5" fmla="*/ 3266 h 90883"/>
              <a:gd name="T6" fmla="*/ 243792 w 252448"/>
              <a:gd name="T7" fmla="*/ 90883 h 90883"/>
              <a:gd name="T8" fmla="*/ 0 w 252448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448"/>
              <a:gd name="T16" fmla="*/ 0 h 90883"/>
              <a:gd name="T17" fmla="*/ 252448 w 252448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448" h="90883">
                <a:moveTo>
                  <a:pt x="0" y="86933"/>
                </a:moveTo>
                <a:lnTo>
                  <a:pt x="21954" y="0"/>
                </a:lnTo>
                <a:lnTo>
                  <a:pt x="252448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96" name="平行四边形 4"/>
          <p:cNvSpPr>
            <a:spLocks noChangeArrowheads="1"/>
          </p:cNvSpPr>
          <p:nvPr/>
        </p:nvSpPr>
        <p:spPr bwMode="auto">
          <a:xfrm flipH="1">
            <a:off x="7464425" y="2268538"/>
            <a:ext cx="365125" cy="74612"/>
          </a:xfrm>
          <a:custGeom>
            <a:avLst/>
            <a:gdLst>
              <a:gd name="T0" fmla="*/ 0 w 273879"/>
              <a:gd name="T1" fmla="*/ 72645 h 74214"/>
              <a:gd name="T2" fmla="*/ 52908 w 273879"/>
              <a:gd name="T3" fmla="*/ 0 h 74214"/>
              <a:gd name="T4" fmla="*/ 273879 w 273879"/>
              <a:gd name="T5" fmla="*/ 884 h 74214"/>
              <a:gd name="T6" fmla="*/ 229505 w 273879"/>
              <a:gd name="T7" fmla="*/ 74214 h 74214"/>
              <a:gd name="T8" fmla="*/ 0 w 273879"/>
              <a:gd name="T9" fmla="*/ 72645 h 742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3879"/>
              <a:gd name="T16" fmla="*/ 0 h 74214"/>
              <a:gd name="T17" fmla="*/ 273879 w 273879"/>
              <a:gd name="T18" fmla="*/ 74214 h 742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3879" h="74214">
                <a:moveTo>
                  <a:pt x="0" y="72645"/>
                </a:moveTo>
                <a:lnTo>
                  <a:pt x="52908" y="0"/>
                </a:lnTo>
                <a:lnTo>
                  <a:pt x="273879" y="884"/>
                </a:lnTo>
                <a:lnTo>
                  <a:pt x="229505" y="74214"/>
                </a:lnTo>
                <a:lnTo>
                  <a:pt x="0" y="7264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97" name="平行四边形 4"/>
          <p:cNvSpPr>
            <a:spLocks noChangeArrowheads="1"/>
          </p:cNvSpPr>
          <p:nvPr/>
        </p:nvSpPr>
        <p:spPr bwMode="auto">
          <a:xfrm flipH="1">
            <a:off x="7096125" y="2265363"/>
            <a:ext cx="349250" cy="77787"/>
          </a:xfrm>
          <a:custGeom>
            <a:avLst/>
            <a:gdLst>
              <a:gd name="T0" fmla="*/ 0 w 261973"/>
              <a:gd name="T1" fmla="*/ 75026 h 76595"/>
              <a:gd name="T2" fmla="*/ 33858 w 261973"/>
              <a:gd name="T3" fmla="*/ 0 h 76595"/>
              <a:gd name="T4" fmla="*/ 261973 w 261973"/>
              <a:gd name="T5" fmla="*/ 884 h 76595"/>
              <a:gd name="T6" fmla="*/ 229505 w 261973"/>
              <a:gd name="T7" fmla="*/ 76595 h 76595"/>
              <a:gd name="T8" fmla="*/ 0 w 261973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973"/>
              <a:gd name="T16" fmla="*/ 0 h 76595"/>
              <a:gd name="T17" fmla="*/ 261973 w 261973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973" h="76595">
                <a:moveTo>
                  <a:pt x="0" y="75026"/>
                </a:moveTo>
                <a:lnTo>
                  <a:pt x="33858" y="0"/>
                </a:lnTo>
                <a:lnTo>
                  <a:pt x="261973" y="884"/>
                </a:lnTo>
                <a:lnTo>
                  <a:pt x="229505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98" name="平行四边形 4"/>
          <p:cNvSpPr>
            <a:spLocks noChangeArrowheads="1"/>
          </p:cNvSpPr>
          <p:nvPr/>
        </p:nvSpPr>
        <p:spPr bwMode="auto">
          <a:xfrm flipH="1">
            <a:off x="6750050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99" name="平行四边形 4"/>
          <p:cNvSpPr>
            <a:spLocks noChangeArrowheads="1"/>
          </p:cNvSpPr>
          <p:nvPr/>
        </p:nvSpPr>
        <p:spPr bwMode="auto">
          <a:xfrm flipH="1">
            <a:off x="6375400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200" name="平行四边形 4"/>
          <p:cNvSpPr>
            <a:spLocks noChangeArrowheads="1"/>
          </p:cNvSpPr>
          <p:nvPr/>
        </p:nvSpPr>
        <p:spPr bwMode="auto">
          <a:xfrm>
            <a:off x="5826125" y="4281488"/>
            <a:ext cx="654050" cy="352425"/>
          </a:xfrm>
          <a:custGeom>
            <a:avLst/>
            <a:gdLst>
              <a:gd name="T0" fmla="*/ 0 w 490732"/>
              <a:gd name="T1" fmla="*/ 352168 h 352168"/>
              <a:gd name="T2" fmla="*/ 20532 w 490732"/>
              <a:gd name="T3" fmla="*/ 2383 h 352168"/>
              <a:gd name="T4" fmla="*/ 469494 w 490732"/>
              <a:gd name="T5" fmla="*/ 0 h 352168"/>
              <a:gd name="T6" fmla="*/ 490732 w 490732"/>
              <a:gd name="T7" fmla="*/ 352168 h 352168"/>
              <a:gd name="T8" fmla="*/ 0 w 490732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0732"/>
              <a:gd name="T16" fmla="*/ 0 h 352168"/>
              <a:gd name="T17" fmla="*/ 490732 w 490732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0732" h="352168">
                <a:moveTo>
                  <a:pt x="0" y="352168"/>
                </a:moveTo>
                <a:lnTo>
                  <a:pt x="20532" y="2383"/>
                </a:lnTo>
                <a:lnTo>
                  <a:pt x="469494" y="0"/>
                </a:lnTo>
                <a:lnTo>
                  <a:pt x="490732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201" name="平行四边形 4"/>
          <p:cNvSpPr>
            <a:spLocks noChangeArrowheads="1"/>
          </p:cNvSpPr>
          <p:nvPr/>
        </p:nvSpPr>
        <p:spPr bwMode="auto">
          <a:xfrm>
            <a:off x="5864225" y="3862388"/>
            <a:ext cx="584200" cy="288925"/>
          </a:xfrm>
          <a:custGeom>
            <a:avLst/>
            <a:gdLst>
              <a:gd name="T0" fmla="*/ 0 w 438597"/>
              <a:gd name="T1" fmla="*/ 280346 h 289058"/>
              <a:gd name="T2" fmla="*/ 21813 w 438597"/>
              <a:gd name="T3" fmla="*/ 6379 h 289058"/>
              <a:gd name="T4" fmla="*/ 424824 w 438597"/>
              <a:gd name="T5" fmla="*/ 0 h 289058"/>
              <a:gd name="T6" fmla="*/ 438597 w 438597"/>
              <a:gd name="T7" fmla="*/ 289058 h 289058"/>
              <a:gd name="T8" fmla="*/ 0 w 438597"/>
              <a:gd name="T9" fmla="*/ 280346 h 2890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597"/>
              <a:gd name="T16" fmla="*/ 0 h 289058"/>
              <a:gd name="T17" fmla="*/ 438597 w 438597"/>
              <a:gd name="T18" fmla="*/ 289058 h 2890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597" h="289058">
                <a:moveTo>
                  <a:pt x="0" y="280346"/>
                </a:moveTo>
                <a:lnTo>
                  <a:pt x="21813" y="6379"/>
                </a:lnTo>
                <a:lnTo>
                  <a:pt x="424824" y="0"/>
                </a:lnTo>
                <a:lnTo>
                  <a:pt x="438597" y="289058"/>
                </a:lnTo>
                <a:lnTo>
                  <a:pt x="0" y="28034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202" name="平行四边形 4"/>
          <p:cNvSpPr>
            <a:spLocks noChangeArrowheads="1"/>
          </p:cNvSpPr>
          <p:nvPr/>
        </p:nvSpPr>
        <p:spPr bwMode="auto">
          <a:xfrm>
            <a:off x="5935663" y="3019425"/>
            <a:ext cx="439737" cy="161925"/>
          </a:xfrm>
          <a:custGeom>
            <a:avLst/>
            <a:gdLst>
              <a:gd name="T0" fmla="*/ 0 w 329744"/>
              <a:gd name="T1" fmla="*/ 157720 h 161800"/>
              <a:gd name="T2" fmla="*/ 15234 w 329744"/>
              <a:gd name="T3" fmla="*/ 0 h 161800"/>
              <a:gd name="T4" fmla="*/ 315764 w 329744"/>
              <a:gd name="T5" fmla="*/ 1015 h 161800"/>
              <a:gd name="T6" fmla="*/ 329744 w 329744"/>
              <a:gd name="T7" fmla="*/ 161800 h 161800"/>
              <a:gd name="T8" fmla="*/ 0 w 329744"/>
              <a:gd name="T9" fmla="*/ 157720 h 161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9744"/>
              <a:gd name="T16" fmla="*/ 0 h 161800"/>
              <a:gd name="T17" fmla="*/ 329744 w 329744"/>
              <a:gd name="T18" fmla="*/ 161800 h 161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9744" h="161800">
                <a:moveTo>
                  <a:pt x="0" y="157720"/>
                </a:moveTo>
                <a:lnTo>
                  <a:pt x="15234" y="0"/>
                </a:lnTo>
                <a:lnTo>
                  <a:pt x="315764" y="1015"/>
                </a:lnTo>
                <a:lnTo>
                  <a:pt x="329744" y="161800"/>
                </a:lnTo>
                <a:lnTo>
                  <a:pt x="0" y="1577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203" name="平行四边形 4"/>
          <p:cNvSpPr>
            <a:spLocks noChangeArrowheads="1"/>
          </p:cNvSpPr>
          <p:nvPr/>
        </p:nvSpPr>
        <p:spPr bwMode="auto">
          <a:xfrm>
            <a:off x="5959475" y="2822575"/>
            <a:ext cx="398463" cy="133350"/>
          </a:xfrm>
          <a:custGeom>
            <a:avLst/>
            <a:gdLst>
              <a:gd name="T0" fmla="*/ 0 w 298431"/>
              <a:gd name="T1" fmla="*/ 132666 h 132666"/>
              <a:gd name="T2" fmla="*/ 8972 w 298431"/>
              <a:gd name="T3" fmla="*/ 0 h 132666"/>
              <a:gd name="T4" fmla="*/ 287712 w 298431"/>
              <a:gd name="T5" fmla="*/ 1014 h 132666"/>
              <a:gd name="T6" fmla="*/ 298431 w 298431"/>
              <a:gd name="T7" fmla="*/ 131984 h 132666"/>
              <a:gd name="T8" fmla="*/ 0 w 298431"/>
              <a:gd name="T9" fmla="*/ 132666 h 1326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8431"/>
              <a:gd name="T16" fmla="*/ 0 h 132666"/>
              <a:gd name="T17" fmla="*/ 298431 w 298431"/>
              <a:gd name="T18" fmla="*/ 132666 h 1326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8431" h="132666">
                <a:moveTo>
                  <a:pt x="0" y="132666"/>
                </a:moveTo>
                <a:cubicBezTo>
                  <a:pt x="609" y="88444"/>
                  <a:pt x="8363" y="44222"/>
                  <a:pt x="8972" y="0"/>
                </a:cubicBezTo>
                <a:lnTo>
                  <a:pt x="287712" y="1014"/>
                </a:lnTo>
                <a:lnTo>
                  <a:pt x="298431" y="131984"/>
                </a:lnTo>
                <a:lnTo>
                  <a:pt x="0" y="13266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204" name="平行四边形 4"/>
          <p:cNvSpPr>
            <a:spLocks noChangeArrowheads="1"/>
          </p:cNvSpPr>
          <p:nvPr/>
        </p:nvSpPr>
        <p:spPr bwMode="auto">
          <a:xfrm>
            <a:off x="5994400" y="2376488"/>
            <a:ext cx="325438" cy="90487"/>
          </a:xfrm>
          <a:custGeom>
            <a:avLst/>
            <a:gdLst>
              <a:gd name="T0" fmla="*/ 0 w 243792"/>
              <a:gd name="T1" fmla="*/ 86049 h 89999"/>
              <a:gd name="T2" fmla="*/ 7666 w 243792"/>
              <a:gd name="T3" fmla="*/ 1497 h 89999"/>
              <a:gd name="T4" fmla="*/ 240541 w 243792"/>
              <a:gd name="T5" fmla="*/ 0 h 89999"/>
              <a:gd name="T6" fmla="*/ 243792 w 243792"/>
              <a:gd name="T7" fmla="*/ 89999 h 89999"/>
              <a:gd name="T8" fmla="*/ 0 w 243792"/>
              <a:gd name="T9" fmla="*/ 86049 h 899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792"/>
              <a:gd name="T16" fmla="*/ 0 h 89999"/>
              <a:gd name="T17" fmla="*/ 243792 w 243792"/>
              <a:gd name="T18" fmla="*/ 89999 h 899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792" h="89999">
                <a:moveTo>
                  <a:pt x="0" y="86049"/>
                </a:moveTo>
                <a:lnTo>
                  <a:pt x="7666" y="1497"/>
                </a:lnTo>
                <a:lnTo>
                  <a:pt x="240541" y="0"/>
                </a:lnTo>
                <a:lnTo>
                  <a:pt x="243792" y="89999"/>
                </a:lnTo>
                <a:lnTo>
                  <a:pt x="0" y="8604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205" name="平行四边形 4"/>
          <p:cNvSpPr>
            <a:spLocks noChangeArrowheads="1"/>
          </p:cNvSpPr>
          <p:nvPr/>
        </p:nvSpPr>
        <p:spPr bwMode="auto">
          <a:xfrm>
            <a:off x="6003925" y="2268538"/>
            <a:ext cx="296863" cy="73025"/>
          </a:xfrm>
          <a:custGeom>
            <a:avLst/>
            <a:gdLst>
              <a:gd name="T0" fmla="*/ 0 w 222362"/>
              <a:gd name="T1" fmla="*/ 71761 h 73330"/>
              <a:gd name="T2" fmla="*/ 12428 w 222362"/>
              <a:gd name="T3" fmla="*/ 1498 h 73330"/>
              <a:gd name="T4" fmla="*/ 214349 w 222362"/>
              <a:gd name="T5" fmla="*/ 0 h 73330"/>
              <a:gd name="T6" fmla="*/ 222362 w 222362"/>
              <a:gd name="T7" fmla="*/ 73330 h 73330"/>
              <a:gd name="T8" fmla="*/ 0 w 222362"/>
              <a:gd name="T9" fmla="*/ 71761 h 733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362"/>
              <a:gd name="T16" fmla="*/ 0 h 73330"/>
              <a:gd name="T17" fmla="*/ 222362 w 222362"/>
              <a:gd name="T18" fmla="*/ 73330 h 733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362" h="73330">
                <a:moveTo>
                  <a:pt x="0" y="71761"/>
                </a:moveTo>
                <a:lnTo>
                  <a:pt x="12428" y="1498"/>
                </a:lnTo>
                <a:lnTo>
                  <a:pt x="214349" y="0"/>
                </a:lnTo>
                <a:lnTo>
                  <a:pt x="222362" y="73330"/>
                </a:lnTo>
                <a:lnTo>
                  <a:pt x="0" y="7176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5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15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15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" dur="15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" dur="15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15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15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8" dur="15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1" dur="15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4" dur="15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15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0" dur="15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3" dur="15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6" dur="15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9" dur="15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2" dur="15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5" dur="15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8" dur="15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1" dur="15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4" dur="15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7" dur="15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0" dur="15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3" dur="15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6" dur="15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4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9" dur="15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4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2" dur="15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4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5" dur="15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4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8" dur="15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4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1" dur="15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4" dur="15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7" dur="15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0" dur="15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3" dur="15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6" dur="15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9" dur="15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2" dur="15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5" dur="15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8" dur="15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1" dur="15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16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4" dur="15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16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7" dur="15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16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0" dur="15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16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3" dur="15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16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6" dur="15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16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9" dur="15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16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2" dur="15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5" dur="15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8" dur="15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1" dur="15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4" dur="15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7" dur="15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0" dur="15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3" dur="15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18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6" dur="15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18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9" dur="15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18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2" dur="15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18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5" dur="15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>
                                      <p:cBhvr>
                                        <p:cTn id="177" dur="15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>
                                      <p:cBhvr>
                                        <p:cTn id="180" dur="15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>
                                      <p:cBhvr>
                                        <p:cTn id="183" dur="15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186" dur="15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189" dur="15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192" dur="15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820"/>
                                  </p:stCondLst>
                                  <p:childTnLst>
                                    <p:animEffect>
                                      <p:cBhvr>
                                        <p:cTn id="195" dur="15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1" nodeType="withEffect">
                                  <p:stCondLst>
                                    <p:cond delay="820"/>
                                  </p:stCondLst>
                                  <p:childTnLst>
                                    <p:animEffect>
                                      <p:cBhvr>
                                        <p:cTn id="198" dur="15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1" nodeType="withEffect">
                                  <p:stCondLst>
                                    <p:cond delay="820"/>
                                  </p:stCondLst>
                                  <p:childTnLst>
                                    <p:animEffect>
                                      <p:cBhvr>
                                        <p:cTn id="201" dur="15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204" dur="15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207" dur="15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210" dur="15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213" dur="15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animEffect>
                                      <p:cBhvr>
                                        <p:cTn id="216" dur="15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animEffect>
                                      <p:cBhvr>
                                        <p:cTn id="219" dur="15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animEffect>
                                      <p:cBhvr>
                                        <p:cTn id="222" dur="15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animEffect>
                                      <p:cBhvr>
                                        <p:cTn id="225" dur="15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animEffect>
                                      <p:cBhvr>
                                        <p:cTn id="228" dur="15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231" dur="15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234" dur="15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237" dur="15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240" dur="15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animEffect>
                                      <p:cBhvr>
                                        <p:cTn id="243" dur="15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animEffect>
                                      <p:cBhvr>
                                        <p:cTn id="246" dur="15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animEffect>
                                      <p:cBhvr>
                                        <p:cTn id="249" dur="15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animEffect>
                                      <p:cBhvr>
                                        <p:cTn id="252" dur="15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animEffect>
                                      <p:cBhvr>
                                        <p:cTn id="255" dur="15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1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258" dur="15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261" dur="15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1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264" dur="15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1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267" dur="15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1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270" dur="15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1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273" dur="15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1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276" dur="15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1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279" dur="15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grpId="1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282" dur="15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grpId="1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285" dur="15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grpId="1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288" dur="15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grpId="1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291" dur="15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grpId="1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294" dur="15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1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297" dur="15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1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300" dur="15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1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303" dur="15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1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306" dur="15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309" dur="15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1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312" dur="15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1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315" dur="15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1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318" dur="15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1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321" dur="15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1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324" dur="15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1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327" dur="15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1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330" dur="15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1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333" dur="15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336" dur="15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890"/>
                                  </p:stCondLst>
                                  <p:childTnLst>
                                    <p:animEffect>
                                      <p:cBhvr>
                                        <p:cTn id="339" dur="15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1" nodeType="withEffect">
                                  <p:stCondLst>
                                    <p:cond delay="890"/>
                                  </p:stCondLst>
                                  <p:childTnLst>
                                    <p:animEffect>
                                      <p:cBhvr>
                                        <p:cTn id="342" dur="15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1" nodeType="withEffect">
                                  <p:stCondLst>
                                    <p:cond delay="890"/>
                                  </p:stCondLst>
                                  <p:childTnLst>
                                    <p:animEffect>
                                      <p:cBhvr>
                                        <p:cTn id="345" dur="15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0" nodeType="withEffect">
                                  <p:stCondLst>
                                    <p:cond delay="890"/>
                                  </p:stCondLst>
                                  <p:childTnLst>
                                    <p:animEffect>
                                      <p:cBhvr>
                                        <p:cTn id="348" dur="15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nimBg="1" autoUpdateAnimBg="0"/>
      <p:bldP spid="6148" grpId="1" bldLvl="0" animBg="1" autoUpdateAnimBg="0"/>
      <p:bldP spid="6149" grpId="0" bldLvl="0" animBg="1" autoUpdateAnimBg="0"/>
      <p:bldP spid="6149" grpId="1" bldLvl="0" animBg="1" autoUpdateAnimBg="0"/>
      <p:bldP spid="6150" grpId="0" bldLvl="0" animBg="1" autoUpdateAnimBg="0"/>
      <p:bldP spid="6150" grpId="1" bldLvl="0" animBg="1" autoUpdateAnimBg="0"/>
      <p:bldP spid="6151" grpId="0" bldLvl="0" animBg="1" autoUpdateAnimBg="0"/>
      <p:bldP spid="6151" grpId="1" bldLvl="0" animBg="1" autoUpdateAnimBg="0"/>
      <p:bldP spid="6152" grpId="0" bldLvl="0" animBg="1" autoUpdateAnimBg="0"/>
      <p:bldP spid="6152" grpId="1" bldLvl="0" animBg="1" autoUpdateAnimBg="0"/>
      <p:bldP spid="6153" grpId="0" bldLvl="0" animBg="1" autoUpdateAnimBg="0"/>
      <p:bldP spid="6153" grpId="1" bldLvl="0" animBg="1" autoUpdateAnimBg="0"/>
      <p:bldP spid="6154" grpId="0" bldLvl="0" animBg="1" autoUpdateAnimBg="0"/>
      <p:bldP spid="6154" grpId="1" bldLvl="0" animBg="1" autoUpdateAnimBg="0"/>
      <p:bldP spid="6155" grpId="0" bldLvl="0" animBg="1" autoUpdateAnimBg="0"/>
      <p:bldP spid="6155" grpId="1" bldLvl="0" animBg="1" autoUpdateAnimBg="0"/>
      <p:bldP spid="6156" grpId="0" bldLvl="0" animBg="1" autoUpdateAnimBg="0"/>
      <p:bldP spid="6156" grpId="1" bldLvl="0" animBg="1" autoUpdateAnimBg="0"/>
      <p:bldP spid="6157" grpId="0" bldLvl="0" animBg="1" autoUpdateAnimBg="0"/>
      <p:bldP spid="6157" grpId="1" bldLvl="0" animBg="1" autoUpdateAnimBg="0"/>
      <p:bldP spid="6158" grpId="0" bldLvl="0" animBg="1" autoUpdateAnimBg="0"/>
      <p:bldP spid="6158" grpId="1" bldLvl="0" animBg="1" autoUpdateAnimBg="0"/>
      <p:bldP spid="6159" grpId="0" bldLvl="0" animBg="1" autoUpdateAnimBg="0"/>
      <p:bldP spid="6159" grpId="1" bldLvl="0" animBg="1" autoUpdateAnimBg="0"/>
      <p:bldP spid="6160" grpId="0" bldLvl="0" animBg="1" autoUpdateAnimBg="0"/>
      <p:bldP spid="6160" grpId="1" bldLvl="0" animBg="1" autoUpdateAnimBg="0"/>
      <p:bldP spid="6161" grpId="0" bldLvl="0" animBg="1" autoUpdateAnimBg="0"/>
      <p:bldP spid="6161" grpId="1" bldLvl="0" animBg="1" autoUpdateAnimBg="0"/>
      <p:bldP spid="6162" grpId="0" bldLvl="0" animBg="1" autoUpdateAnimBg="0"/>
      <p:bldP spid="6162" grpId="1" bldLvl="0" animBg="1" autoUpdateAnimBg="0"/>
      <p:bldP spid="6163" grpId="0" bldLvl="0" animBg="1" autoUpdateAnimBg="0"/>
      <p:bldP spid="6163" grpId="1" bldLvl="0" animBg="1" autoUpdateAnimBg="0"/>
      <p:bldP spid="6164" grpId="0" bldLvl="0" animBg="1" autoUpdateAnimBg="0"/>
      <p:bldP spid="6164" grpId="1" bldLvl="0" animBg="1" autoUpdateAnimBg="0"/>
      <p:bldP spid="6165" grpId="0" bldLvl="0" animBg="1" autoUpdateAnimBg="0"/>
      <p:bldP spid="6165" grpId="1" bldLvl="0" animBg="1" autoUpdateAnimBg="0"/>
      <p:bldP spid="6166" grpId="0" bldLvl="0" animBg="1" autoUpdateAnimBg="0"/>
      <p:bldP spid="6166" grpId="1" bldLvl="0" animBg="1" autoUpdateAnimBg="0"/>
      <p:bldP spid="6167" grpId="0" bldLvl="0" animBg="1" autoUpdateAnimBg="0"/>
      <p:bldP spid="6167" grpId="1" bldLvl="0" animBg="1" autoUpdateAnimBg="0"/>
      <p:bldP spid="6168" grpId="0" bldLvl="0" animBg="1" autoUpdateAnimBg="0"/>
      <p:bldP spid="6169" grpId="0" bldLvl="0" animBg="1" autoUpdateAnimBg="0"/>
      <p:bldP spid="6169" grpId="1" bldLvl="0" animBg="1" autoUpdateAnimBg="0"/>
      <p:bldP spid="6170" grpId="0" bldLvl="0" animBg="1" autoUpdateAnimBg="0"/>
      <p:bldP spid="6170" grpId="1" bldLvl="0" animBg="1" autoUpdateAnimBg="0"/>
      <p:bldP spid="6171" grpId="0" bldLvl="0" animBg="1" autoUpdateAnimBg="0"/>
      <p:bldP spid="6171" grpId="1" bldLvl="0" animBg="1" autoUpdateAnimBg="0"/>
      <p:bldP spid="6172" grpId="0" bldLvl="0" animBg="1" autoUpdateAnimBg="0"/>
      <p:bldP spid="6172" grpId="1" bldLvl="0" animBg="1" autoUpdateAnimBg="0"/>
      <p:bldP spid="6173" grpId="0" bldLvl="0" animBg="1" autoUpdateAnimBg="0"/>
      <p:bldP spid="6173" grpId="1" bldLvl="0" animBg="1" autoUpdateAnimBg="0"/>
      <p:bldP spid="6174" grpId="0" bldLvl="0" animBg="1" autoUpdateAnimBg="0"/>
      <p:bldP spid="6174" grpId="1" bldLvl="0" animBg="1" autoUpdateAnimBg="0"/>
      <p:bldP spid="6175" grpId="0" bldLvl="0" animBg="1" autoUpdateAnimBg="0"/>
      <p:bldP spid="6175" grpId="1" bldLvl="0" animBg="1" autoUpdateAnimBg="0"/>
      <p:bldP spid="6176" grpId="0" bldLvl="0" animBg="1" autoUpdateAnimBg="0"/>
      <p:bldP spid="6176" grpId="1" bldLvl="0" animBg="1" autoUpdateAnimBg="0"/>
      <p:bldP spid="6177" grpId="0" bldLvl="0" animBg="1" autoUpdateAnimBg="0"/>
      <p:bldP spid="6177" grpId="1" bldLvl="0" animBg="1" autoUpdateAnimBg="0"/>
      <p:bldP spid="6178" grpId="0" bldLvl="0" animBg="1" autoUpdateAnimBg="0"/>
      <p:bldP spid="6178" grpId="1" bldLvl="0" animBg="1" autoUpdateAnimBg="0"/>
      <p:bldP spid="6179" grpId="0" bldLvl="0" animBg="1" autoUpdateAnimBg="0"/>
      <p:bldP spid="6179" grpId="1" bldLvl="0" animBg="1" autoUpdateAnimBg="0"/>
      <p:bldP spid="6180" grpId="0" bldLvl="0" animBg="1" autoUpdateAnimBg="0"/>
      <p:bldP spid="6180" grpId="1" bldLvl="0" animBg="1" autoUpdateAnimBg="0"/>
      <p:bldP spid="6181" grpId="0" bldLvl="0" animBg="1" autoUpdateAnimBg="0"/>
      <p:bldP spid="6181" grpId="1" bldLvl="0" animBg="1" autoUpdateAnimBg="0"/>
      <p:bldP spid="6182" grpId="0" bldLvl="0" animBg="1" autoUpdateAnimBg="0"/>
      <p:bldP spid="6182" grpId="1" bldLvl="0" animBg="1" autoUpdateAnimBg="0"/>
      <p:bldP spid="6183" grpId="0" bldLvl="0" animBg="1" autoUpdateAnimBg="0"/>
      <p:bldP spid="6183" grpId="1" bldLvl="0" animBg="1" autoUpdateAnimBg="0"/>
      <p:bldP spid="6184" grpId="0" bldLvl="0" animBg="1" autoUpdateAnimBg="0"/>
      <p:bldP spid="6184" grpId="1" bldLvl="0" animBg="1" autoUpdateAnimBg="0"/>
      <p:bldP spid="6185" grpId="0" bldLvl="0" animBg="1" autoUpdateAnimBg="0"/>
      <p:bldP spid="6185" grpId="1" bldLvl="0" animBg="1" autoUpdateAnimBg="0"/>
      <p:bldP spid="6186" grpId="0" bldLvl="0" animBg="1" autoUpdateAnimBg="0"/>
      <p:bldP spid="6186" grpId="1" bldLvl="0" animBg="1" autoUpdateAnimBg="0"/>
      <p:bldP spid="6187" grpId="0" bldLvl="0" animBg="1" autoUpdateAnimBg="0"/>
      <p:bldP spid="6187" grpId="1" bldLvl="0" animBg="1" autoUpdateAnimBg="0"/>
      <p:bldP spid="6188" grpId="0" bldLvl="0" animBg="1" autoUpdateAnimBg="0"/>
      <p:bldP spid="6188" grpId="1" bldLvl="0" animBg="1" autoUpdateAnimBg="0"/>
      <p:bldP spid="6189" grpId="0" bldLvl="0" animBg="1" autoUpdateAnimBg="0"/>
      <p:bldP spid="6189" grpId="1" bldLvl="0" animBg="1" autoUpdateAnimBg="0"/>
      <p:bldP spid="6190" grpId="0" bldLvl="0" animBg="1" autoUpdateAnimBg="0"/>
      <p:bldP spid="6190" grpId="1" bldLvl="0" animBg="1" autoUpdateAnimBg="0"/>
      <p:bldP spid="6191" grpId="0" bldLvl="0" animBg="1" autoUpdateAnimBg="0"/>
      <p:bldP spid="6191" grpId="1" bldLvl="0" animBg="1" autoUpdateAnimBg="0"/>
      <p:bldP spid="6192" grpId="0" bldLvl="0" animBg="1" autoUpdateAnimBg="0"/>
      <p:bldP spid="6192" grpId="1" bldLvl="0" animBg="1" autoUpdateAnimBg="0"/>
      <p:bldP spid="6193" grpId="0" bldLvl="0" animBg="1" autoUpdateAnimBg="0"/>
      <p:bldP spid="6193" grpId="1" bldLvl="0" animBg="1" autoUpdateAnimBg="0"/>
      <p:bldP spid="6194" grpId="0" bldLvl="0" animBg="1" autoUpdateAnimBg="0"/>
      <p:bldP spid="6194" grpId="1" bldLvl="0" animBg="1" autoUpdateAnimBg="0"/>
      <p:bldP spid="6195" grpId="0" bldLvl="0" animBg="1" autoUpdateAnimBg="0"/>
      <p:bldP spid="6195" grpId="1" bldLvl="0" animBg="1" autoUpdateAnimBg="0"/>
      <p:bldP spid="6196" grpId="0" bldLvl="0" animBg="1" autoUpdateAnimBg="0"/>
      <p:bldP spid="6196" grpId="1" bldLvl="0" animBg="1" autoUpdateAnimBg="0"/>
      <p:bldP spid="6197" grpId="0" bldLvl="0" animBg="1" autoUpdateAnimBg="0"/>
      <p:bldP spid="6197" grpId="1" bldLvl="0" animBg="1" autoUpdateAnimBg="0"/>
      <p:bldP spid="6198" grpId="0" bldLvl="0" animBg="1" autoUpdateAnimBg="0"/>
      <p:bldP spid="6198" grpId="1" bldLvl="0" animBg="1" autoUpdateAnimBg="0"/>
      <p:bldP spid="6199" grpId="0" bldLvl="0" animBg="1" autoUpdateAnimBg="0"/>
      <p:bldP spid="6199" grpId="1" bldLvl="0" animBg="1" autoUpdateAnimBg="0"/>
      <p:bldP spid="6200" grpId="0" bldLvl="0" animBg="1" autoUpdateAnimBg="0"/>
      <p:bldP spid="6200" grpId="1" bldLvl="0" animBg="1" autoUpdateAnimBg="0"/>
      <p:bldP spid="6201" grpId="0" bldLvl="0" animBg="1" autoUpdateAnimBg="0"/>
      <p:bldP spid="6201" grpId="1" bldLvl="0" animBg="1" autoUpdateAnimBg="0"/>
      <p:bldP spid="6202" grpId="0" bldLvl="0" animBg="1" autoUpdateAnimBg="0"/>
      <p:bldP spid="6202" grpId="1" bldLvl="0" animBg="1" autoUpdateAnimBg="0"/>
      <p:bldP spid="6203" grpId="0" bldLvl="0" animBg="1" autoUpdateAnimBg="0"/>
      <p:bldP spid="6203" grpId="1" bldLvl="0" animBg="1" autoUpdateAnimBg="0"/>
      <p:bldP spid="6204" grpId="0" bldLvl="0" animBg="1" autoUpdateAnimBg="0"/>
      <p:bldP spid="6204" grpId="1" bldLvl="0" animBg="1" autoUpdateAnimBg="0"/>
      <p:bldP spid="6205" grpId="0" bldLvl="0" animBg="1" autoUpdateAnimBg="0"/>
      <p:bldP spid="6205" grpId="1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4"/>
          <p:cNvSpPr>
            <a:spLocks noChangeArrowheads="1"/>
          </p:cNvSpPr>
          <p:nvPr/>
        </p:nvSpPr>
        <p:spPr bwMode="auto">
          <a:xfrm>
            <a:off x="-892175" y="0"/>
            <a:ext cx="892175" cy="685800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7171" name="图片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279400"/>
            <a:ext cx="13446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7172" name="平行四边形 4"/>
          <p:cNvSpPr>
            <a:spLocks noChangeArrowheads="1"/>
          </p:cNvSpPr>
          <p:nvPr/>
        </p:nvSpPr>
        <p:spPr bwMode="auto">
          <a:xfrm>
            <a:off x="2513013" y="4268788"/>
            <a:ext cx="865187" cy="371475"/>
          </a:xfrm>
          <a:custGeom>
            <a:avLst/>
            <a:gdLst>
              <a:gd name="T0" fmla="*/ 0 w 648731"/>
              <a:gd name="T1" fmla="*/ 364523 h 370701"/>
              <a:gd name="T2" fmla="*/ 237868 w 648731"/>
              <a:gd name="T3" fmla="*/ 0 h 370701"/>
              <a:gd name="T4" fmla="*/ 648731 w 648731"/>
              <a:gd name="T5" fmla="*/ 18534 h 370701"/>
              <a:gd name="T6" fmla="*/ 454112 w 648731"/>
              <a:gd name="T7" fmla="*/ 370701 h 370701"/>
              <a:gd name="T8" fmla="*/ 0 w 648731"/>
              <a:gd name="T9" fmla="*/ 364523 h 370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8731"/>
              <a:gd name="T16" fmla="*/ 0 h 370701"/>
              <a:gd name="T17" fmla="*/ 648731 w 648731"/>
              <a:gd name="T18" fmla="*/ 370701 h 370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8731" h="370701">
                <a:moveTo>
                  <a:pt x="0" y="364523"/>
                </a:moveTo>
                <a:lnTo>
                  <a:pt x="237868" y="0"/>
                </a:lnTo>
                <a:lnTo>
                  <a:pt x="648731" y="18534"/>
                </a:lnTo>
                <a:lnTo>
                  <a:pt x="454112" y="370701"/>
                </a:lnTo>
                <a:lnTo>
                  <a:pt x="0" y="36452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3" name="平行四边形 4"/>
          <p:cNvSpPr>
            <a:spLocks noChangeArrowheads="1"/>
          </p:cNvSpPr>
          <p:nvPr/>
        </p:nvSpPr>
        <p:spPr bwMode="auto">
          <a:xfrm>
            <a:off x="3344863" y="4281488"/>
            <a:ext cx="806450" cy="358775"/>
          </a:xfrm>
          <a:custGeom>
            <a:avLst/>
            <a:gdLst>
              <a:gd name="T0" fmla="*/ 0 w 605483"/>
              <a:gd name="T1" fmla="*/ 352168 h 358346"/>
              <a:gd name="T2" fmla="*/ 188441 w 605483"/>
              <a:gd name="T3" fmla="*/ 2 h 358346"/>
              <a:gd name="T4" fmla="*/ 605483 w 605483"/>
              <a:gd name="T5" fmla="*/ 0 h 358346"/>
              <a:gd name="T6" fmla="*/ 454112 w 605483"/>
              <a:gd name="T7" fmla="*/ 358346 h 358346"/>
              <a:gd name="T8" fmla="*/ 0 w 605483"/>
              <a:gd name="T9" fmla="*/ 352168 h 3583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5483"/>
              <a:gd name="T16" fmla="*/ 0 h 358346"/>
              <a:gd name="T17" fmla="*/ 605483 w 605483"/>
              <a:gd name="T18" fmla="*/ 358346 h 3583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5483" h="358346">
                <a:moveTo>
                  <a:pt x="0" y="352168"/>
                </a:moveTo>
                <a:lnTo>
                  <a:pt x="188441" y="2"/>
                </a:lnTo>
                <a:lnTo>
                  <a:pt x="605483" y="0"/>
                </a:lnTo>
                <a:lnTo>
                  <a:pt x="454112" y="358346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4" name="平行四边形 4"/>
          <p:cNvSpPr>
            <a:spLocks noChangeArrowheads="1"/>
          </p:cNvSpPr>
          <p:nvPr/>
        </p:nvSpPr>
        <p:spPr bwMode="auto">
          <a:xfrm>
            <a:off x="4159250" y="4281488"/>
            <a:ext cx="750888" cy="352425"/>
          </a:xfrm>
          <a:custGeom>
            <a:avLst/>
            <a:gdLst>
              <a:gd name="T0" fmla="*/ 0 w 562234"/>
              <a:gd name="T1" fmla="*/ 352168 h 352168"/>
              <a:gd name="T2" fmla="*/ 132836 w 562234"/>
              <a:gd name="T3" fmla="*/ 12359 h 352168"/>
              <a:gd name="T4" fmla="*/ 562234 w 562234"/>
              <a:gd name="T5" fmla="*/ 0 h 352168"/>
              <a:gd name="T6" fmla="*/ 478826 w 562234"/>
              <a:gd name="T7" fmla="*/ 352168 h 352168"/>
              <a:gd name="T8" fmla="*/ 0 w 562234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2234"/>
              <a:gd name="T16" fmla="*/ 0 h 352168"/>
              <a:gd name="T17" fmla="*/ 562234 w 562234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2234" h="352168">
                <a:moveTo>
                  <a:pt x="0" y="352168"/>
                </a:moveTo>
                <a:lnTo>
                  <a:pt x="132836" y="12359"/>
                </a:lnTo>
                <a:lnTo>
                  <a:pt x="562234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5" name="平行四边形 4"/>
          <p:cNvSpPr>
            <a:spLocks noChangeArrowheads="1"/>
          </p:cNvSpPr>
          <p:nvPr/>
        </p:nvSpPr>
        <p:spPr bwMode="auto">
          <a:xfrm>
            <a:off x="5000625" y="4281488"/>
            <a:ext cx="666750" cy="352425"/>
          </a:xfrm>
          <a:custGeom>
            <a:avLst/>
            <a:gdLst>
              <a:gd name="T0" fmla="*/ 0 w 500450"/>
              <a:gd name="T1" fmla="*/ 352168 h 352168"/>
              <a:gd name="T2" fmla="*/ 89588 w 500450"/>
              <a:gd name="T3" fmla="*/ 2 h 352168"/>
              <a:gd name="T4" fmla="*/ 500450 w 500450"/>
              <a:gd name="T5" fmla="*/ 0 h 352168"/>
              <a:gd name="T6" fmla="*/ 478826 w 500450"/>
              <a:gd name="T7" fmla="*/ 352168 h 352168"/>
              <a:gd name="T8" fmla="*/ 0 w 500450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0450"/>
              <a:gd name="T16" fmla="*/ 0 h 352168"/>
              <a:gd name="T17" fmla="*/ 500450 w 500450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0450" h="352168">
                <a:moveTo>
                  <a:pt x="0" y="352168"/>
                </a:moveTo>
                <a:lnTo>
                  <a:pt x="89588" y="2"/>
                </a:lnTo>
                <a:lnTo>
                  <a:pt x="500450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6" name="平行四边形 4"/>
          <p:cNvSpPr>
            <a:spLocks noChangeArrowheads="1"/>
          </p:cNvSpPr>
          <p:nvPr/>
        </p:nvSpPr>
        <p:spPr bwMode="auto">
          <a:xfrm>
            <a:off x="2901950" y="3867150"/>
            <a:ext cx="763588" cy="284163"/>
          </a:xfrm>
          <a:custGeom>
            <a:avLst/>
            <a:gdLst>
              <a:gd name="T0" fmla="*/ 0 w 572000"/>
              <a:gd name="T1" fmla="*/ 276034 h 284746"/>
              <a:gd name="T2" fmla="*/ 207774 w 572000"/>
              <a:gd name="T3" fmla="*/ 284 h 284746"/>
              <a:gd name="T4" fmla="*/ 572000 w 572000"/>
              <a:gd name="T5" fmla="*/ 0 h 284746"/>
              <a:gd name="T6" fmla="*/ 419547 w 572000"/>
              <a:gd name="T7" fmla="*/ 284746 h 284746"/>
              <a:gd name="T8" fmla="*/ 0 w 572000"/>
              <a:gd name="T9" fmla="*/ 276034 h 2847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2000"/>
              <a:gd name="T16" fmla="*/ 0 h 284746"/>
              <a:gd name="T17" fmla="*/ 572000 w 572000"/>
              <a:gd name="T18" fmla="*/ 284746 h 2847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2000" h="284746">
                <a:moveTo>
                  <a:pt x="0" y="276034"/>
                </a:moveTo>
                <a:lnTo>
                  <a:pt x="207774" y="284"/>
                </a:lnTo>
                <a:lnTo>
                  <a:pt x="572000" y="0"/>
                </a:lnTo>
                <a:lnTo>
                  <a:pt x="419547" y="284746"/>
                </a:lnTo>
                <a:lnTo>
                  <a:pt x="0" y="27603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7" name="平行四边形 4"/>
          <p:cNvSpPr>
            <a:spLocks noChangeArrowheads="1"/>
          </p:cNvSpPr>
          <p:nvPr/>
        </p:nvSpPr>
        <p:spPr bwMode="auto">
          <a:xfrm>
            <a:off x="3644900" y="3862388"/>
            <a:ext cx="717550" cy="288925"/>
          </a:xfrm>
          <a:custGeom>
            <a:avLst/>
            <a:gdLst>
              <a:gd name="T0" fmla="*/ 0 w 538290"/>
              <a:gd name="T1" fmla="*/ 280247 h 288959"/>
              <a:gd name="T2" fmla="*/ 161423 w 538290"/>
              <a:gd name="T3" fmla="*/ 8711 h 288959"/>
              <a:gd name="T4" fmla="*/ 538290 w 538290"/>
              <a:gd name="T5" fmla="*/ 0 h 288959"/>
              <a:gd name="T6" fmla="*/ 419547 w 538290"/>
              <a:gd name="T7" fmla="*/ 288959 h 288959"/>
              <a:gd name="T8" fmla="*/ 0 w 538290"/>
              <a:gd name="T9" fmla="*/ 280247 h 288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8290"/>
              <a:gd name="T16" fmla="*/ 0 h 288959"/>
              <a:gd name="T17" fmla="*/ 538290 w 538290"/>
              <a:gd name="T18" fmla="*/ 288959 h 288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8290" h="288959">
                <a:moveTo>
                  <a:pt x="0" y="280247"/>
                </a:moveTo>
                <a:lnTo>
                  <a:pt x="161423" y="8711"/>
                </a:lnTo>
                <a:lnTo>
                  <a:pt x="538290" y="0"/>
                </a:lnTo>
                <a:lnTo>
                  <a:pt x="419547" y="288959"/>
                </a:lnTo>
                <a:lnTo>
                  <a:pt x="0" y="28024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8" name="平行四边形 4"/>
          <p:cNvSpPr>
            <a:spLocks noChangeArrowheads="1"/>
          </p:cNvSpPr>
          <p:nvPr/>
        </p:nvSpPr>
        <p:spPr bwMode="auto">
          <a:xfrm>
            <a:off x="4386263" y="3870325"/>
            <a:ext cx="654050" cy="280988"/>
          </a:xfrm>
          <a:custGeom>
            <a:avLst/>
            <a:gdLst>
              <a:gd name="T0" fmla="*/ 0 w 491156"/>
              <a:gd name="T1" fmla="*/ 271536 h 280248"/>
              <a:gd name="T2" fmla="*/ 109576 w 491156"/>
              <a:gd name="T3" fmla="*/ 0 h 280248"/>
              <a:gd name="T4" fmla="*/ 491156 w 491156"/>
              <a:gd name="T5" fmla="*/ 715 h 280248"/>
              <a:gd name="T6" fmla="*/ 419547 w 491156"/>
              <a:gd name="T7" fmla="*/ 280248 h 280248"/>
              <a:gd name="T8" fmla="*/ 0 w 491156"/>
              <a:gd name="T9" fmla="*/ 271536 h 280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1156"/>
              <a:gd name="T16" fmla="*/ 0 h 280248"/>
              <a:gd name="T17" fmla="*/ 491156 w 491156"/>
              <a:gd name="T18" fmla="*/ 280248 h 280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1156" h="280248">
                <a:moveTo>
                  <a:pt x="0" y="271536"/>
                </a:moveTo>
                <a:lnTo>
                  <a:pt x="109576" y="0"/>
                </a:lnTo>
                <a:lnTo>
                  <a:pt x="491156" y="715"/>
                </a:lnTo>
                <a:lnTo>
                  <a:pt x="419547" y="280248"/>
                </a:lnTo>
                <a:lnTo>
                  <a:pt x="0" y="27153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9" name="平行四边形 4"/>
          <p:cNvSpPr>
            <a:spLocks noChangeArrowheads="1"/>
          </p:cNvSpPr>
          <p:nvPr/>
        </p:nvSpPr>
        <p:spPr bwMode="auto">
          <a:xfrm>
            <a:off x="5127625" y="3871913"/>
            <a:ext cx="611188" cy="279400"/>
          </a:xfrm>
          <a:custGeom>
            <a:avLst/>
            <a:gdLst>
              <a:gd name="T0" fmla="*/ 0 w 458162"/>
              <a:gd name="T1" fmla="*/ 270821 h 279533"/>
              <a:gd name="T2" fmla="*/ 76582 w 458162"/>
              <a:gd name="T3" fmla="*/ 3998 h 279533"/>
              <a:gd name="T4" fmla="*/ 458162 w 458162"/>
              <a:gd name="T5" fmla="*/ 0 h 279533"/>
              <a:gd name="T6" fmla="*/ 419547 w 458162"/>
              <a:gd name="T7" fmla="*/ 279533 h 279533"/>
              <a:gd name="T8" fmla="*/ 0 w 458162"/>
              <a:gd name="T9" fmla="*/ 270821 h 279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8162"/>
              <a:gd name="T16" fmla="*/ 0 h 279533"/>
              <a:gd name="T17" fmla="*/ 458162 w 458162"/>
              <a:gd name="T18" fmla="*/ 279533 h 279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8162" h="279533">
                <a:moveTo>
                  <a:pt x="0" y="270821"/>
                </a:moveTo>
                <a:lnTo>
                  <a:pt x="76582" y="3998"/>
                </a:lnTo>
                <a:lnTo>
                  <a:pt x="458162" y="0"/>
                </a:lnTo>
                <a:lnTo>
                  <a:pt x="419547" y="279533"/>
                </a:lnTo>
                <a:lnTo>
                  <a:pt x="0" y="27082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0" name="平行四边形 4"/>
          <p:cNvSpPr>
            <a:spLocks noChangeArrowheads="1"/>
          </p:cNvSpPr>
          <p:nvPr/>
        </p:nvSpPr>
        <p:spPr bwMode="auto">
          <a:xfrm>
            <a:off x="3252788" y="3525838"/>
            <a:ext cx="687387" cy="233362"/>
          </a:xfrm>
          <a:custGeom>
            <a:avLst/>
            <a:gdLst>
              <a:gd name="T0" fmla="*/ 0 w 516440"/>
              <a:gd name="T1" fmla="*/ 224847 h 233559"/>
              <a:gd name="T2" fmla="*/ 147769 w 516440"/>
              <a:gd name="T3" fmla="*/ 4497 h 233559"/>
              <a:gd name="T4" fmla="*/ 516440 w 516440"/>
              <a:gd name="T5" fmla="*/ 0 h 233559"/>
              <a:gd name="T6" fmla="*/ 381969 w 516440"/>
              <a:gd name="T7" fmla="*/ 233559 h 233559"/>
              <a:gd name="T8" fmla="*/ 0 w 516440"/>
              <a:gd name="T9" fmla="*/ 224847 h 2335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6440"/>
              <a:gd name="T16" fmla="*/ 0 h 233559"/>
              <a:gd name="T17" fmla="*/ 516440 w 516440"/>
              <a:gd name="T18" fmla="*/ 233559 h 2335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6440" h="233559">
                <a:moveTo>
                  <a:pt x="0" y="224847"/>
                </a:moveTo>
                <a:lnTo>
                  <a:pt x="147769" y="4497"/>
                </a:lnTo>
                <a:lnTo>
                  <a:pt x="516440" y="0"/>
                </a:lnTo>
                <a:lnTo>
                  <a:pt x="381969" y="233559"/>
                </a:lnTo>
                <a:lnTo>
                  <a:pt x="0" y="22484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1" name="平行四边形 4"/>
          <p:cNvSpPr>
            <a:spLocks noChangeArrowheads="1"/>
          </p:cNvSpPr>
          <p:nvPr/>
        </p:nvSpPr>
        <p:spPr bwMode="auto">
          <a:xfrm>
            <a:off x="3916363" y="3532188"/>
            <a:ext cx="635000" cy="228600"/>
          </a:xfrm>
          <a:custGeom>
            <a:avLst/>
            <a:gdLst>
              <a:gd name="T0" fmla="*/ 0 w 475730"/>
              <a:gd name="T1" fmla="*/ 227979 h 227979"/>
              <a:gd name="T2" fmla="*/ 119586 w 475730"/>
              <a:gd name="T3" fmla="*/ 1365 h 227979"/>
              <a:gd name="T4" fmla="*/ 475730 w 475730"/>
              <a:gd name="T5" fmla="*/ 0 h 227979"/>
              <a:gd name="T6" fmla="*/ 375706 w 475730"/>
              <a:gd name="T7" fmla="*/ 227296 h 227979"/>
              <a:gd name="T8" fmla="*/ 0 w 475730"/>
              <a:gd name="T9" fmla="*/ 227979 h 2279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5730"/>
              <a:gd name="T16" fmla="*/ 0 h 227979"/>
              <a:gd name="T17" fmla="*/ 475730 w 475730"/>
              <a:gd name="T18" fmla="*/ 227979 h 2279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5730" h="227979">
                <a:moveTo>
                  <a:pt x="0" y="227979"/>
                </a:moveTo>
                <a:lnTo>
                  <a:pt x="119586" y="1365"/>
                </a:lnTo>
                <a:lnTo>
                  <a:pt x="475730" y="0"/>
                </a:lnTo>
                <a:lnTo>
                  <a:pt x="375706" y="227296"/>
                </a:lnTo>
                <a:lnTo>
                  <a:pt x="0" y="22797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2" name="平行四边形 4"/>
          <p:cNvSpPr>
            <a:spLocks noChangeArrowheads="1"/>
          </p:cNvSpPr>
          <p:nvPr/>
        </p:nvSpPr>
        <p:spPr bwMode="auto">
          <a:xfrm>
            <a:off x="3524250" y="3248025"/>
            <a:ext cx="617538" cy="195263"/>
          </a:xfrm>
          <a:custGeom>
            <a:avLst/>
            <a:gdLst>
              <a:gd name="T0" fmla="*/ 0 w 463207"/>
              <a:gd name="T1" fmla="*/ 187270 h 195982"/>
              <a:gd name="T2" fmla="*/ 132112 w 463207"/>
              <a:gd name="T3" fmla="*/ 7630 h 195982"/>
              <a:gd name="T4" fmla="*/ 463207 w 463207"/>
              <a:gd name="T5" fmla="*/ 0 h 195982"/>
              <a:gd name="T6" fmla="*/ 353785 w 463207"/>
              <a:gd name="T7" fmla="*/ 195982 h 195982"/>
              <a:gd name="T8" fmla="*/ 0 w 463207"/>
              <a:gd name="T9" fmla="*/ 187270 h 1959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3207"/>
              <a:gd name="T16" fmla="*/ 0 h 195982"/>
              <a:gd name="T17" fmla="*/ 463207 w 463207"/>
              <a:gd name="T18" fmla="*/ 195982 h 1959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3207" h="195982">
                <a:moveTo>
                  <a:pt x="0" y="187270"/>
                </a:moveTo>
                <a:lnTo>
                  <a:pt x="132112" y="7630"/>
                </a:lnTo>
                <a:lnTo>
                  <a:pt x="463207" y="0"/>
                </a:lnTo>
                <a:lnTo>
                  <a:pt x="353785" y="195982"/>
                </a:lnTo>
                <a:lnTo>
                  <a:pt x="0" y="18727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3" name="平行四边形 4"/>
          <p:cNvSpPr>
            <a:spLocks noChangeArrowheads="1"/>
          </p:cNvSpPr>
          <p:nvPr/>
        </p:nvSpPr>
        <p:spPr bwMode="auto">
          <a:xfrm>
            <a:off x="4116388" y="3244850"/>
            <a:ext cx="579437" cy="198438"/>
          </a:xfrm>
          <a:custGeom>
            <a:avLst/>
            <a:gdLst>
              <a:gd name="T0" fmla="*/ 0 w 435024"/>
              <a:gd name="T1" fmla="*/ 190402 h 199114"/>
              <a:gd name="T2" fmla="*/ 107060 w 435024"/>
              <a:gd name="T3" fmla="*/ 4499 h 199114"/>
              <a:gd name="T4" fmla="*/ 435024 w 435024"/>
              <a:gd name="T5" fmla="*/ 0 h 199114"/>
              <a:gd name="T6" fmla="*/ 353785 w 435024"/>
              <a:gd name="T7" fmla="*/ 199114 h 199114"/>
              <a:gd name="T8" fmla="*/ 0 w 435024"/>
              <a:gd name="T9" fmla="*/ 190402 h 199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5024"/>
              <a:gd name="T16" fmla="*/ 0 h 199114"/>
              <a:gd name="T17" fmla="*/ 435024 w 435024"/>
              <a:gd name="T18" fmla="*/ 199114 h 199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5024" h="199114">
                <a:moveTo>
                  <a:pt x="0" y="190402"/>
                </a:moveTo>
                <a:lnTo>
                  <a:pt x="107060" y="4499"/>
                </a:lnTo>
                <a:lnTo>
                  <a:pt x="435024" y="0"/>
                </a:lnTo>
                <a:lnTo>
                  <a:pt x="353785" y="199114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4" name="平行四边形 4"/>
          <p:cNvSpPr>
            <a:spLocks noChangeArrowheads="1"/>
          </p:cNvSpPr>
          <p:nvPr/>
        </p:nvSpPr>
        <p:spPr bwMode="auto">
          <a:xfrm>
            <a:off x="3757613" y="3019425"/>
            <a:ext cx="538162" cy="158750"/>
          </a:xfrm>
          <a:custGeom>
            <a:avLst/>
            <a:gdLst>
              <a:gd name="T0" fmla="*/ 0 w 403707"/>
              <a:gd name="T1" fmla="*/ 159086 h 159086"/>
              <a:gd name="T2" fmla="*/ 100797 w 403707"/>
              <a:gd name="T3" fmla="*/ 4498 h 159086"/>
              <a:gd name="T4" fmla="*/ 403707 w 403707"/>
              <a:gd name="T5" fmla="*/ 0 h 159086"/>
              <a:gd name="T6" fmla="*/ 313076 w 403707"/>
              <a:gd name="T7" fmla="*/ 158403 h 159086"/>
              <a:gd name="T8" fmla="*/ 0 w 403707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3707"/>
              <a:gd name="T16" fmla="*/ 0 h 159086"/>
              <a:gd name="T17" fmla="*/ 403707 w 403707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3707" h="159086">
                <a:moveTo>
                  <a:pt x="0" y="159086"/>
                </a:moveTo>
                <a:lnTo>
                  <a:pt x="100797" y="4498"/>
                </a:lnTo>
                <a:lnTo>
                  <a:pt x="403707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5" name="平行四边形 4"/>
          <p:cNvSpPr>
            <a:spLocks noChangeArrowheads="1"/>
          </p:cNvSpPr>
          <p:nvPr/>
        </p:nvSpPr>
        <p:spPr bwMode="auto">
          <a:xfrm>
            <a:off x="4308475" y="3019425"/>
            <a:ext cx="509588" cy="158750"/>
          </a:xfrm>
          <a:custGeom>
            <a:avLst/>
            <a:gdLst>
              <a:gd name="T0" fmla="*/ 0 w 381786"/>
              <a:gd name="T1" fmla="*/ 157720 h 157720"/>
              <a:gd name="T2" fmla="*/ 75745 w 381786"/>
              <a:gd name="T3" fmla="*/ 0 h 157720"/>
              <a:gd name="T4" fmla="*/ 381786 w 381786"/>
              <a:gd name="T5" fmla="*/ 1766 h 157720"/>
              <a:gd name="T6" fmla="*/ 313076 w 381786"/>
              <a:gd name="T7" fmla="*/ 157037 h 157720"/>
              <a:gd name="T8" fmla="*/ 0 w 381786"/>
              <a:gd name="T9" fmla="*/ 157720 h 157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1786"/>
              <a:gd name="T16" fmla="*/ 0 h 157720"/>
              <a:gd name="T17" fmla="*/ 381786 w 381786"/>
              <a:gd name="T18" fmla="*/ 157720 h 157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1786" h="157720">
                <a:moveTo>
                  <a:pt x="0" y="157720"/>
                </a:moveTo>
                <a:lnTo>
                  <a:pt x="75745" y="0"/>
                </a:lnTo>
                <a:lnTo>
                  <a:pt x="381786" y="1766"/>
                </a:lnTo>
                <a:lnTo>
                  <a:pt x="313076" y="157037"/>
                </a:lnTo>
                <a:lnTo>
                  <a:pt x="0" y="1577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6" name="平行四边形 4"/>
          <p:cNvSpPr>
            <a:spLocks noChangeArrowheads="1"/>
          </p:cNvSpPr>
          <p:nvPr/>
        </p:nvSpPr>
        <p:spPr bwMode="auto">
          <a:xfrm>
            <a:off x="4856163" y="3019425"/>
            <a:ext cx="466725" cy="158750"/>
          </a:xfrm>
          <a:custGeom>
            <a:avLst/>
            <a:gdLst>
              <a:gd name="T0" fmla="*/ 0 w 350471"/>
              <a:gd name="T1" fmla="*/ 159086 h 159086"/>
              <a:gd name="T2" fmla="*/ 47561 w 350471"/>
              <a:gd name="T3" fmla="*/ 4497 h 159086"/>
              <a:gd name="T4" fmla="*/ 350471 w 350471"/>
              <a:gd name="T5" fmla="*/ 0 h 159086"/>
              <a:gd name="T6" fmla="*/ 313076 w 350471"/>
              <a:gd name="T7" fmla="*/ 158403 h 159086"/>
              <a:gd name="T8" fmla="*/ 0 w 350471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471"/>
              <a:gd name="T16" fmla="*/ 0 h 159086"/>
              <a:gd name="T17" fmla="*/ 350471 w 350471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471" h="159086">
                <a:moveTo>
                  <a:pt x="0" y="159086"/>
                </a:moveTo>
                <a:lnTo>
                  <a:pt x="47561" y="4497"/>
                </a:lnTo>
                <a:lnTo>
                  <a:pt x="350471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7" name="平行四边形 4"/>
          <p:cNvSpPr>
            <a:spLocks noChangeArrowheads="1"/>
          </p:cNvSpPr>
          <p:nvPr/>
        </p:nvSpPr>
        <p:spPr bwMode="auto">
          <a:xfrm>
            <a:off x="5399088" y="3019425"/>
            <a:ext cx="446087" cy="158750"/>
          </a:xfrm>
          <a:custGeom>
            <a:avLst/>
            <a:gdLst>
              <a:gd name="T0" fmla="*/ 0 w 334814"/>
              <a:gd name="T1" fmla="*/ 159086 h 159086"/>
              <a:gd name="T2" fmla="*/ 31903 w 334814"/>
              <a:gd name="T3" fmla="*/ 1366 h 159086"/>
              <a:gd name="T4" fmla="*/ 334814 w 334814"/>
              <a:gd name="T5" fmla="*/ 0 h 159086"/>
              <a:gd name="T6" fmla="*/ 313076 w 334814"/>
              <a:gd name="T7" fmla="*/ 158403 h 159086"/>
              <a:gd name="T8" fmla="*/ 0 w 334814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4814"/>
              <a:gd name="T16" fmla="*/ 0 h 159086"/>
              <a:gd name="T17" fmla="*/ 334814 w 334814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4814" h="159086">
                <a:moveTo>
                  <a:pt x="0" y="159086"/>
                </a:moveTo>
                <a:lnTo>
                  <a:pt x="31903" y="1366"/>
                </a:lnTo>
                <a:lnTo>
                  <a:pt x="334814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8" name="平行四边形 4"/>
          <p:cNvSpPr>
            <a:spLocks noChangeArrowheads="1"/>
          </p:cNvSpPr>
          <p:nvPr/>
        </p:nvSpPr>
        <p:spPr bwMode="auto">
          <a:xfrm>
            <a:off x="3949700" y="2820988"/>
            <a:ext cx="492125" cy="133350"/>
          </a:xfrm>
          <a:custGeom>
            <a:avLst/>
            <a:gdLst>
              <a:gd name="T0" fmla="*/ 0 w 369261"/>
              <a:gd name="T1" fmla="*/ 130902 h 133351"/>
              <a:gd name="T2" fmla="*/ 91402 w 369261"/>
              <a:gd name="T3" fmla="*/ 4498 h 133351"/>
              <a:gd name="T4" fmla="*/ 369261 w 369261"/>
              <a:gd name="T5" fmla="*/ 0 h 133351"/>
              <a:gd name="T6" fmla="*/ 294288 w 369261"/>
              <a:gd name="T7" fmla="*/ 133351 h 133351"/>
              <a:gd name="T8" fmla="*/ 0 w 36926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9261"/>
              <a:gd name="T16" fmla="*/ 0 h 133351"/>
              <a:gd name="T17" fmla="*/ 369261 w 36926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9261" h="133351">
                <a:moveTo>
                  <a:pt x="0" y="130902"/>
                </a:moveTo>
                <a:lnTo>
                  <a:pt x="91402" y="4498"/>
                </a:lnTo>
                <a:lnTo>
                  <a:pt x="36926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9" name="平行四边形 4"/>
          <p:cNvSpPr>
            <a:spLocks noChangeArrowheads="1"/>
          </p:cNvSpPr>
          <p:nvPr/>
        </p:nvSpPr>
        <p:spPr bwMode="auto">
          <a:xfrm>
            <a:off x="4451350" y="2820988"/>
            <a:ext cx="461963" cy="133350"/>
          </a:xfrm>
          <a:custGeom>
            <a:avLst/>
            <a:gdLst>
              <a:gd name="T0" fmla="*/ 0 w 347341"/>
              <a:gd name="T1" fmla="*/ 130902 h 133351"/>
              <a:gd name="T2" fmla="*/ 72613 w 347341"/>
              <a:gd name="T3" fmla="*/ 1367 h 133351"/>
              <a:gd name="T4" fmla="*/ 347341 w 347341"/>
              <a:gd name="T5" fmla="*/ 0 h 133351"/>
              <a:gd name="T6" fmla="*/ 294288 w 347341"/>
              <a:gd name="T7" fmla="*/ 133351 h 133351"/>
              <a:gd name="T8" fmla="*/ 0 w 34734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341"/>
              <a:gd name="T16" fmla="*/ 0 h 133351"/>
              <a:gd name="T17" fmla="*/ 347341 w 34734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341" h="133351">
                <a:moveTo>
                  <a:pt x="0" y="130902"/>
                </a:moveTo>
                <a:lnTo>
                  <a:pt x="72613" y="1367"/>
                </a:lnTo>
                <a:lnTo>
                  <a:pt x="34734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0" name="平行四边形 4"/>
          <p:cNvSpPr>
            <a:spLocks noChangeArrowheads="1"/>
          </p:cNvSpPr>
          <p:nvPr/>
        </p:nvSpPr>
        <p:spPr bwMode="auto">
          <a:xfrm>
            <a:off x="4968875" y="2820988"/>
            <a:ext cx="412750" cy="134937"/>
          </a:xfrm>
          <a:custGeom>
            <a:avLst/>
            <a:gdLst>
              <a:gd name="T0" fmla="*/ 0 w 309763"/>
              <a:gd name="T1" fmla="*/ 134033 h 134033"/>
              <a:gd name="T2" fmla="*/ 44430 w 309763"/>
              <a:gd name="T3" fmla="*/ 1367 h 134033"/>
              <a:gd name="T4" fmla="*/ 309763 w 309763"/>
              <a:gd name="T5" fmla="*/ 0 h 134033"/>
              <a:gd name="T6" fmla="*/ 281762 w 309763"/>
              <a:gd name="T7" fmla="*/ 133351 h 134033"/>
              <a:gd name="T8" fmla="*/ 0 w 309763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763"/>
              <a:gd name="T16" fmla="*/ 0 h 134033"/>
              <a:gd name="T17" fmla="*/ 309763 w 309763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763" h="134033">
                <a:moveTo>
                  <a:pt x="0" y="134033"/>
                </a:moveTo>
                <a:lnTo>
                  <a:pt x="44430" y="1367"/>
                </a:lnTo>
                <a:lnTo>
                  <a:pt x="309763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1" name="平行四边形 4"/>
          <p:cNvSpPr>
            <a:spLocks noChangeArrowheads="1"/>
          </p:cNvSpPr>
          <p:nvPr/>
        </p:nvSpPr>
        <p:spPr bwMode="auto">
          <a:xfrm>
            <a:off x="5461000" y="2820988"/>
            <a:ext cx="396875" cy="134937"/>
          </a:xfrm>
          <a:custGeom>
            <a:avLst/>
            <a:gdLst>
              <a:gd name="T0" fmla="*/ 0 w 297237"/>
              <a:gd name="T1" fmla="*/ 134033 h 134033"/>
              <a:gd name="T2" fmla="*/ 25641 w 297237"/>
              <a:gd name="T3" fmla="*/ 1367 h 134033"/>
              <a:gd name="T4" fmla="*/ 297237 w 297237"/>
              <a:gd name="T5" fmla="*/ 0 h 134033"/>
              <a:gd name="T6" fmla="*/ 281762 w 297237"/>
              <a:gd name="T7" fmla="*/ 133351 h 134033"/>
              <a:gd name="T8" fmla="*/ 0 w 297237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237"/>
              <a:gd name="T16" fmla="*/ 0 h 134033"/>
              <a:gd name="T17" fmla="*/ 297237 w 297237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237" h="134033">
                <a:moveTo>
                  <a:pt x="0" y="134033"/>
                </a:moveTo>
                <a:lnTo>
                  <a:pt x="25641" y="1367"/>
                </a:lnTo>
                <a:lnTo>
                  <a:pt x="297237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2" name="平行四边形 4"/>
          <p:cNvSpPr>
            <a:spLocks noChangeArrowheads="1"/>
          </p:cNvSpPr>
          <p:nvPr/>
        </p:nvSpPr>
        <p:spPr bwMode="auto">
          <a:xfrm>
            <a:off x="4378325" y="2374900"/>
            <a:ext cx="387350" cy="92075"/>
          </a:xfrm>
          <a:custGeom>
            <a:avLst/>
            <a:gdLst>
              <a:gd name="T0" fmla="*/ 0 w 290547"/>
              <a:gd name="T1" fmla="*/ 86933 h 90883"/>
              <a:gd name="T2" fmla="*/ 57672 w 290547"/>
              <a:gd name="T3" fmla="*/ 0 h 90883"/>
              <a:gd name="T4" fmla="*/ 290547 w 290547"/>
              <a:gd name="T5" fmla="*/ 3266 h 90883"/>
              <a:gd name="T6" fmla="*/ 236648 w 290547"/>
              <a:gd name="T7" fmla="*/ 90883 h 90883"/>
              <a:gd name="T8" fmla="*/ 0 w 290547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547"/>
              <a:gd name="T16" fmla="*/ 0 h 90883"/>
              <a:gd name="T17" fmla="*/ 290547 w 290547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547" h="90883">
                <a:moveTo>
                  <a:pt x="0" y="86933"/>
                </a:moveTo>
                <a:lnTo>
                  <a:pt x="57672" y="0"/>
                </a:lnTo>
                <a:lnTo>
                  <a:pt x="290547" y="3266"/>
                </a:lnTo>
                <a:lnTo>
                  <a:pt x="236648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3" name="平行四边形 4"/>
          <p:cNvSpPr>
            <a:spLocks noChangeArrowheads="1"/>
          </p:cNvSpPr>
          <p:nvPr/>
        </p:nvSpPr>
        <p:spPr bwMode="auto">
          <a:xfrm>
            <a:off x="4775200" y="2373313"/>
            <a:ext cx="377825" cy="93662"/>
          </a:xfrm>
          <a:custGeom>
            <a:avLst/>
            <a:gdLst>
              <a:gd name="T0" fmla="*/ 0 w 283404"/>
              <a:gd name="T1" fmla="*/ 89314 h 93264"/>
              <a:gd name="T2" fmla="*/ 55291 w 283404"/>
              <a:gd name="T3" fmla="*/ 0 h 93264"/>
              <a:gd name="T4" fmla="*/ 283404 w 283404"/>
              <a:gd name="T5" fmla="*/ 5647 h 93264"/>
              <a:gd name="T6" fmla="*/ 243792 w 283404"/>
              <a:gd name="T7" fmla="*/ 93264 h 93264"/>
              <a:gd name="T8" fmla="*/ 0 w 283404"/>
              <a:gd name="T9" fmla="*/ 89314 h 93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404"/>
              <a:gd name="T16" fmla="*/ 0 h 93264"/>
              <a:gd name="T17" fmla="*/ 283404 w 283404"/>
              <a:gd name="T18" fmla="*/ 93264 h 93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404" h="93264">
                <a:moveTo>
                  <a:pt x="0" y="89314"/>
                </a:moveTo>
                <a:lnTo>
                  <a:pt x="55291" y="0"/>
                </a:lnTo>
                <a:lnTo>
                  <a:pt x="283404" y="5647"/>
                </a:lnTo>
                <a:lnTo>
                  <a:pt x="243792" y="93264"/>
                </a:lnTo>
                <a:lnTo>
                  <a:pt x="0" y="8931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4" name="平行四边形 4"/>
          <p:cNvSpPr>
            <a:spLocks noChangeArrowheads="1"/>
          </p:cNvSpPr>
          <p:nvPr/>
        </p:nvSpPr>
        <p:spPr bwMode="auto">
          <a:xfrm>
            <a:off x="5181600" y="2378075"/>
            <a:ext cx="361950" cy="88900"/>
          </a:xfrm>
          <a:custGeom>
            <a:avLst/>
            <a:gdLst>
              <a:gd name="T0" fmla="*/ 0 w 271498"/>
              <a:gd name="T1" fmla="*/ 83667 h 87617"/>
              <a:gd name="T2" fmla="*/ 31478 w 271498"/>
              <a:gd name="T3" fmla="*/ 1497 h 87617"/>
              <a:gd name="T4" fmla="*/ 271498 w 271498"/>
              <a:gd name="T5" fmla="*/ 0 h 87617"/>
              <a:gd name="T6" fmla="*/ 243792 w 271498"/>
              <a:gd name="T7" fmla="*/ 87617 h 87617"/>
              <a:gd name="T8" fmla="*/ 0 w 271498"/>
              <a:gd name="T9" fmla="*/ 83667 h 876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98"/>
              <a:gd name="T16" fmla="*/ 0 h 87617"/>
              <a:gd name="T17" fmla="*/ 271498 w 271498"/>
              <a:gd name="T18" fmla="*/ 87617 h 876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98" h="87617">
                <a:moveTo>
                  <a:pt x="0" y="83667"/>
                </a:moveTo>
                <a:lnTo>
                  <a:pt x="31478" y="1497"/>
                </a:lnTo>
                <a:lnTo>
                  <a:pt x="271498" y="0"/>
                </a:lnTo>
                <a:lnTo>
                  <a:pt x="243792" y="87617"/>
                </a:lnTo>
                <a:lnTo>
                  <a:pt x="0" y="8366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5" name="平行四边形 4"/>
          <p:cNvSpPr>
            <a:spLocks noChangeArrowheads="1"/>
          </p:cNvSpPr>
          <p:nvPr/>
        </p:nvSpPr>
        <p:spPr bwMode="auto">
          <a:xfrm>
            <a:off x="5584825" y="2374900"/>
            <a:ext cx="336550" cy="92075"/>
          </a:xfrm>
          <a:custGeom>
            <a:avLst/>
            <a:gdLst>
              <a:gd name="T0" fmla="*/ 0 w 252448"/>
              <a:gd name="T1" fmla="*/ 86933 h 90883"/>
              <a:gd name="T2" fmla="*/ 21954 w 252448"/>
              <a:gd name="T3" fmla="*/ 0 h 90883"/>
              <a:gd name="T4" fmla="*/ 252448 w 252448"/>
              <a:gd name="T5" fmla="*/ 3266 h 90883"/>
              <a:gd name="T6" fmla="*/ 243792 w 252448"/>
              <a:gd name="T7" fmla="*/ 90883 h 90883"/>
              <a:gd name="T8" fmla="*/ 0 w 252448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448"/>
              <a:gd name="T16" fmla="*/ 0 h 90883"/>
              <a:gd name="T17" fmla="*/ 252448 w 252448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448" h="90883">
                <a:moveTo>
                  <a:pt x="0" y="86933"/>
                </a:moveTo>
                <a:lnTo>
                  <a:pt x="21954" y="0"/>
                </a:lnTo>
                <a:lnTo>
                  <a:pt x="252448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6" name="平行四边形 4"/>
          <p:cNvSpPr>
            <a:spLocks noChangeArrowheads="1"/>
          </p:cNvSpPr>
          <p:nvPr/>
        </p:nvSpPr>
        <p:spPr bwMode="auto">
          <a:xfrm>
            <a:off x="4479925" y="2268538"/>
            <a:ext cx="365125" cy="74612"/>
          </a:xfrm>
          <a:custGeom>
            <a:avLst/>
            <a:gdLst>
              <a:gd name="T0" fmla="*/ 0 w 273879"/>
              <a:gd name="T1" fmla="*/ 72645 h 74214"/>
              <a:gd name="T2" fmla="*/ 52908 w 273879"/>
              <a:gd name="T3" fmla="*/ 0 h 74214"/>
              <a:gd name="T4" fmla="*/ 273879 w 273879"/>
              <a:gd name="T5" fmla="*/ 884 h 74214"/>
              <a:gd name="T6" fmla="*/ 229505 w 273879"/>
              <a:gd name="T7" fmla="*/ 74214 h 74214"/>
              <a:gd name="T8" fmla="*/ 0 w 273879"/>
              <a:gd name="T9" fmla="*/ 72645 h 742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3879"/>
              <a:gd name="T16" fmla="*/ 0 h 74214"/>
              <a:gd name="T17" fmla="*/ 273879 w 273879"/>
              <a:gd name="T18" fmla="*/ 74214 h 742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3879" h="74214">
                <a:moveTo>
                  <a:pt x="0" y="72645"/>
                </a:moveTo>
                <a:lnTo>
                  <a:pt x="52908" y="0"/>
                </a:lnTo>
                <a:lnTo>
                  <a:pt x="273879" y="884"/>
                </a:lnTo>
                <a:lnTo>
                  <a:pt x="229505" y="74214"/>
                </a:lnTo>
                <a:lnTo>
                  <a:pt x="0" y="7264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7" name="平行四边形 4"/>
          <p:cNvSpPr>
            <a:spLocks noChangeArrowheads="1"/>
          </p:cNvSpPr>
          <p:nvPr/>
        </p:nvSpPr>
        <p:spPr bwMode="auto">
          <a:xfrm>
            <a:off x="4864100" y="2265363"/>
            <a:ext cx="349250" cy="77787"/>
          </a:xfrm>
          <a:custGeom>
            <a:avLst/>
            <a:gdLst>
              <a:gd name="T0" fmla="*/ 0 w 261973"/>
              <a:gd name="T1" fmla="*/ 75026 h 76595"/>
              <a:gd name="T2" fmla="*/ 33858 w 261973"/>
              <a:gd name="T3" fmla="*/ 0 h 76595"/>
              <a:gd name="T4" fmla="*/ 261973 w 261973"/>
              <a:gd name="T5" fmla="*/ 884 h 76595"/>
              <a:gd name="T6" fmla="*/ 229505 w 261973"/>
              <a:gd name="T7" fmla="*/ 76595 h 76595"/>
              <a:gd name="T8" fmla="*/ 0 w 261973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973"/>
              <a:gd name="T16" fmla="*/ 0 h 76595"/>
              <a:gd name="T17" fmla="*/ 261973 w 261973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973" h="76595">
                <a:moveTo>
                  <a:pt x="0" y="75026"/>
                </a:moveTo>
                <a:lnTo>
                  <a:pt x="33858" y="0"/>
                </a:lnTo>
                <a:lnTo>
                  <a:pt x="261973" y="884"/>
                </a:lnTo>
                <a:lnTo>
                  <a:pt x="229505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8" name="平行四边形 4"/>
          <p:cNvSpPr>
            <a:spLocks noChangeArrowheads="1"/>
          </p:cNvSpPr>
          <p:nvPr/>
        </p:nvSpPr>
        <p:spPr bwMode="auto">
          <a:xfrm>
            <a:off x="5248275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99" name="平行四边形 4"/>
          <p:cNvSpPr>
            <a:spLocks noChangeArrowheads="1"/>
          </p:cNvSpPr>
          <p:nvPr/>
        </p:nvSpPr>
        <p:spPr bwMode="auto">
          <a:xfrm>
            <a:off x="5622925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00" name="平行四边形 4"/>
          <p:cNvSpPr>
            <a:spLocks noChangeArrowheads="1"/>
          </p:cNvSpPr>
          <p:nvPr/>
        </p:nvSpPr>
        <p:spPr bwMode="auto">
          <a:xfrm flipH="1">
            <a:off x="8932863" y="4268788"/>
            <a:ext cx="865187" cy="371475"/>
          </a:xfrm>
          <a:custGeom>
            <a:avLst/>
            <a:gdLst>
              <a:gd name="T0" fmla="*/ 0 w 648731"/>
              <a:gd name="T1" fmla="*/ 364523 h 370701"/>
              <a:gd name="T2" fmla="*/ 237868 w 648731"/>
              <a:gd name="T3" fmla="*/ 0 h 370701"/>
              <a:gd name="T4" fmla="*/ 648731 w 648731"/>
              <a:gd name="T5" fmla="*/ 18534 h 370701"/>
              <a:gd name="T6" fmla="*/ 454112 w 648731"/>
              <a:gd name="T7" fmla="*/ 370701 h 370701"/>
              <a:gd name="T8" fmla="*/ 0 w 648731"/>
              <a:gd name="T9" fmla="*/ 364523 h 370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8731"/>
              <a:gd name="T16" fmla="*/ 0 h 370701"/>
              <a:gd name="T17" fmla="*/ 648731 w 648731"/>
              <a:gd name="T18" fmla="*/ 370701 h 370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8731" h="370701">
                <a:moveTo>
                  <a:pt x="0" y="364523"/>
                </a:moveTo>
                <a:lnTo>
                  <a:pt x="237868" y="0"/>
                </a:lnTo>
                <a:lnTo>
                  <a:pt x="648731" y="18534"/>
                </a:lnTo>
                <a:lnTo>
                  <a:pt x="454112" y="370701"/>
                </a:lnTo>
                <a:lnTo>
                  <a:pt x="0" y="36452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01" name="平行四边形 4"/>
          <p:cNvSpPr>
            <a:spLocks noChangeArrowheads="1"/>
          </p:cNvSpPr>
          <p:nvPr/>
        </p:nvSpPr>
        <p:spPr bwMode="auto">
          <a:xfrm flipH="1">
            <a:off x="8158163" y="4281488"/>
            <a:ext cx="808037" cy="358775"/>
          </a:xfrm>
          <a:custGeom>
            <a:avLst/>
            <a:gdLst>
              <a:gd name="T0" fmla="*/ 0 w 605483"/>
              <a:gd name="T1" fmla="*/ 352168 h 358346"/>
              <a:gd name="T2" fmla="*/ 188441 w 605483"/>
              <a:gd name="T3" fmla="*/ 2 h 358346"/>
              <a:gd name="T4" fmla="*/ 605483 w 605483"/>
              <a:gd name="T5" fmla="*/ 0 h 358346"/>
              <a:gd name="T6" fmla="*/ 454112 w 605483"/>
              <a:gd name="T7" fmla="*/ 358346 h 358346"/>
              <a:gd name="T8" fmla="*/ 0 w 605483"/>
              <a:gd name="T9" fmla="*/ 352168 h 3583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5483"/>
              <a:gd name="T16" fmla="*/ 0 h 358346"/>
              <a:gd name="T17" fmla="*/ 605483 w 605483"/>
              <a:gd name="T18" fmla="*/ 358346 h 3583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5483" h="358346">
                <a:moveTo>
                  <a:pt x="0" y="352168"/>
                </a:moveTo>
                <a:lnTo>
                  <a:pt x="188441" y="2"/>
                </a:lnTo>
                <a:lnTo>
                  <a:pt x="605483" y="0"/>
                </a:lnTo>
                <a:lnTo>
                  <a:pt x="454112" y="358346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02" name="平行四边形 4"/>
          <p:cNvSpPr>
            <a:spLocks noChangeArrowheads="1"/>
          </p:cNvSpPr>
          <p:nvPr/>
        </p:nvSpPr>
        <p:spPr bwMode="auto">
          <a:xfrm flipH="1">
            <a:off x="7400925" y="4281488"/>
            <a:ext cx="749300" cy="352425"/>
          </a:xfrm>
          <a:custGeom>
            <a:avLst/>
            <a:gdLst>
              <a:gd name="T0" fmla="*/ 0 w 562234"/>
              <a:gd name="T1" fmla="*/ 352168 h 352168"/>
              <a:gd name="T2" fmla="*/ 132836 w 562234"/>
              <a:gd name="T3" fmla="*/ 12359 h 352168"/>
              <a:gd name="T4" fmla="*/ 562234 w 562234"/>
              <a:gd name="T5" fmla="*/ 0 h 352168"/>
              <a:gd name="T6" fmla="*/ 478826 w 562234"/>
              <a:gd name="T7" fmla="*/ 352168 h 352168"/>
              <a:gd name="T8" fmla="*/ 0 w 562234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2234"/>
              <a:gd name="T16" fmla="*/ 0 h 352168"/>
              <a:gd name="T17" fmla="*/ 562234 w 562234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2234" h="352168">
                <a:moveTo>
                  <a:pt x="0" y="352168"/>
                </a:moveTo>
                <a:lnTo>
                  <a:pt x="132836" y="12359"/>
                </a:lnTo>
                <a:lnTo>
                  <a:pt x="562234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03" name="平行四边形 4"/>
          <p:cNvSpPr>
            <a:spLocks noChangeArrowheads="1"/>
          </p:cNvSpPr>
          <p:nvPr/>
        </p:nvSpPr>
        <p:spPr bwMode="auto">
          <a:xfrm flipH="1">
            <a:off x="6642100" y="4281488"/>
            <a:ext cx="668338" cy="352425"/>
          </a:xfrm>
          <a:custGeom>
            <a:avLst/>
            <a:gdLst>
              <a:gd name="T0" fmla="*/ 0 w 500450"/>
              <a:gd name="T1" fmla="*/ 352168 h 352168"/>
              <a:gd name="T2" fmla="*/ 89588 w 500450"/>
              <a:gd name="T3" fmla="*/ 2 h 352168"/>
              <a:gd name="T4" fmla="*/ 500450 w 500450"/>
              <a:gd name="T5" fmla="*/ 0 h 352168"/>
              <a:gd name="T6" fmla="*/ 478826 w 500450"/>
              <a:gd name="T7" fmla="*/ 352168 h 352168"/>
              <a:gd name="T8" fmla="*/ 0 w 500450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0450"/>
              <a:gd name="T16" fmla="*/ 0 h 352168"/>
              <a:gd name="T17" fmla="*/ 500450 w 500450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0450" h="352168">
                <a:moveTo>
                  <a:pt x="0" y="352168"/>
                </a:moveTo>
                <a:lnTo>
                  <a:pt x="89588" y="2"/>
                </a:lnTo>
                <a:lnTo>
                  <a:pt x="500450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04" name="平行四边形 4"/>
          <p:cNvSpPr>
            <a:spLocks noChangeArrowheads="1"/>
          </p:cNvSpPr>
          <p:nvPr/>
        </p:nvSpPr>
        <p:spPr bwMode="auto">
          <a:xfrm flipH="1">
            <a:off x="8645525" y="3867150"/>
            <a:ext cx="762000" cy="284163"/>
          </a:xfrm>
          <a:custGeom>
            <a:avLst/>
            <a:gdLst>
              <a:gd name="T0" fmla="*/ 0 w 572000"/>
              <a:gd name="T1" fmla="*/ 276034 h 284746"/>
              <a:gd name="T2" fmla="*/ 207774 w 572000"/>
              <a:gd name="T3" fmla="*/ 284 h 284746"/>
              <a:gd name="T4" fmla="*/ 572000 w 572000"/>
              <a:gd name="T5" fmla="*/ 0 h 284746"/>
              <a:gd name="T6" fmla="*/ 419547 w 572000"/>
              <a:gd name="T7" fmla="*/ 284746 h 284746"/>
              <a:gd name="T8" fmla="*/ 0 w 572000"/>
              <a:gd name="T9" fmla="*/ 276034 h 2847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2000"/>
              <a:gd name="T16" fmla="*/ 0 h 284746"/>
              <a:gd name="T17" fmla="*/ 572000 w 572000"/>
              <a:gd name="T18" fmla="*/ 284746 h 2847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2000" h="284746">
                <a:moveTo>
                  <a:pt x="0" y="276034"/>
                </a:moveTo>
                <a:lnTo>
                  <a:pt x="207774" y="284"/>
                </a:lnTo>
                <a:lnTo>
                  <a:pt x="572000" y="0"/>
                </a:lnTo>
                <a:lnTo>
                  <a:pt x="419547" y="284746"/>
                </a:lnTo>
                <a:lnTo>
                  <a:pt x="0" y="27603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05" name="平行四边形 4"/>
          <p:cNvSpPr>
            <a:spLocks noChangeArrowheads="1"/>
          </p:cNvSpPr>
          <p:nvPr/>
        </p:nvSpPr>
        <p:spPr bwMode="auto">
          <a:xfrm flipH="1">
            <a:off x="7948613" y="3862388"/>
            <a:ext cx="717550" cy="288925"/>
          </a:xfrm>
          <a:custGeom>
            <a:avLst/>
            <a:gdLst>
              <a:gd name="T0" fmla="*/ 0 w 538290"/>
              <a:gd name="T1" fmla="*/ 280247 h 288959"/>
              <a:gd name="T2" fmla="*/ 161423 w 538290"/>
              <a:gd name="T3" fmla="*/ 8711 h 288959"/>
              <a:gd name="T4" fmla="*/ 538290 w 538290"/>
              <a:gd name="T5" fmla="*/ 0 h 288959"/>
              <a:gd name="T6" fmla="*/ 419547 w 538290"/>
              <a:gd name="T7" fmla="*/ 288959 h 288959"/>
              <a:gd name="T8" fmla="*/ 0 w 538290"/>
              <a:gd name="T9" fmla="*/ 280247 h 288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8290"/>
              <a:gd name="T16" fmla="*/ 0 h 288959"/>
              <a:gd name="T17" fmla="*/ 538290 w 538290"/>
              <a:gd name="T18" fmla="*/ 288959 h 288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8290" h="288959">
                <a:moveTo>
                  <a:pt x="0" y="280247"/>
                </a:moveTo>
                <a:lnTo>
                  <a:pt x="161423" y="8711"/>
                </a:lnTo>
                <a:lnTo>
                  <a:pt x="538290" y="0"/>
                </a:lnTo>
                <a:lnTo>
                  <a:pt x="419547" y="288959"/>
                </a:lnTo>
                <a:lnTo>
                  <a:pt x="0" y="28024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06" name="平行四边形 4"/>
          <p:cNvSpPr>
            <a:spLocks noChangeArrowheads="1"/>
          </p:cNvSpPr>
          <p:nvPr/>
        </p:nvSpPr>
        <p:spPr bwMode="auto">
          <a:xfrm flipH="1">
            <a:off x="7269163" y="3870325"/>
            <a:ext cx="655637" cy="280988"/>
          </a:xfrm>
          <a:custGeom>
            <a:avLst/>
            <a:gdLst>
              <a:gd name="T0" fmla="*/ 0 w 491156"/>
              <a:gd name="T1" fmla="*/ 271536 h 280248"/>
              <a:gd name="T2" fmla="*/ 109576 w 491156"/>
              <a:gd name="T3" fmla="*/ 0 h 280248"/>
              <a:gd name="T4" fmla="*/ 491156 w 491156"/>
              <a:gd name="T5" fmla="*/ 715 h 280248"/>
              <a:gd name="T6" fmla="*/ 419547 w 491156"/>
              <a:gd name="T7" fmla="*/ 280248 h 280248"/>
              <a:gd name="T8" fmla="*/ 0 w 491156"/>
              <a:gd name="T9" fmla="*/ 271536 h 280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1156"/>
              <a:gd name="T16" fmla="*/ 0 h 280248"/>
              <a:gd name="T17" fmla="*/ 491156 w 491156"/>
              <a:gd name="T18" fmla="*/ 280248 h 280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1156" h="280248">
                <a:moveTo>
                  <a:pt x="0" y="271536"/>
                </a:moveTo>
                <a:lnTo>
                  <a:pt x="109576" y="0"/>
                </a:lnTo>
                <a:lnTo>
                  <a:pt x="491156" y="715"/>
                </a:lnTo>
                <a:lnTo>
                  <a:pt x="419547" y="280248"/>
                </a:lnTo>
                <a:lnTo>
                  <a:pt x="0" y="27153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07" name="平行四边形 4"/>
          <p:cNvSpPr>
            <a:spLocks noChangeArrowheads="1"/>
          </p:cNvSpPr>
          <p:nvPr/>
        </p:nvSpPr>
        <p:spPr bwMode="auto">
          <a:xfrm flipH="1">
            <a:off x="6572250" y="3871913"/>
            <a:ext cx="611188" cy="279400"/>
          </a:xfrm>
          <a:custGeom>
            <a:avLst/>
            <a:gdLst>
              <a:gd name="T0" fmla="*/ 0 w 458162"/>
              <a:gd name="T1" fmla="*/ 270821 h 279533"/>
              <a:gd name="T2" fmla="*/ 76582 w 458162"/>
              <a:gd name="T3" fmla="*/ 3998 h 279533"/>
              <a:gd name="T4" fmla="*/ 458162 w 458162"/>
              <a:gd name="T5" fmla="*/ 0 h 279533"/>
              <a:gd name="T6" fmla="*/ 419547 w 458162"/>
              <a:gd name="T7" fmla="*/ 279533 h 279533"/>
              <a:gd name="T8" fmla="*/ 0 w 458162"/>
              <a:gd name="T9" fmla="*/ 270821 h 279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8162"/>
              <a:gd name="T16" fmla="*/ 0 h 279533"/>
              <a:gd name="T17" fmla="*/ 458162 w 458162"/>
              <a:gd name="T18" fmla="*/ 279533 h 279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8162" h="279533">
                <a:moveTo>
                  <a:pt x="0" y="270821"/>
                </a:moveTo>
                <a:lnTo>
                  <a:pt x="76582" y="3998"/>
                </a:lnTo>
                <a:lnTo>
                  <a:pt x="458162" y="0"/>
                </a:lnTo>
                <a:lnTo>
                  <a:pt x="419547" y="279533"/>
                </a:lnTo>
                <a:lnTo>
                  <a:pt x="0" y="27082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08" name="平行四边形 4"/>
          <p:cNvSpPr>
            <a:spLocks noChangeArrowheads="1"/>
          </p:cNvSpPr>
          <p:nvPr/>
        </p:nvSpPr>
        <p:spPr bwMode="auto">
          <a:xfrm flipH="1">
            <a:off x="8013700" y="3019425"/>
            <a:ext cx="539750" cy="158750"/>
          </a:xfrm>
          <a:custGeom>
            <a:avLst/>
            <a:gdLst>
              <a:gd name="T0" fmla="*/ 0 w 403707"/>
              <a:gd name="T1" fmla="*/ 159086 h 159086"/>
              <a:gd name="T2" fmla="*/ 100797 w 403707"/>
              <a:gd name="T3" fmla="*/ 4498 h 159086"/>
              <a:gd name="T4" fmla="*/ 403707 w 403707"/>
              <a:gd name="T5" fmla="*/ 0 h 159086"/>
              <a:gd name="T6" fmla="*/ 313076 w 403707"/>
              <a:gd name="T7" fmla="*/ 158403 h 159086"/>
              <a:gd name="T8" fmla="*/ 0 w 403707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3707"/>
              <a:gd name="T16" fmla="*/ 0 h 159086"/>
              <a:gd name="T17" fmla="*/ 403707 w 403707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3707" h="159086">
                <a:moveTo>
                  <a:pt x="0" y="159086"/>
                </a:moveTo>
                <a:lnTo>
                  <a:pt x="100797" y="4498"/>
                </a:lnTo>
                <a:lnTo>
                  <a:pt x="403707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09" name="平行四边形 4"/>
          <p:cNvSpPr>
            <a:spLocks noChangeArrowheads="1"/>
          </p:cNvSpPr>
          <p:nvPr/>
        </p:nvSpPr>
        <p:spPr bwMode="auto">
          <a:xfrm flipH="1">
            <a:off x="7493000" y="3019425"/>
            <a:ext cx="508000" cy="158750"/>
          </a:xfrm>
          <a:custGeom>
            <a:avLst/>
            <a:gdLst>
              <a:gd name="T0" fmla="*/ 0 w 381786"/>
              <a:gd name="T1" fmla="*/ 157720 h 157720"/>
              <a:gd name="T2" fmla="*/ 75745 w 381786"/>
              <a:gd name="T3" fmla="*/ 0 h 157720"/>
              <a:gd name="T4" fmla="*/ 381786 w 381786"/>
              <a:gd name="T5" fmla="*/ 1766 h 157720"/>
              <a:gd name="T6" fmla="*/ 313076 w 381786"/>
              <a:gd name="T7" fmla="*/ 157037 h 157720"/>
              <a:gd name="T8" fmla="*/ 0 w 381786"/>
              <a:gd name="T9" fmla="*/ 157720 h 157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1786"/>
              <a:gd name="T16" fmla="*/ 0 h 157720"/>
              <a:gd name="T17" fmla="*/ 381786 w 381786"/>
              <a:gd name="T18" fmla="*/ 157720 h 157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1786" h="157720">
                <a:moveTo>
                  <a:pt x="0" y="157720"/>
                </a:moveTo>
                <a:lnTo>
                  <a:pt x="75745" y="0"/>
                </a:lnTo>
                <a:lnTo>
                  <a:pt x="381786" y="1766"/>
                </a:lnTo>
                <a:lnTo>
                  <a:pt x="313076" y="157037"/>
                </a:lnTo>
                <a:lnTo>
                  <a:pt x="0" y="1577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10" name="平行四边形 4"/>
          <p:cNvSpPr>
            <a:spLocks noChangeArrowheads="1"/>
          </p:cNvSpPr>
          <p:nvPr/>
        </p:nvSpPr>
        <p:spPr bwMode="auto">
          <a:xfrm flipH="1">
            <a:off x="6986588" y="3019425"/>
            <a:ext cx="468312" cy="158750"/>
          </a:xfrm>
          <a:custGeom>
            <a:avLst/>
            <a:gdLst>
              <a:gd name="T0" fmla="*/ 0 w 350471"/>
              <a:gd name="T1" fmla="*/ 159086 h 159086"/>
              <a:gd name="T2" fmla="*/ 47561 w 350471"/>
              <a:gd name="T3" fmla="*/ 4497 h 159086"/>
              <a:gd name="T4" fmla="*/ 350471 w 350471"/>
              <a:gd name="T5" fmla="*/ 0 h 159086"/>
              <a:gd name="T6" fmla="*/ 313076 w 350471"/>
              <a:gd name="T7" fmla="*/ 158403 h 159086"/>
              <a:gd name="T8" fmla="*/ 0 w 350471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471"/>
              <a:gd name="T16" fmla="*/ 0 h 159086"/>
              <a:gd name="T17" fmla="*/ 350471 w 350471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471" h="159086">
                <a:moveTo>
                  <a:pt x="0" y="159086"/>
                </a:moveTo>
                <a:lnTo>
                  <a:pt x="47561" y="4497"/>
                </a:lnTo>
                <a:lnTo>
                  <a:pt x="350471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11" name="平行四边形 4"/>
          <p:cNvSpPr>
            <a:spLocks noChangeArrowheads="1"/>
          </p:cNvSpPr>
          <p:nvPr/>
        </p:nvSpPr>
        <p:spPr bwMode="auto">
          <a:xfrm flipH="1">
            <a:off x="6464300" y="3019425"/>
            <a:ext cx="447675" cy="158750"/>
          </a:xfrm>
          <a:custGeom>
            <a:avLst/>
            <a:gdLst>
              <a:gd name="T0" fmla="*/ 0 w 334814"/>
              <a:gd name="T1" fmla="*/ 159086 h 159086"/>
              <a:gd name="T2" fmla="*/ 31903 w 334814"/>
              <a:gd name="T3" fmla="*/ 1366 h 159086"/>
              <a:gd name="T4" fmla="*/ 334814 w 334814"/>
              <a:gd name="T5" fmla="*/ 0 h 159086"/>
              <a:gd name="T6" fmla="*/ 313076 w 334814"/>
              <a:gd name="T7" fmla="*/ 158403 h 159086"/>
              <a:gd name="T8" fmla="*/ 0 w 334814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4814"/>
              <a:gd name="T16" fmla="*/ 0 h 159086"/>
              <a:gd name="T17" fmla="*/ 334814 w 334814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4814" h="159086">
                <a:moveTo>
                  <a:pt x="0" y="159086"/>
                </a:moveTo>
                <a:lnTo>
                  <a:pt x="31903" y="1366"/>
                </a:lnTo>
                <a:lnTo>
                  <a:pt x="334814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12" name="平行四边形 4"/>
          <p:cNvSpPr>
            <a:spLocks noChangeArrowheads="1"/>
          </p:cNvSpPr>
          <p:nvPr/>
        </p:nvSpPr>
        <p:spPr bwMode="auto">
          <a:xfrm flipH="1">
            <a:off x="7867650" y="2820988"/>
            <a:ext cx="492125" cy="133350"/>
          </a:xfrm>
          <a:custGeom>
            <a:avLst/>
            <a:gdLst>
              <a:gd name="T0" fmla="*/ 0 w 369261"/>
              <a:gd name="T1" fmla="*/ 130902 h 133351"/>
              <a:gd name="T2" fmla="*/ 91402 w 369261"/>
              <a:gd name="T3" fmla="*/ 4498 h 133351"/>
              <a:gd name="T4" fmla="*/ 369261 w 369261"/>
              <a:gd name="T5" fmla="*/ 0 h 133351"/>
              <a:gd name="T6" fmla="*/ 294288 w 369261"/>
              <a:gd name="T7" fmla="*/ 133351 h 133351"/>
              <a:gd name="T8" fmla="*/ 0 w 36926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9261"/>
              <a:gd name="T16" fmla="*/ 0 h 133351"/>
              <a:gd name="T17" fmla="*/ 369261 w 36926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9261" h="133351">
                <a:moveTo>
                  <a:pt x="0" y="130902"/>
                </a:moveTo>
                <a:lnTo>
                  <a:pt x="91402" y="4498"/>
                </a:lnTo>
                <a:lnTo>
                  <a:pt x="36926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13" name="平行四边形 4"/>
          <p:cNvSpPr>
            <a:spLocks noChangeArrowheads="1"/>
          </p:cNvSpPr>
          <p:nvPr/>
        </p:nvSpPr>
        <p:spPr bwMode="auto">
          <a:xfrm flipH="1">
            <a:off x="7396163" y="2820988"/>
            <a:ext cx="463550" cy="133350"/>
          </a:xfrm>
          <a:custGeom>
            <a:avLst/>
            <a:gdLst>
              <a:gd name="T0" fmla="*/ 0 w 347341"/>
              <a:gd name="T1" fmla="*/ 130902 h 133351"/>
              <a:gd name="T2" fmla="*/ 72613 w 347341"/>
              <a:gd name="T3" fmla="*/ 1367 h 133351"/>
              <a:gd name="T4" fmla="*/ 347341 w 347341"/>
              <a:gd name="T5" fmla="*/ 0 h 133351"/>
              <a:gd name="T6" fmla="*/ 294288 w 347341"/>
              <a:gd name="T7" fmla="*/ 133351 h 133351"/>
              <a:gd name="T8" fmla="*/ 0 w 347341"/>
              <a:gd name="T9" fmla="*/ 130902 h 133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7341"/>
              <a:gd name="T16" fmla="*/ 0 h 133351"/>
              <a:gd name="T17" fmla="*/ 347341 w 347341"/>
              <a:gd name="T18" fmla="*/ 133351 h 133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7341" h="133351">
                <a:moveTo>
                  <a:pt x="0" y="130902"/>
                </a:moveTo>
                <a:lnTo>
                  <a:pt x="72613" y="1367"/>
                </a:lnTo>
                <a:lnTo>
                  <a:pt x="347341" y="0"/>
                </a:lnTo>
                <a:lnTo>
                  <a:pt x="294288" y="133351"/>
                </a:lnTo>
                <a:lnTo>
                  <a:pt x="0" y="1309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14" name="平行四边形 4"/>
          <p:cNvSpPr>
            <a:spLocks noChangeArrowheads="1"/>
          </p:cNvSpPr>
          <p:nvPr/>
        </p:nvSpPr>
        <p:spPr bwMode="auto">
          <a:xfrm flipH="1">
            <a:off x="6927850" y="2820988"/>
            <a:ext cx="412750" cy="134937"/>
          </a:xfrm>
          <a:custGeom>
            <a:avLst/>
            <a:gdLst>
              <a:gd name="T0" fmla="*/ 0 w 309763"/>
              <a:gd name="T1" fmla="*/ 134033 h 134033"/>
              <a:gd name="T2" fmla="*/ 44430 w 309763"/>
              <a:gd name="T3" fmla="*/ 1367 h 134033"/>
              <a:gd name="T4" fmla="*/ 309763 w 309763"/>
              <a:gd name="T5" fmla="*/ 0 h 134033"/>
              <a:gd name="T6" fmla="*/ 281762 w 309763"/>
              <a:gd name="T7" fmla="*/ 133351 h 134033"/>
              <a:gd name="T8" fmla="*/ 0 w 309763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763"/>
              <a:gd name="T16" fmla="*/ 0 h 134033"/>
              <a:gd name="T17" fmla="*/ 309763 w 309763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763" h="134033">
                <a:moveTo>
                  <a:pt x="0" y="134033"/>
                </a:moveTo>
                <a:lnTo>
                  <a:pt x="44430" y="1367"/>
                </a:lnTo>
                <a:lnTo>
                  <a:pt x="309763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15" name="平行四边形 4"/>
          <p:cNvSpPr>
            <a:spLocks noChangeArrowheads="1"/>
          </p:cNvSpPr>
          <p:nvPr/>
        </p:nvSpPr>
        <p:spPr bwMode="auto">
          <a:xfrm flipH="1">
            <a:off x="6453188" y="2820988"/>
            <a:ext cx="395287" cy="134937"/>
          </a:xfrm>
          <a:custGeom>
            <a:avLst/>
            <a:gdLst>
              <a:gd name="T0" fmla="*/ 0 w 297237"/>
              <a:gd name="T1" fmla="*/ 134033 h 134033"/>
              <a:gd name="T2" fmla="*/ 25641 w 297237"/>
              <a:gd name="T3" fmla="*/ 1367 h 134033"/>
              <a:gd name="T4" fmla="*/ 297237 w 297237"/>
              <a:gd name="T5" fmla="*/ 0 h 134033"/>
              <a:gd name="T6" fmla="*/ 281762 w 297237"/>
              <a:gd name="T7" fmla="*/ 133351 h 134033"/>
              <a:gd name="T8" fmla="*/ 0 w 297237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237"/>
              <a:gd name="T16" fmla="*/ 0 h 134033"/>
              <a:gd name="T17" fmla="*/ 297237 w 297237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237" h="134033">
                <a:moveTo>
                  <a:pt x="0" y="134033"/>
                </a:moveTo>
                <a:lnTo>
                  <a:pt x="25641" y="1367"/>
                </a:lnTo>
                <a:lnTo>
                  <a:pt x="297237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16" name="平行四边形 4"/>
          <p:cNvSpPr>
            <a:spLocks noChangeArrowheads="1"/>
          </p:cNvSpPr>
          <p:nvPr/>
        </p:nvSpPr>
        <p:spPr bwMode="auto">
          <a:xfrm flipH="1">
            <a:off x="7747000" y="2655888"/>
            <a:ext cx="441325" cy="117475"/>
          </a:xfrm>
          <a:custGeom>
            <a:avLst/>
            <a:gdLst>
              <a:gd name="T0" fmla="*/ 0 w 331682"/>
              <a:gd name="T1" fmla="*/ 108981 h 117693"/>
              <a:gd name="T2" fmla="*/ 75745 w 331682"/>
              <a:gd name="T3" fmla="*/ 4497 h 117693"/>
              <a:gd name="T4" fmla="*/ 331682 w 331682"/>
              <a:gd name="T5" fmla="*/ 0 h 117693"/>
              <a:gd name="T6" fmla="*/ 259842 w 331682"/>
              <a:gd name="T7" fmla="*/ 117693 h 117693"/>
              <a:gd name="T8" fmla="*/ 0 w 331682"/>
              <a:gd name="T9" fmla="*/ 108981 h 1176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682"/>
              <a:gd name="T16" fmla="*/ 0 h 117693"/>
              <a:gd name="T17" fmla="*/ 331682 w 331682"/>
              <a:gd name="T18" fmla="*/ 117693 h 1176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682" h="117693">
                <a:moveTo>
                  <a:pt x="0" y="108981"/>
                </a:moveTo>
                <a:lnTo>
                  <a:pt x="75745" y="4497"/>
                </a:lnTo>
                <a:lnTo>
                  <a:pt x="331682" y="0"/>
                </a:lnTo>
                <a:lnTo>
                  <a:pt x="259842" y="117693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17" name="平行四边形 4"/>
          <p:cNvSpPr>
            <a:spLocks noChangeArrowheads="1"/>
          </p:cNvSpPr>
          <p:nvPr/>
        </p:nvSpPr>
        <p:spPr bwMode="auto">
          <a:xfrm flipH="1">
            <a:off x="7312025" y="2655888"/>
            <a:ext cx="412750" cy="114300"/>
          </a:xfrm>
          <a:custGeom>
            <a:avLst/>
            <a:gdLst>
              <a:gd name="T0" fmla="*/ 0 w 309762"/>
              <a:gd name="T1" fmla="*/ 108981 h 114562"/>
              <a:gd name="T2" fmla="*/ 56956 w 309762"/>
              <a:gd name="T3" fmla="*/ 1366 h 114562"/>
              <a:gd name="T4" fmla="*/ 309762 w 309762"/>
              <a:gd name="T5" fmla="*/ 0 h 114562"/>
              <a:gd name="T6" fmla="*/ 266105 w 309762"/>
              <a:gd name="T7" fmla="*/ 114562 h 114562"/>
              <a:gd name="T8" fmla="*/ 0 w 309762"/>
              <a:gd name="T9" fmla="*/ 108981 h 1145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762"/>
              <a:gd name="T16" fmla="*/ 0 h 114562"/>
              <a:gd name="T17" fmla="*/ 309762 w 309762"/>
              <a:gd name="T18" fmla="*/ 114562 h 1145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762" h="114562">
                <a:moveTo>
                  <a:pt x="0" y="108981"/>
                </a:moveTo>
                <a:lnTo>
                  <a:pt x="56956" y="1366"/>
                </a:lnTo>
                <a:lnTo>
                  <a:pt x="309762" y="0"/>
                </a:lnTo>
                <a:lnTo>
                  <a:pt x="266105" y="114562"/>
                </a:lnTo>
                <a:lnTo>
                  <a:pt x="0" y="10898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18" name="平行四边形 4"/>
          <p:cNvSpPr>
            <a:spLocks noChangeArrowheads="1"/>
          </p:cNvSpPr>
          <p:nvPr/>
        </p:nvSpPr>
        <p:spPr bwMode="auto">
          <a:xfrm flipH="1">
            <a:off x="7629525" y="2508250"/>
            <a:ext cx="431800" cy="98425"/>
          </a:xfrm>
          <a:custGeom>
            <a:avLst/>
            <a:gdLst>
              <a:gd name="T0" fmla="*/ 0 w 323886"/>
              <a:gd name="T1" fmla="*/ 96459 h 98028"/>
              <a:gd name="T2" fmla="*/ 83866 w 323886"/>
              <a:gd name="T3" fmla="*/ 0 h 98028"/>
              <a:gd name="T4" fmla="*/ 323886 w 323886"/>
              <a:gd name="T5" fmla="*/ 886 h 98028"/>
              <a:gd name="T6" fmla="*/ 258080 w 323886"/>
              <a:gd name="T7" fmla="*/ 98028 h 98028"/>
              <a:gd name="T8" fmla="*/ 0 w 323886"/>
              <a:gd name="T9" fmla="*/ 96459 h 98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3886"/>
              <a:gd name="T16" fmla="*/ 0 h 98028"/>
              <a:gd name="T17" fmla="*/ 323886 w 323886"/>
              <a:gd name="T18" fmla="*/ 98028 h 98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3886" h="98028">
                <a:moveTo>
                  <a:pt x="0" y="96459"/>
                </a:moveTo>
                <a:lnTo>
                  <a:pt x="83866" y="0"/>
                </a:lnTo>
                <a:lnTo>
                  <a:pt x="323886" y="886"/>
                </a:lnTo>
                <a:lnTo>
                  <a:pt x="258080" y="98028"/>
                </a:lnTo>
                <a:lnTo>
                  <a:pt x="0" y="9645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19" name="平行四边形 4"/>
          <p:cNvSpPr>
            <a:spLocks noChangeArrowheads="1"/>
          </p:cNvSpPr>
          <p:nvPr/>
        </p:nvSpPr>
        <p:spPr bwMode="auto">
          <a:xfrm flipH="1">
            <a:off x="7219950" y="2506663"/>
            <a:ext cx="403225" cy="100012"/>
          </a:xfrm>
          <a:custGeom>
            <a:avLst/>
            <a:gdLst>
              <a:gd name="T0" fmla="*/ 0 w 302454"/>
              <a:gd name="T1" fmla="*/ 98840 h 100409"/>
              <a:gd name="T2" fmla="*/ 60054 w 302454"/>
              <a:gd name="T3" fmla="*/ 0 h 100409"/>
              <a:gd name="T4" fmla="*/ 302454 w 302454"/>
              <a:gd name="T5" fmla="*/ 885 h 100409"/>
              <a:gd name="T6" fmla="*/ 258080 w 302454"/>
              <a:gd name="T7" fmla="*/ 100409 h 100409"/>
              <a:gd name="T8" fmla="*/ 0 w 302454"/>
              <a:gd name="T9" fmla="*/ 98840 h 100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454"/>
              <a:gd name="T16" fmla="*/ 0 h 100409"/>
              <a:gd name="T17" fmla="*/ 302454 w 302454"/>
              <a:gd name="T18" fmla="*/ 100409 h 100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454" h="100409">
                <a:moveTo>
                  <a:pt x="0" y="98840"/>
                </a:moveTo>
                <a:lnTo>
                  <a:pt x="60054" y="0"/>
                </a:lnTo>
                <a:lnTo>
                  <a:pt x="302454" y="885"/>
                </a:lnTo>
                <a:lnTo>
                  <a:pt x="258080" y="100409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20" name="平行四边形 4"/>
          <p:cNvSpPr>
            <a:spLocks noChangeArrowheads="1"/>
          </p:cNvSpPr>
          <p:nvPr/>
        </p:nvSpPr>
        <p:spPr bwMode="auto">
          <a:xfrm flipH="1">
            <a:off x="7543800" y="2374900"/>
            <a:ext cx="387350" cy="92075"/>
          </a:xfrm>
          <a:custGeom>
            <a:avLst/>
            <a:gdLst>
              <a:gd name="T0" fmla="*/ 0 w 290547"/>
              <a:gd name="T1" fmla="*/ 86933 h 90883"/>
              <a:gd name="T2" fmla="*/ 57672 w 290547"/>
              <a:gd name="T3" fmla="*/ 0 h 90883"/>
              <a:gd name="T4" fmla="*/ 290547 w 290547"/>
              <a:gd name="T5" fmla="*/ 3266 h 90883"/>
              <a:gd name="T6" fmla="*/ 236648 w 290547"/>
              <a:gd name="T7" fmla="*/ 90883 h 90883"/>
              <a:gd name="T8" fmla="*/ 0 w 290547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547"/>
              <a:gd name="T16" fmla="*/ 0 h 90883"/>
              <a:gd name="T17" fmla="*/ 290547 w 290547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547" h="90883">
                <a:moveTo>
                  <a:pt x="0" y="86933"/>
                </a:moveTo>
                <a:lnTo>
                  <a:pt x="57672" y="0"/>
                </a:lnTo>
                <a:lnTo>
                  <a:pt x="290547" y="3266"/>
                </a:lnTo>
                <a:lnTo>
                  <a:pt x="236648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21" name="平行四边形 4"/>
          <p:cNvSpPr>
            <a:spLocks noChangeArrowheads="1"/>
          </p:cNvSpPr>
          <p:nvPr/>
        </p:nvSpPr>
        <p:spPr bwMode="auto">
          <a:xfrm flipH="1">
            <a:off x="7156450" y="2373313"/>
            <a:ext cx="377825" cy="93662"/>
          </a:xfrm>
          <a:custGeom>
            <a:avLst/>
            <a:gdLst>
              <a:gd name="T0" fmla="*/ 0 w 283404"/>
              <a:gd name="T1" fmla="*/ 89314 h 93264"/>
              <a:gd name="T2" fmla="*/ 55291 w 283404"/>
              <a:gd name="T3" fmla="*/ 0 h 93264"/>
              <a:gd name="T4" fmla="*/ 283404 w 283404"/>
              <a:gd name="T5" fmla="*/ 5647 h 93264"/>
              <a:gd name="T6" fmla="*/ 243792 w 283404"/>
              <a:gd name="T7" fmla="*/ 93264 h 93264"/>
              <a:gd name="T8" fmla="*/ 0 w 283404"/>
              <a:gd name="T9" fmla="*/ 89314 h 93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404"/>
              <a:gd name="T16" fmla="*/ 0 h 93264"/>
              <a:gd name="T17" fmla="*/ 283404 w 283404"/>
              <a:gd name="T18" fmla="*/ 93264 h 93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404" h="93264">
                <a:moveTo>
                  <a:pt x="0" y="89314"/>
                </a:moveTo>
                <a:lnTo>
                  <a:pt x="55291" y="0"/>
                </a:lnTo>
                <a:lnTo>
                  <a:pt x="283404" y="5647"/>
                </a:lnTo>
                <a:lnTo>
                  <a:pt x="243792" y="93264"/>
                </a:lnTo>
                <a:lnTo>
                  <a:pt x="0" y="8931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22" name="平行四边形 4"/>
          <p:cNvSpPr>
            <a:spLocks noChangeArrowheads="1"/>
          </p:cNvSpPr>
          <p:nvPr/>
        </p:nvSpPr>
        <p:spPr bwMode="auto">
          <a:xfrm flipH="1">
            <a:off x="6765925" y="2378075"/>
            <a:ext cx="361950" cy="88900"/>
          </a:xfrm>
          <a:custGeom>
            <a:avLst/>
            <a:gdLst>
              <a:gd name="T0" fmla="*/ 0 w 271498"/>
              <a:gd name="T1" fmla="*/ 83667 h 87617"/>
              <a:gd name="T2" fmla="*/ 31478 w 271498"/>
              <a:gd name="T3" fmla="*/ 1497 h 87617"/>
              <a:gd name="T4" fmla="*/ 271498 w 271498"/>
              <a:gd name="T5" fmla="*/ 0 h 87617"/>
              <a:gd name="T6" fmla="*/ 243792 w 271498"/>
              <a:gd name="T7" fmla="*/ 87617 h 87617"/>
              <a:gd name="T8" fmla="*/ 0 w 271498"/>
              <a:gd name="T9" fmla="*/ 83667 h 876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98"/>
              <a:gd name="T16" fmla="*/ 0 h 87617"/>
              <a:gd name="T17" fmla="*/ 271498 w 271498"/>
              <a:gd name="T18" fmla="*/ 87617 h 876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98" h="87617">
                <a:moveTo>
                  <a:pt x="0" y="83667"/>
                </a:moveTo>
                <a:lnTo>
                  <a:pt x="31478" y="1497"/>
                </a:lnTo>
                <a:lnTo>
                  <a:pt x="271498" y="0"/>
                </a:lnTo>
                <a:lnTo>
                  <a:pt x="243792" y="87617"/>
                </a:lnTo>
                <a:lnTo>
                  <a:pt x="0" y="8366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23" name="平行四边形 4"/>
          <p:cNvSpPr>
            <a:spLocks noChangeArrowheads="1"/>
          </p:cNvSpPr>
          <p:nvPr/>
        </p:nvSpPr>
        <p:spPr bwMode="auto">
          <a:xfrm flipH="1">
            <a:off x="6388100" y="2374900"/>
            <a:ext cx="336550" cy="92075"/>
          </a:xfrm>
          <a:custGeom>
            <a:avLst/>
            <a:gdLst>
              <a:gd name="T0" fmla="*/ 0 w 252448"/>
              <a:gd name="T1" fmla="*/ 86933 h 90883"/>
              <a:gd name="T2" fmla="*/ 21954 w 252448"/>
              <a:gd name="T3" fmla="*/ 0 h 90883"/>
              <a:gd name="T4" fmla="*/ 252448 w 252448"/>
              <a:gd name="T5" fmla="*/ 3266 h 90883"/>
              <a:gd name="T6" fmla="*/ 243792 w 252448"/>
              <a:gd name="T7" fmla="*/ 90883 h 90883"/>
              <a:gd name="T8" fmla="*/ 0 w 252448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448"/>
              <a:gd name="T16" fmla="*/ 0 h 90883"/>
              <a:gd name="T17" fmla="*/ 252448 w 252448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448" h="90883">
                <a:moveTo>
                  <a:pt x="0" y="86933"/>
                </a:moveTo>
                <a:lnTo>
                  <a:pt x="21954" y="0"/>
                </a:lnTo>
                <a:lnTo>
                  <a:pt x="252448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24" name="平行四边形 4"/>
          <p:cNvSpPr>
            <a:spLocks noChangeArrowheads="1"/>
          </p:cNvSpPr>
          <p:nvPr/>
        </p:nvSpPr>
        <p:spPr bwMode="auto">
          <a:xfrm flipH="1">
            <a:off x="7464425" y="2268538"/>
            <a:ext cx="365125" cy="74612"/>
          </a:xfrm>
          <a:custGeom>
            <a:avLst/>
            <a:gdLst>
              <a:gd name="T0" fmla="*/ 0 w 273879"/>
              <a:gd name="T1" fmla="*/ 72645 h 74214"/>
              <a:gd name="T2" fmla="*/ 52908 w 273879"/>
              <a:gd name="T3" fmla="*/ 0 h 74214"/>
              <a:gd name="T4" fmla="*/ 273879 w 273879"/>
              <a:gd name="T5" fmla="*/ 884 h 74214"/>
              <a:gd name="T6" fmla="*/ 229505 w 273879"/>
              <a:gd name="T7" fmla="*/ 74214 h 74214"/>
              <a:gd name="T8" fmla="*/ 0 w 273879"/>
              <a:gd name="T9" fmla="*/ 72645 h 742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3879"/>
              <a:gd name="T16" fmla="*/ 0 h 74214"/>
              <a:gd name="T17" fmla="*/ 273879 w 273879"/>
              <a:gd name="T18" fmla="*/ 74214 h 742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3879" h="74214">
                <a:moveTo>
                  <a:pt x="0" y="72645"/>
                </a:moveTo>
                <a:lnTo>
                  <a:pt x="52908" y="0"/>
                </a:lnTo>
                <a:lnTo>
                  <a:pt x="273879" y="884"/>
                </a:lnTo>
                <a:lnTo>
                  <a:pt x="229505" y="74214"/>
                </a:lnTo>
                <a:lnTo>
                  <a:pt x="0" y="7264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25" name="平行四边形 4"/>
          <p:cNvSpPr>
            <a:spLocks noChangeArrowheads="1"/>
          </p:cNvSpPr>
          <p:nvPr/>
        </p:nvSpPr>
        <p:spPr bwMode="auto">
          <a:xfrm flipH="1">
            <a:off x="7096125" y="2265363"/>
            <a:ext cx="349250" cy="77787"/>
          </a:xfrm>
          <a:custGeom>
            <a:avLst/>
            <a:gdLst>
              <a:gd name="T0" fmla="*/ 0 w 261973"/>
              <a:gd name="T1" fmla="*/ 75026 h 76595"/>
              <a:gd name="T2" fmla="*/ 33858 w 261973"/>
              <a:gd name="T3" fmla="*/ 0 h 76595"/>
              <a:gd name="T4" fmla="*/ 261973 w 261973"/>
              <a:gd name="T5" fmla="*/ 884 h 76595"/>
              <a:gd name="T6" fmla="*/ 229505 w 261973"/>
              <a:gd name="T7" fmla="*/ 76595 h 76595"/>
              <a:gd name="T8" fmla="*/ 0 w 261973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1973"/>
              <a:gd name="T16" fmla="*/ 0 h 76595"/>
              <a:gd name="T17" fmla="*/ 261973 w 261973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1973" h="76595">
                <a:moveTo>
                  <a:pt x="0" y="75026"/>
                </a:moveTo>
                <a:lnTo>
                  <a:pt x="33858" y="0"/>
                </a:lnTo>
                <a:lnTo>
                  <a:pt x="261973" y="884"/>
                </a:lnTo>
                <a:lnTo>
                  <a:pt x="229505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26" name="平行四边形 4"/>
          <p:cNvSpPr>
            <a:spLocks noChangeArrowheads="1"/>
          </p:cNvSpPr>
          <p:nvPr/>
        </p:nvSpPr>
        <p:spPr bwMode="auto">
          <a:xfrm flipH="1">
            <a:off x="6750050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27" name="平行四边形 4"/>
          <p:cNvSpPr>
            <a:spLocks noChangeArrowheads="1"/>
          </p:cNvSpPr>
          <p:nvPr/>
        </p:nvSpPr>
        <p:spPr bwMode="auto">
          <a:xfrm flipH="1">
            <a:off x="6375400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28" name="平行四边形 4"/>
          <p:cNvSpPr>
            <a:spLocks noChangeArrowheads="1"/>
          </p:cNvSpPr>
          <p:nvPr/>
        </p:nvSpPr>
        <p:spPr bwMode="auto">
          <a:xfrm>
            <a:off x="5826125" y="4281488"/>
            <a:ext cx="654050" cy="352425"/>
          </a:xfrm>
          <a:custGeom>
            <a:avLst/>
            <a:gdLst>
              <a:gd name="T0" fmla="*/ 0 w 490732"/>
              <a:gd name="T1" fmla="*/ 352168 h 352168"/>
              <a:gd name="T2" fmla="*/ 20532 w 490732"/>
              <a:gd name="T3" fmla="*/ 2383 h 352168"/>
              <a:gd name="T4" fmla="*/ 469494 w 490732"/>
              <a:gd name="T5" fmla="*/ 0 h 352168"/>
              <a:gd name="T6" fmla="*/ 490732 w 490732"/>
              <a:gd name="T7" fmla="*/ 352168 h 352168"/>
              <a:gd name="T8" fmla="*/ 0 w 490732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0732"/>
              <a:gd name="T16" fmla="*/ 0 h 352168"/>
              <a:gd name="T17" fmla="*/ 490732 w 490732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0732" h="352168">
                <a:moveTo>
                  <a:pt x="0" y="352168"/>
                </a:moveTo>
                <a:lnTo>
                  <a:pt x="20532" y="2383"/>
                </a:lnTo>
                <a:lnTo>
                  <a:pt x="469494" y="0"/>
                </a:lnTo>
                <a:lnTo>
                  <a:pt x="490732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29" name="平行四边形 4"/>
          <p:cNvSpPr>
            <a:spLocks noChangeArrowheads="1"/>
          </p:cNvSpPr>
          <p:nvPr/>
        </p:nvSpPr>
        <p:spPr bwMode="auto">
          <a:xfrm>
            <a:off x="5864225" y="3862388"/>
            <a:ext cx="584200" cy="288925"/>
          </a:xfrm>
          <a:custGeom>
            <a:avLst/>
            <a:gdLst>
              <a:gd name="T0" fmla="*/ 0 w 438597"/>
              <a:gd name="T1" fmla="*/ 280346 h 289058"/>
              <a:gd name="T2" fmla="*/ 21813 w 438597"/>
              <a:gd name="T3" fmla="*/ 6379 h 289058"/>
              <a:gd name="T4" fmla="*/ 424824 w 438597"/>
              <a:gd name="T5" fmla="*/ 0 h 289058"/>
              <a:gd name="T6" fmla="*/ 438597 w 438597"/>
              <a:gd name="T7" fmla="*/ 289058 h 289058"/>
              <a:gd name="T8" fmla="*/ 0 w 438597"/>
              <a:gd name="T9" fmla="*/ 280346 h 2890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597"/>
              <a:gd name="T16" fmla="*/ 0 h 289058"/>
              <a:gd name="T17" fmla="*/ 438597 w 438597"/>
              <a:gd name="T18" fmla="*/ 289058 h 2890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597" h="289058">
                <a:moveTo>
                  <a:pt x="0" y="280346"/>
                </a:moveTo>
                <a:lnTo>
                  <a:pt x="21813" y="6379"/>
                </a:lnTo>
                <a:lnTo>
                  <a:pt x="424824" y="0"/>
                </a:lnTo>
                <a:lnTo>
                  <a:pt x="438597" y="289058"/>
                </a:lnTo>
                <a:lnTo>
                  <a:pt x="0" y="28034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30" name="平行四边形 4"/>
          <p:cNvSpPr>
            <a:spLocks noChangeArrowheads="1"/>
          </p:cNvSpPr>
          <p:nvPr/>
        </p:nvSpPr>
        <p:spPr bwMode="auto">
          <a:xfrm>
            <a:off x="5935663" y="3019425"/>
            <a:ext cx="439737" cy="161925"/>
          </a:xfrm>
          <a:custGeom>
            <a:avLst/>
            <a:gdLst>
              <a:gd name="T0" fmla="*/ 0 w 329744"/>
              <a:gd name="T1" fmla="*/ 157720 h 161800"/>
              <a:gd name="T2" fmla="*/ 15234 w 329744"/>
              <a:gd name="T3" fmla="*/ 0 h 161800"/>
              <a:gd name="T4" fmla="*/ 315764 w 329744"/>
              <a:gd name="T5" fmla="*/ 1015 h 161800"/>
              <a:gd name="T6" fmla="*/ 329744 w 329744"/>
              <a:gd name="T7" fmla="*/ 161800 h 161800"/>
              <a:gd name="T8" fmla="*/ 0 w 329744"/>
              <a:gd name="T9" fmla="*/ 157720 h 161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9744"/>
              <a:gd name="T16" fmla="*/ 0 h 161800"/>
              <a:gd name="T17" fmla="*/ 329744 w 329744"/>
              <a:gd name="T18" fmla="*/ 161800 h 161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9744" h="161800">
                <a:moveTo>
                  <a:pt x="0" y="157720"/>
                </a:moveTo>
                <a:lnTo>
                  <a:pt x="15234" y="0"/>
                </a:lnTo>
                <a:lnTo>
                  <a:pt x="315764" y="1015"/>
                </a:lnTo>
                <a:lnTo>
                  <a:pt x="329744" y="161800"/>
                </a:lnTo>
                <a:lnTo>
                  <a:pt x="0" y="1577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31" name="平行四边形 4"/>
          <p:cNvSpPr>
            <a:spLocks noChangeArrowheads="1"/>
          </p:cNvSpPr>
          <p:nvPr/>
        </p:nvSpPr>
        <p:spPr bwMode="auto">
          <a:xfrm>
            <a:off x="5959475" y="2822575"/>
            <a:ext cx="398463" cy="133350"/>
          </a:xfrm>
          <a:custGeom>
            <a:avLst/>
            <a:gdLst>
              <a:gd name="T0" fmla="*/ 0 w 298431"/>
              <a:gd name="T1" fmla="*/ 132666 h 132666"/>
              <a:gd name="T2" fmla="*/ 8972 w 298431"/>
              <a:gd name="T3" fmla="*/ 0 h 132666"/>
              <a:gd name="T4" fmla="*/ 287712 w 298431"/>
              <a:gd name="T5" fmla="*/ 1014 h 132666"/>
              <a:gd name="T6" fmla="*/ 298431 w 298431"/>
              <a:gd name="T7" fmla="*/ 131984 h 132666"/>
              <a:gd name="T8" fmla="*/ 0 w 298431"/>
              <a:gd name="T9" fmla="*/ 132666 h 1326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8431"/>
              <a:gd name="T16" fmla="*/ 0 h 132666"/>
              <a:gd name="T17" fmla="*/ 298431 w 298431"/>
              <a:gd name="T18" fmla="*/ 132666 h 1326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8431" h="132666">
                <a:moveTo>
                  <a:pt x="0" y="132666"/>
                </a:moveTo>
                <a:cubicBezTo>
                  <a:pt x="609" y="88444"/>
                  <a:pt x="8363" y="44222"/>
                  <a:pt x="8972" y="0"/>
                </a:cubicBezTo>
                <a:lnTo>
                  <a:pt x="287712" y="1014"/>
                </a:lnTo>
                <a:lnTo>
                  <a:pt x="298431" y="131984"/>
                </a:lnTo>
                <a:lnTo>
                  <a:pt x="0" y="13266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32" name="平行四边形 4"/>
          <p:cNvSpPr>
            <a:spLocks noChangeArrowheads="1"/>
          </p:cNvSpPr>
          <p:nvPr/>
        </p:nvSpPr>
        <p:spPr bwMode="auto">
          <a:xfrm>
            <a:off x="5994400" y="2376488"/>
            <a:ext cx="325438" cy="90487"/>
          </a:xfrm>
          <a:custGeom>
            <a:avLst/>
            <a:gdLst>
              <a:gd name="T0" fmla="*/ 0 w 243792"/>
              <a:gd name="T1" fmla="*/ 86049 h 89999"/>
              <a:gd name="T2" fmla="*/ 7666 w 243792"/>
              <a:gd name="T3" fmla="*/ 1497 h 89999"/>
              <a:gd name="T4" fmla="*/ 240541 w 243792"/>
              <a:gd name="T5" fmla="*/ 0 h 89999"/>
              <a:gd name="T6" fmla="*/ 243792 w 243792"/>
              <a:gd name="T7" fmla="*/ 89999 h 89999"/>
              <a:gd name="T8" fmla="*/ 0 w 243792"/>
              <a:gd name="T9" fmla="*/ 86049 h 899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792"/>
              <a:gd name="T16" fmla="*/ 0 h 89999"/>
              <a:gd name="T17" fmla="*/ 243792 w 243792"/>
              <a:gd name="T18" fmla="*/ 89999 h 899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792" h="89999">
                <a:moveTo>
                  <a:pt x="0" y="86049"/>
                </a:moveTo>
                <a:lnTo>
                  <a:pt x="7666" y="1497"/>
                </a:lnTo>
                <a:lnTo>
                  <a:pt x="240541" y="0"/>
                </a:lnTo>
                <a:lnTo>
                  <a:pt x="243792" y="89999"/>
                </a:lnTo>
                <a:lnTo>
                  <a:pt x="0" y="8604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33" name="平行四边形 4"/>
          <p:cNvSpPr>
            <a:spLocks noChangeArrowheads="1"/>
          </p:cNvSpPr>
          <p:nvPr/>
        </p:nvSpPr>
        <p:spPr bwMode="auto">
          <a:xfrm>
            <a:off x="6003925" y="2268538"/>
            <a:ext cx="296863" cy="73025"/>
          </a:xfrm>
          <a:custGeom>
            <a:avLst/>
            <a:gdLst>
              <a:gd name="T0" fmla="*/ 0 w 222362"/>
              <a:gd name="T1" fmla="*/ 71761 h 73330"/>
              <a:gd name="T2" fmla="*/ 12428 w 222362"/>
              <a:gd name="T3" fmla="*/ 1498 h 73330"/>
              <a:gd name="T4" fmla="*/ 214349 w 222362"/>
              <a:gd name="T5" fmla="*/ 0 h 73330"/>
              <a:gd name="T6" fmla="*/ 222362 w 222362"/>
              <a:gd name="T7" fmla="*/ 73330 h 73330"/>
              <a:gd name="T8" fmla="*/ 0 w 222362"/>
              <a:gd name="T9" fmla="*/ 71761 h 733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362"/>
              <a:gd name="T16" fmla="*/ 0 h 73330"/>
              <a:gd name="T17" fmla="*/ 222362 w 222362"/>
              <a:gd name="T18" fmla="*/ 73330 h 733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362" h="73330">
                <a:moveTo>
                  <a:pt x="0" y="71761"/>
                </a:moveTo>
                <a:lnTo>
                  <a:pt x="12428" y="1498"/>
                </a:lnTo>
                <a:lnTo>
                  <a:pt x="214349" y="0"/>
                </a:lnTo>
                <a:lnTo>
                  <a:pt x="222362" y="73330"/>
                </a:lnTo>
                <a:lnTo>
                  <a:pt x="0" y="7176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5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15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15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" dur="15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" dur="15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15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15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8" dur="15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1" dur="15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4" dur="15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15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0" dur="15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3" dur="15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6" dur="15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9" dur="15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2" dur="15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5" dur="15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8" dur="15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1" dur="15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4" dur="15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7" dur="15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0" dur="15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19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3" dur="15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19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6" dur="15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19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9" dur="15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19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2" dur="15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19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5" dur="15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8" dur="15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1" dur="15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4" dur="15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7" dur="15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0" dur="15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3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3" dur="15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3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6" dur="15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3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9" dur="15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3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2" dur="15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5" dur="15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8" dur="15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1" dur="15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4" dur="15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14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7" dur="15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14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0" dur="15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14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3" dur="15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19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6" dur="15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19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9" dur="15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19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2" dur="15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19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5" dur="15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6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8" dur="15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6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1" dur="15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6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4" dur="15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6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7" dur="15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18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0" dur="15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18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3" dur="15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18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6" dur="15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18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9" dur="15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18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2" dur="15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18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5" dur="15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8" dur="15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1" dur="15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4" dur="15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7" dur="15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0" dur="15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192" dur="15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195" dur="15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Effect>
                                      <p:cBhvr>
                                        <p:cTn id="198" dur="15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animEffect>
                                      <p:cBhvr>
                                        <p:cTn id="201" dur="15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animEffect>
                                      <p:cBhvr>
                                        <p:cTn id="204" dur="15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1" nodeType="withEffect">
                                  <p:stCondLst>
                                    <p:cond delay="950"/>
                                  </p:stCondLst>
                                  <p:childTnLst>
                                    <p:animEffect>
                                      <p:cBhvr>
                                        <p:cTn id="207" dur="15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>
                                      <p:cBhvr>
                                        <p:cTn id="210" dur="15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>
                                      <p:cBhvr>
                                        <p:cTn id="213" dur="15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>
                                      <p:cBhvr>
                                        <p:cTn id="216" dur="15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780"/>
                                  </p:stCondLst>
                                  <p:childTnLst>
                                    <p:animEffect>
                                      <p:cBhvr>
                                        <p:cTn id="219" dur="15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1" nodeType="withEffect">
                                  <p:stCondLst>
                                    <p:cond delay="780"/>
                                  </p:stCondLst>
                                  <p:childTnLst>
                                    <p:animEffect>
                                      <p:cBhvr>
                                        <p:cTn id="222" dur="15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1" nodeType="withEffect">
                                  <p:stCondLst>
                                    <p:cond delay="780"/>
                                  </p:stCondLst>
                                  <p:childTnLst>
                                    <p:animEffect>
                                      <p:cBhvr>
                                        <p:cTn id="225" dur="15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1" nodeType="withEffect">
                                  <p:stCondLst>
                                    <p:cond delay="780"/>
                                  </p:stCondLst>
                                  <p:childTnLst>
                                    <p:animEffect>
                                      <p:cBhvr>
                                        <p:cTn id="228" dur="15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1" nodeType="withEffect">
                                  <p:stCondLst>
                                    <p:cond delay="780"/>
                                  </p:stCondLst>
                                  <p:childTnLst>
                                    <p:animEffect>
                                      <p:cBhvr>
                                        <p:cTn id="231" dur="15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820"/>
                                  </p:stCondLst>
                                  <p:childTnLst>
                                    <p:animEffect>
                                      <p:cBhvr>
                                        <p:cTn id="234" dur="15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1" nodeType="withEffect">
                                  <p:stCondLst>
                                    <p:cond delay="820"/>
                                  </p:stCondLst>
                                  <p:childTnLst>
                                    <p:animEffect>
                                      <p:cBhvr>
                                        <p:cTn id="237" dur="15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1" nodeType="withEffect">
                                  <p:stCondLst>
                                    <p:cond delay="820"/>
                                  </p:stCondLst>
                                  <p:childTnLst>
                                    <p:animEffect>
                                      <p:cBhvr>
                                        <p:cTn id="240" dur="15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1" nodeType="withEffect">
                                  <p:stCondLst>
                                    <p:cond delay="820"/>
                                  </p:stCondLst>
                                  <p:childTnLst>
                                    <p:animEffect>
                                      <p:cBhvr>
                                        <p:cTn id="243" dur="15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animEffect>
                                      <p:cBhvr>
                                        <p:cTn id="246" dur="15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animEffect>
                                      <p:cBhvr>
                                        <p:cTn id="249" dur="15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animEffect>
                                      <p:cBhvr>
                                        <p:cTn id="252" dur="15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255" dur="15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1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258" dur="15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261" dur="15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1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264" dur="15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1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267" dur="15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1" nodeType="withEffect">
                                  <p:stCondLst>
                                    <p:cond delay="790"/>
                                  </p:stCondLst>
                                  <p:childTnLst>
                                    <p:animEffect>
                                      <p:cBhvr>
                                        <p:cTn id="270" dur="15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1" nodeType="withEffect">
                                  <p:stCondLst>
                                    <p:cond delay="790"/>
                                  </p:stCondLst>
                                  <p:childTnLst>
                                    <p:animEffect>
                                      <p:cBhvr>
                                        <p:cTn id="273" dur="15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1" nodeType="withEffect">
                                  <p:stCondLst>
                                    <p:cond delay="790"/>
                                  </p:stCondLst>
                                  <p:childTnLst>
                                    <p:animEffect>
                                      <p:cBhvr>
                                        <p:cTn id="276" dur="15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1" nodeType="withEffect">
                                  <p:stCondLst>
                                    <p:cond delay="790"/>
                                  </p:stCondLst>
                                  <p:childTnLst>
                                    <p:animEffect>
                                      <p:cBhvr>
                                        <p:cTn id="279" dur="15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grpId="1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282" dur="15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grpId="1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285" dur="15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grpId="1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288" dur="15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grpId="1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291" dur="15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grpId="1" nodeType="withEffect">
                                  <p:stCondLst>
                                    <p:cond delay="870"/>
                                  </p:stCondLst>
                                  <p:childTnLst>
                                    <p:animEffect>
                                      <p:cBhvr>
                                        <p:cTn id="294" dur="15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1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297" dur="15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1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300" dur="15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1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303" dur="15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1" nodeType="withEffect">
                                  <p:stCondLst>
                                    <p:cond delay="940"/>
                                  </p:stCondLst>
                                  <p:childTnLst>
                                    <p:animEffect>
                                      <p:cBhvr>
                                        <p:cTn id="306" dur="15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840"/>
                                  </p:stCondLst>
                                  <p:childTnLst>
                                    <p:animEffect>
                                      <p:cBhvr>
                                        <p:cTn id="309" dur="15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1" nodeType="withEffect">
                                  <p:stCondLst>
                                    <p:cond delay="840"/>
                                  </p:stCondLst>
                                  <p:childTnLst>
                                    <p:animEffect>
                                      <p:cBhvr>
                                        <p:cTn id="312" dur="15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1" nodeType="withEffect">
                                  <p:stCondLst>
                                    <p:cond delay="840"/>
                                  </p:stCondLst>
                                  <p:childTnLst>
                                    <p:animEffect>
                                      <p:cBhvr>
                                        <p:cTn id="315" dur="15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1" nodeType="withEffect">
                                  <p:stCondLst>
                                    <p:cond delay="840"/>
                                  </p:stCondLst>
                                  <p:childTnLst>
                                    <p:animEffect>
                                      <p:cBhvr>
                                        <p:cTn id="318" dur="15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1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321" dur="15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1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324" dur="15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1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327" dur="15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1" nodeType="withEffect">
                                  <p:stCondLst>
                                    <p:cond delay="920"/>
                                  </p:stCondLst>
                                  <p:childTnLst>
                                    <p:animEffect>
                                      <p:cBhvr>
                                        <p:cTn id="330" dur="15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1" nodeType="withEffect">
                                  <p:stCondLst>
                                    <p:cond delay="810"/>
                                  </p:stCondLst>
                                  <p:childTnLst>
                                    <p:animEffect>
                                      <p:cBhvr>
                                        <p:cTn id="333" dur="15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810"/>
                                  </p:stCondLst>
                                  <p:childTnLst>
                                    <p:animEffect>
                                      <p:cBhvr>
                                        <p:cTn id="336" dur="15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810"/>
                                  </p:stCondLst>
                                  <p:childTnLst>
                                    <p:animEffect>
                                      <p:cBhvr>
                                        <p:cTn id="339" dur="15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1" nodeType="withEffect">
                                  <p:stCondLst>
                                    <p:cond delay="810"/>
                                  </p:stCondLst>
                                  <p:childTnLst>
                                    <p:animEffect>
                                      <p:cBhvr>
                                        <p:cTn id="342" dur="15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1" nodeType="withEffect">
                                  <p:stCondLst>
                                    <p:cond delay="810"/>
                                  </p:stCondLst>
                                  <p:childTnLst>
                                    <p:animEffect>
                                      <p:cBhvr>
                                        <p:cTn id="345" dur="15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1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348" dur="15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351" dur="15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1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354" dur="15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1" nodeType="withEffect">
                                  <p:stCondLst>
                                    <p:cond delay="880"/>
                                  </p:stCondLst>
                                  <p:childTnLst>
                                    <p:animEffect>
                                      <p:cBhvr>
                                        <p:cTn id="357" dur="15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860"/>
                                  </p:stCondLst>
                                  <p:childTnLst>
                                    <p:animEffect>
                                      <p:cBhvr>
                                        <p:cTn id="360" dur="15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1" nodeType="withEffect">
                                  <p:stCondLst>
                                    <p:cond delay="860"/>
                                  </p:stCondLst>
                                  <p:childTnLst>
                                    <p:animEffect>
                                      <p:cBhvr>
                                        <p:cTn id="363" dur="15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grpId="1" nodeType="withEffect">
                                  <p:stCondLst>
                                    <p:cond delay="860"/>
                                  </p:stCondLst>
                                  <p:childTnLst>
                                    <p:animEffect>
                                      <p:cBhvr>
                                        <p:cTn id="366" dur="15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grpId="1" nodeType="withEffect">
                                  <p:stCondLst>
                                    <p:cond delay="860"/>
                                  </p:stCondLst>
                                  <p:childTnLst>
                                    <p:animEffect>
                                      <p:cBhvr>
                                        <p:cTn id="369" dur="15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>
                                      <p:cBhvr>
                                        <p:cTn id="372" dur="15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>
                                      <p:cBhvr>
                                        <p:cTn id="375" dur="15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 animBg="1" autoUpdateAnimBg="0"/>
      <p:bldP spid="7172" grpId="1" bldLvl="0" animBg="1" autoUpdateAnimBg="0"/>
      <p:bldP spid="7173" grpId="0" bldLvl="0" animBg="1" autoUpdateAnimBg="0"/>
      <p:bldP spid="7173" grpId="1" bldLvl="0" animBg="1" autoUpdateAnimBg="0"/>
      <p:bldP spid="7174" grpId="0" bldLvl="0" animBg="1" autoUpdateAnimBg="0"/>
      <p:bldP spid="7174" grpId="1" bldLvl="0" animBg="1" autoUpdateAnimBg="0"/>
      <p:bldP spid="7175" grpId="0" bldLvl="0" animBg="1" autoUpdateAnimBg="0"/>
      <p:bldP spid="7175" grpId="1" bldLvl="0" animBg="1" autoUpdateAnimBg="0"/>
      <p:bldP spid="7176" grpId="0" bldLvl="0" animBg="1" autoUpdateAnimBg="0"/>
      <p:bldP spid="7176" grpId="1" bldLvl="0" animBg="1" autoUpdateAnimBg="0"/>
      <p:bldP spid="7177" grpId="0" bldLvl="0" animBg="1" autoUpdateAnimBg="0"/>
      <p:bldP spid="7177" grpId="1" bldLvl="0" animBg="1" autoUpdateAnimBg="0"/>
      <p:bldP spid="7178" grpId="0" bldLvl="0" animBg="1" autoUpdateAnimBg="0"/>
      <p:bldP spid="7178" grpId="1" bldLvl="0" animBg="1" autoUpdateAnimBg="0"/>
      <p:bldP spid="7179" grpId="0" bldLvl="0" animBg="1" autoUpdateAnimBg="0"/>
      <p:bldP spid="7179" grpId="1" bldLvl="0" animBg="1" autoUpdateAnimBg="0"/>
      <p:bldP spid="7180" grpId="0" bldLvl="0" animBg="1" autoUpdateAnimBg="0"/>
      <p:bldP spid="7180" grpId="1" bldLvl="0" animBg="1" autoUpdateAnimBg="0"/>
      <p:bldP spid="7181" grpId="0" bldLvl="0" animBg="1" autoUpdateAnimBg="0"/>
      <p:bldP spid="7181" grpId="1" bldLvl="0" animBg="1" autoUpdateAnimBg="0"/>
      <p:bldP spid="7182" grpId="0" bldLvl="0" animBg="1" autoUpdateAnimBg="0"/>
      <p:bldP spid="7182" grpId="1" bldLvl="0" animBg="1" autoUpdateAnimBg="0"/>
      <p:bldP spid="7183" grpId="0" bldLvl="0" animBg="1" autoUpdateAnimBg="0"/>
      <p:bldP spid="7183" grpId="1" bldLvl="0" animBg="1" autoUpdateAnimBg="0"/>
      <p:bldP spid="7184" grpId="0" bldLvl="0" animBg="1" autoUpdateAnimBg="0"/>
      <p:bldP spid="7184" grpId="1" bldLvl="0" animBg="1" autoUpdateAnimBg="0"/>
      <p:bldP spid="7185" grpId="0" bldLvl="0" animBg="1" autoUpdateAnimBg="0"/>
      <p:bldP spid="7185" grpId="1" bldLvl="0" animBg="1" autoUpdateAnimBg="0"/>
      <p:bldP spid="7186" grpId="0" bldLvl="0" animBg="1" autoUpdateAnimBg="0"/>
      <p:bldP spid="7186" grpId="1" bldLvl="0" animBg="1" autoUpdateAnimBg="0"/>
      <p:bldP spid="7187" grpId="0" bldLvl="0" animBg="1" autoUpdateAnimBg="0"/>
      <p:bldP spid="7187" grpId="1" bldLvl="0" animBg="1" autoUpdateAnimBg="0"/>
      <p:bldP spid="7188" grpId="0" bldLvl="0" animBg="1" autoUpdateAnimBg="0"/>
      <p:bldP spid="7188" grpId="1" bldLvl="0" animBg="1" autoUpdateAnimBg="0"/>
      <p:bldP spid="7189" grpId="0" bldLvl="0" animBg="1" autoUpdateAnimBg="0"/>
      <p:bldP spid="7189" grpId="1" bldLvl="0" animBg="1" autoUpdateAnimBg="0"/>
      <p:bldP spid="7190" grpId="0" bldLvl="0" animBg="1" autoUpdateAnimBg="0"/>
      <p:bldP spid="7190" grpId="1" bldLvl="0" animBg="1" autoUpdateAnimBg="0"/>
      <p:bldP spid="7191" grpId="0" bldLvl="0" animBg="1" autoUpdateAnimBg="0"/>
      <p:bldP spid="7191" grpId="1" bldLvl="0" animBg="1" autoUpdateAnimBg="0"/>
      <p:bldP spid="7192" grpId="0" bldLvl="0" animBg="1" autoUpdateAnimBg="0"/>
      <p:bldP spid="7192" grpId="1" bldLvl="0" animBg="1" autoUpdateAnimBg="0"/>
      <p:bldP spid="7193" grpId="0" bldLvl="0" animBg="1" autoUpdateAnimBg="0"/>
      <p:bldP spid="7193" grpId="1" bldLvl="0" animBg="1" autoUpdateAnimBg="0"/>
      <p:bldP spid="7194" grpId="0" bldLvl="0" animBg="1" autoUpdateAnimBg="0"/>
      <p:bldP spid="7194" grpId="1" bldLvl="0" animBg="1" autoUpdateAnimBg="0"/>
      <p:bldP spid="7195" grpId="0" bldLvl="0" animBg="1" autoUpdateAnimBg="0"/>
      <p:bldP spid="7195" grpId="1" bldLvl="0" animBg="1" autoUpdateAnimBg="0"/>
      <p:bldP spid="7196" grpId="0" bldLvl="0" animBg="1" autoUpdateAnimBg="0"/>
      <p:bldP spid="7196" grpId="1" bldLvl="0" animBg="1" autoUpdateAnimBg="0"/>
      <p:bldP spid="7197" grpId="0" bldLvl="0" animBg="1" autoUpdateAnimBg="0"/>
      <p:bldP spid="7197" grpId="1" bldLvl="0" animBg="1" autoUpdateAnimBg="0"/>
      <p:bldP spid="7198" grpId="0" bldLvl="0" animBg="1" autoUpdateAnimBg="0"/>
      <p:bldP spid="7198" grpId="1" bldLvl="0" animBg="1" autoUpdateAnimBg="0"/>
      <p:bldP spid="7199" grpId="0" bldLvl="0" animBg="1" autoUpdateAnimBg="0"/>
      <p:bldP spid="7199" grpId="1" bldLvl="0" animBg="1" autoUpdateAnimBg="0"/>
      <p:bldP spid="7200" grpId="0" bldLvl="0" animBg="1" autoUpdateAnimBg="0"/>
      <p:bldP spid="7200" grpId="1" bldLvl="0" animBg="1" autoUpdateAnimBg="0"/>
      <p:bldP spid="7201" grpId="0" bldLvl="0" animBg="1" autoUpdateAnimBg="0"/>
      <p:bldP spid="7201" grpId="1" bldLvl="0" animBg="1" autoUpdateAnimBg="0"/>
      <p:bldP spid="7202" grpId="0" bldLvl="0" animBg="1" autoUpdateAnimBg="0"/>
      <p:bldP spid="7202" grpId="1" bldLvl="0" animBg="1" autoUpdateAnimBg="0"/>
      <p:bldP spid="7203" grpId="0" bldLvl="0" animBg="1" autoUpdateAnimBg="0"/>
      <p:bldP spid="7203" grpId="1" bldLvl="0" animBg="1" autoUpdateAnimBg="0"/>
      <p:bldP spid="7204" grpId="0" bldLvl="0" animBg="1" autoUpdateAnimBg="0"/>
      <p:bldP spid="7204" grpId="1" bldLvl="0" animBg="1" autoUpdateAnimBg="0"/>
      <p:bldP spid="7205" grpId="0" bldLvl="0" animBg="1" autoUpdateAnimBg="0"/>
      <p:bldP spid="7205" grpId="1" bldLvl="0" animBg="1" autoUpdateAnimBg="0"/>
      <p:bldP spid="7206" grpId="0" bldLvl="0" animBg="1" autoUpdateAnimBg="0"/>
      <p:bldP spid="7206" grpId="1" bldLvl="0" animBg="1" autoUpdateAnimBg="0"/>
      <p:bldP spid="7207" grpId="0" bldLvl="0" animBg="1" autoUpdateAnimBg="0"/>
      <p:bldP spid="7207" grpId="1" bldLvl="0" animBg="1" autoUpdateAnimBg="0"/>
      <p:bldP spid="7208" grpId="0" bldLvl="0" animBg="1" autoUpdateAnimBg="0"/>
      <p:bldP spid="7208" grpId="1" bldLvl="0" animBg="1" autoUpdateAnimBg="0"/>
      <p:bldP spid="7209" grpId="0" bldLvl="0" animBg="1" autoUpdateAnimBg="0"/>
      <p:bldP spid="7209" grpId="1" bldLvl="0" animBg="1" autoUpdateAnimBg="0"/>
      <p:bldP spid="7210" grpId="0" bldLvl="0" animBg="1" autoUpdateAnimBg="0"/>
      <p:bldP spid="7210" grpId="1" bldLvl="0" animBg="1" autoUpdateAnimBg="0"/>
      <p:bldP spid="7211" grpId="0" bldLvl="0" animBg="1" autoUpdateAnimBg="0"/>
      <p:bldP spid="7211" grpId="1" bldLvl="0" animBg="1" autoUpdateAnimBg="0"/>
      <p:bldP spid="7212" grpId="0" bldLvl="0" animBg="1" autoUpdateAnimBg="0"/>
      <p:bldP spid="7212" grpId="1" bldLvl="0" animBg="1" autoUpdateAnimBg="0"/>
      <p:bldP spid="7213" grpId="0" bldLvl="0" animBg="1" autoUpdateAnimBg="0"/>
      <p:bldP spid="7213" grpId="1" bldLvl="0" animBg="1" autoUpdateAnimBg="0"/>
      <p:bldP spid="7214" grpId="0" bldLvl="0" animBg="1" autoUpdateAnimBg="0"/>
      <p:bldP spid="7214" grpId="1" bldLvl="0" animBg="1" autoUpdateAnimBg="0"/>
      <p:bldP spid="7215" grpId="0" bldLvl="0" animBg="1" autoUpdateAnimBg="0"/>
      <p:bldP spid="7215" grpId="1" bldLvl="0" animBg="1" autoUpdateAnimBg="0"/>
      <p:bldP spid="7216" grpId="0" bldLvl="0" animBg="1" autoUpdateAnimBg="0"/>
      <p:bldP spid="7216" grpId="1" bldLvl="0" animBg="1" autoUpdateAnimBg="0"/>
      <p:bldP spid="7217" grpId="0" bldLvl="0" animBg="1" autoUpdateAnimBg="0"/>
      <p:bldP spid="7217" grpId="1" bldLvl="0" animBg="1" autoUpdateAnimBg="0"/>
      <p:bldP spid="7218" grpId="0" bldLvl="0" animBg="1" autoUpdateAnimBg="0"/>
      <p:bldP spid="7218" grpId="1" bldLvl="0" animBg="1" autoUpdateAnimBg="0"/>
      <p:bldP spid="7219" grpId="0" bldLvl="0" animBg="1" autoUpdateAnimBg="0"/>
      <p:bldP spid="7219" grpId="1" bldLvl="0" animBg="1" autoUpdateAnimBg="0"/>
      <p:bldP spid="7220" grpId="0" bldLvl="0" animBg="1" autoUpdateAnimBg="0"/>
      <p:bldP spid="7220" grpId="1" bldLvl="0" animBg="1" autoUpdateAnimBg="0"/>
      <p:bldP spid="7221" grpId="0" bldLvl="0" animBg="1" autoUpdateAnimBg="0"/>
      <p:bldP spid="7221" grpId="1" bldLvl="0" animBg="1" autoUpdateAnimBg="0"/>
      <p:bldP spid="7222" grpId="0" bldLvl="0" animBg="1" autoUpdateAnimBg="0"/>
      <p:bldP spid="7222" grpId="1" bldLvl="0" animBg="1" autoUpdateAnimBg="0"/>
      <p:bldP spid="7223" grpId="0" bldLvl="0" animBg="1" autoUpdateAnimBg="0"/>
      <p:bldP spid="7223" grpId="1" bldLvl="0" animBg="1" autoUpdateAnimBg="0"/>
      <p:bldP spid="7224" grpId="0" bldLvl="0" animBg="1" autoUpdateAnimBg="0"/>
      <p:bldP spid="7224" grpId="1" bldLvl="0" animBg="1" autoUpdateAnimBg="0"/>
      <p:bldP spid="7225" grpId="0" bldLvl="0" animBg="1" autoUpdateAnimBg="0"/>
      <p:bldP spid="7225" grpId="1" bldLvl="0" animBg="1" autoUpdateAnimBg="0"/>
      <p:bldP spid="7226" grpId="0" bldLvl="0" animBg="1" autoUpdateAnimBg="0"/>
      <p:bldP spid="7226" grpId="1" bldLvl="0" animBg="1" autoUpdateAnimBg="0"/>
      <p:bldP spid="7227" grpId="0" bldLvl="0" animBg="1" autoUpdateAnimBg="0"/>
      <p:bldP spid="7227" grpId="1" bldLvl="0" animBg="1" autoUpdateAnimBg="0"/>
      <p:bldP spid="7228" grpId="0" bldLvl="0" animBg="1" autoUpdateAnimBg="0"/>
      <p:bldP spid="7228" grpId="1" bldLvl="0" animBg="1" autoUpdateAnimBg="0"/>
      <p:bldP spid="7229" grpId="0" bldLvl="0" animBg="1" autoUpdateAnimBg="0"/>
      <p:bldP spid="7229" grpId="1" bldLvl="0" animBg="1" autoUpdateAnimBg="0"/>
      <p:bldP spid="7230" grpId="0" bldLvl="0" animBg="1" autoUpdateAnimBg="0"/>
      <p:bldP spid="7230" grpId="1" bldLvl="0" animBg="1" autoUpdateAnimBg="0"/>
      <p:bldP spid="7231" grpId="0" bldLvl="0" animBg="1" autoUpdateAnimBg="0"/>
      <p:bldP spid="7231" grpId="1" bldLvl="0" animBg="1" autoUpdateAnimBg="0"/>
      <p:bldP spid="7232" grpId="0" bldLvl="0" animBg="1" autoUpdateAnimBg="0"/>
      <p:bldP spid="7232" grpId="1" bldLvl="0" animBg="1" autoUpdateAnimBg="0"/>
      <p:bldP spid="7233" grpId="0" bldLvl="0" animBg="1" autoUpdateAnimBg="0"/>
      <p:bldP spid="7233" grpId="1" bldLvl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4"/>
          <p:cNvSpPr>
            <a:spLocks noChangeArrowheads="1"/>
          </p:cNvSpPr>
          <p:nvPr/>
        </p:nvSpPr>
        <p:spPr bwMode="auto">
          <a:xfrm>
            <a:off x="-892175" y="0"/>
            <a:ext cx="892175" cy="685800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8195" name="图片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279400"/>
            <a:ext cx="13446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8196" name="平行四边形 4"/>
          <p:cNvSpPr>
            <a:spLocks noChangeArrowheads="1"/>
          </p:cNvSpPr>
          <p:nvPr/>
        </p:nvSpPr>
        <p:spPr bwMode="auto">
          <a:xfrm>
            <a:off x="5000625" y="4281488"/>
            <a:ext cx="666750" cy="352425"/>
          </a:xfrm>
          <a:custGeom>
            <a:avLst/>
            <a:gdLst>
              <a:gd name="T0" fmla="*/ 0 w 500450"/>
              <a:gd name="T1" fmla="*/ 352168 h 352168"/>
              <a:gd name="T2" fmla="*/ 89588 w 500450"/>
              <a:gd name="T3" fmla="*/ 2 h 352168"/>
              <a:gd name="T4" fmla="*/ 500450 w 500450"/>
              <a:gd name="T5" fmla="*/ 0 h 352168"/>
              <a:gd name="T6" fmla="*/ 478826 w 500450"/>
              <a:gd name="T7" fmla="*/ 352168 h 352168"/>
              <a:gd name="T8" fmla="*/ 0 w 500450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0450"/>
              <a:gd name="T16" fmla="*/ 0 h 352168"/>
              <a:gd name="T17" fmla="*/ 500450 w 500450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0450" h="352168">
                <a:moveTo>
                  <a:pt x="0" y="352168"/>
                </a:moveTo>
                <a:lnTo>
                  <a:pt x="89588" y="2"/>
                </a:lnTo>
                <a:lnTo>
                  <a:pt x="500450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7" name="平行四边形 4"/>
          <p:cNvSpPr>
            <a:spLocks noChangeArrowheads="1"/>
          </p:cNvSpPr>
          <p:nvPr/>
        </p:nvSpPr>
        <p:spPr bwMode="auto">
          <a:xfrm>
            <a:off x="5127625" y="3871913"/>
            <a:ext cx="611188" cy="279400"/>
          </a:xfrm>
          <a:custGeom>
            <a:avLst/>
            <a:gdLst>
              <a:gd name="T0" fmla="*/ 0 w 458162"/>
              <a:gd name="T1" fmla="*/ 270821 h 279533"/>
              <a:gd name="T2" fmla="*/ 76582 w 458162"/>
              <a:gd name="T3" fmla="*/ 3998 h 279533"/>
              <a:gd name="T4" fmla="*/ 458162 w 458162"/>
              <a:gd name="T5" fmla="*/ 0 h 279533"/>
              <a:gd name="T6" fmla="*/ 419547 w 458162"/>
              <a:gd name="T7" fmla="*/ 279533 h 279533"/>
              <a:gd name="T8" fmla="*/ 0 w 458162"/>
              <a:gd name="T9" fmla="*/ 270821 h 279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8162"/>
              <a:gd name="T16" fmla="*/ 0 h 279533"/>
              <a:gd name="T17" fmla="*/ 458162 w 458162"/>
              <a:gd name="T18" fmla="*/ 279533 h 279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8162" h="279533">
                <a:moveTo>
                  <a:pt x="0" y="270821"/>
                </a:moveTo>
                <a:lnTo>
                  <a:pt x="76582" y="3998"/>
                </a:lnTo>
                <a:lnTo>
                  <a:pt x="458162" y="0"/>
                </a:lnTo>
                <a:lnTo>
                  <a:pt x="419547" y="279533"/>
                </a:lnTo>
                <a:lnTo>
                  <a:pt x="0" y="27082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8" name="平行四边形 4"/>
          <p:cNvSpPr>
            <a:spLocks noChangeArrowheads="1"/>
          </p:cNvSpPr>
          <p:nvPr/>
        </p:nvSpPr>
        <p:spPr bwMode="auto">
          <a:xfrm>
            <a:off x="5232400" y="3524250"/>
            <a:ext cx="533400" cy="236538"/>
          </a:xfrm>
          <a:custGeom>
            <a:avLst/>
            <a:gdLst>
              <a:gd name="T0" fmla="*/ 0 w 400573"/>
              <a:gd name="T1" fmla="*/ 236008 h 236008"/>
              <a:gd name="T2" fmla="*/ 53824 w 400573"/>
              <a:gd name="T3" fmla="*/ 0 h 236008"/>
              <a:gd name="T4" fmla="*/ 400573 w 400573"/>
              <a:gd name="T5" fmla="*/ 4898 h 236008"/>
              <a:gd name="T6" fmla="*/ 375706 w 400573"/>
              <a:gd name="T7" fmla="*/ 235325 h 236008"/>
              <a:gd name="T8" fmla="*/ 0 w 400573"/>
              <a:gd name="T9" fmla="*/ 236008 h 236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0573"/>
              <a:gd name="T16" fmla="*/ 0 h 236008"/>
              <a:gd name="T17" fmla="*/ 400573 w 400573"/>
              <a:gd name="T18" fmla="*/ 236008 h 236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0573" h="236008">
                <a:moveTo>
                  <a:pt x="0" y="236008"/>
                </a:moveTo>
                <a:lnTo>
                  <a:pt x="53824" y="0"/>
                </a:lnTo>
                <a:lnTo>
                  <a:pt x="400573" y="4898"/>
                </a:lnTo>
                <a:lnTo>
                  <a:pt x="375706" y="235325"/>
                </a:lnTo>
                <a:lnTo>
                  <a:pt x="0" y="23600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9" name="平行四边形 4"/>
          <p:cNvSpPr>
            <a:spLocks noChangeArrowheads="1"/>
          </p:cNvSpPr>
          <p:nvPr/>
        </p:nvSpPr>
        <p:spPr bwMode="auto">
          <a:xfrm>
            <a:off x="5340350" y="3251200"/>
            <a:ext cx="479425" cy="192088"/>
          </a:xfrm>
          <a:custGeom>
            <a:avLst/>
            <a:gdLst>
              <a:gd name="T0" fmla="*/ 0 w 359868"/>
              <a:gd name="T1" fmla="*/ 190402 h 192851"/>
              <a:gd name="T2" fmla="*/ 28773 w 359868"/>
              <a:gd name="T3" fmla="*/ 1369 h 192851"/>
              <a:gd name="T4" fmla="*/ 359868 w 359868"/>
              <a:gd name="T5" fmla="*/ 0 h 192851"/>
              <a:gd name="T6" fmla="*/ 341259 w 359868"/>
              <a:gd name="T7" fmla="*/ 192851 h 192851"/>
              <a:gd name="T8" fmla="*/ 0 w 359868"/>
              <a:gd name="T9" fmla="*/ 190402 h 1928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9868"/>
              <a:gd name="T16" fmla="*/ 0 h 192851"/>
              <a:gd name="T17" fmla="*/ 359868 w 359868"/>
              <a:gd name="T18" fmla="*/ 192851 h 1928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9868" h="192851">
                <a:moveTo>
                  <a:pt x="0" y="190402"/>
                </a:moveTo>
                <a:lnTo>
                  <a:pt x="28773" y="1369"/>
                </a:lnTo>
                <a:lnTo>
                  <a:pt x="359868" y="0"/>
                </a:lnTo>
                <a:lnTo>
                  <a:pt x="341259" y="192851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0" name="平行四边形 4"/>
          <p:cNvSpPr>
            <a:spLocks noChangeArrowheads="1"/>
          </p:cNvSpPr>
          <p:nvPr/>
        </p:nvSpPr>
        <p:spPr bwMode="auto">
          <a:xfrm>
            <a:off x="5399088" y="3019425"/>
            <a:ext cx="446087" cy="158750"/>
          </a:xfrm>
          <a:custGeom>
            <a:avLst/>
            <a:gdLst>
              <a:gd name="T0" fmla="*/ 0 w 334814"/>
              <a:gd name="T1" fmla="*/ 159086 h 159086"/>
              <a:gd name="T2" fmla="*/ 31903 w 334814"/>
              <a:gd name="T3" fmla="*/ 1366 h 159086"/>
              <a:gd name="T4" fmla="*/ 334814 w 334814"/>
              <a:gd name="T5" fmla="*/ 0 h 159086"/>
              <a:gd name="T6" fmla="*/ 313076 w 334814"/>
              <a:gd name="T7" fmla="*/ 158403 h 159086"/>
              <a:gd name="T8" fmla="*/ 0 w 334814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4814"/>
              <a:gd name="T16" fmla="*/ 0 h 159086"/>
              <a:gd name="T17" fmla="*/ 334814 w 334814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4814" h="159086">
                <a:moveTo>
                  <a:pt x="0" y="159086"/>
                </a:moveTo>
                <a:lnTo>
                  <a:pt x="31903" y="1366"/>
                </a:lnTo>
                <a:lnTo>
                  <a:pt x="334814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1" name="平行四边形 4"/>
          <p:cNvSpPr>
            <a:spLocks noChangeArrowheads="1"/>
          </p:cNvSpPr>
          <p:nvPr/>
        </p:nvSpPr>
        <p:spPr bwMode="auto">
          <a:xfrm>
            <a:off x="5461000" y="2820988"/>
            <a:ext cx="396875" cy="134937"/>
          </a:xfrm>
          <a:custGeom>
            <a:avLst/>
            <a:gdLst>
              <a:gd name="T0" fmla="*/ 0 w 297237"/>
              <a:gd name="T1" fmla="*/ 134033 h 134033"/>
              <a:gd name="T2" fmla="*/ 25641 w 297237"/>
              <a:gd name="T3" fmla="*/ 1367 h 134033"/>
              <a:gd name="T4" fmla="*/ 297237 w 297237"/>
              <a:gd name="T5" fmla="*/ 0 h 134033"/>
              <a:gd name="T6" fmla="*/ 281762 w 297237"/>
              <a:gd name="T7" fmla="*/ 133351 h 134033"/>
              <a:gd name="T8" fmla="*/ 0 w 297237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237"/>
              <a:gd name="T16" fmla="*/ 0 h 134033"/>
              <a:gd name="T17" fmla="*/ 297237 w 297237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237" h="134033">
                <a:moveTo>
                  <a:pt x="0" y="134033"/>
                </a:moveTo>
                <a:lnTo>
                  <a:pt x="25641" y="1367"/>
                </a:lnTo>
                <a:lnTo>
                  <a:pt x="297237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2" name="平行四边形 4"/>
          <p:cNvSpPr>
            <a:spLocks noChangeArrowheads="1"/>
          </p:cNvSpPr>
          <p:nvPr/>
        </p:nvSpPr>
        <p:spPr bwMode="auto">
          <a:xfrm>
            <a:off x="5514975" y="2654300"/>
            <a:ext cx="368300" cy="115888"/>
          </a:xfrm>
          <a:custGeom>
            <a:avLst/>
            <a:gdLst>
              <a:gd name="T0" fmla="*/ 0 w 276424"/>
              <a:gd name="T1" fmla="*/ 109997 h 115578"/>
              <a:gd name="T2" fmla="*/ 21237 w 276424"/>
              <a:gd name="T3" fmla="*/ 0 h 115578"/>
              <a:gd name="T4" fmla="*/ 276424 w 276424"/>
              <a:gd name="T5" fmla="*/ 3397 h 115578"/>
              <a:gd name="T6" fmla="*/ 266105 w 276424"/>
              <a:gd name="T7" fmla="*/ 115578 h 115578"/>
              <a:gd name="T8" fmla="*/ 0 w 276424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6424"/>
              <a:gd name="T16" fmla="*/ 0 h 115578"/>
              <a:gd name="T17" fmla="*/ 276424 w 276424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6424" h="115578">
                <a:moveTo>
                  <a:pt x="0" y="109997"/>
                </a:moveTo>
                <a:lnTo>
                  <a:pt x="21237" y="0"/>
                </a:lnTo>
                <a:lnTo>
                  <a:pt x="276424" y="3397"/>
                </a:lnTo>
                <a:lnTo>
                  <a:pt x="266105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3" name="平行四边形 4"/>
          <p:cNvSpPr>
            <a:spLocks noChangeArrowheads="1"/>
          </p:cNvSpPr>
          <p:nvPr/>
        </p:nvSpPr>
        <p:spPr bwMode="auto">
          <a:xfrm>
            <a:off x="5549900" y="2506663"/>
            <a:ext cx="361950" cy="100012"/>
          </a:xfrm>
          <a:custGeom>
            <a:avLst/>
            <a:gdLst>
              <a:gd name="T0" fmla="*/ 0 w 271497"/>
              <a:gd name="T1" fmla="*/ 98840 h 100409"/>
              <a:gd name="T2" fmla="*/ 24336 w 271497"/>
              <a:gd name="T3" fmla="*/ 0 h 100409"/>
              <a:gd name="T4" fmla="*/ 271497 w 271497"/>
              <a:gd name="T5" fmla="*/ 885 h 100409"/>
              <a:gd name="T6" fmla="*/ 258080 w 271497"/>
              <a:gd name="T7" fmla="*/ 100409 h 100409"/>
              <a:gd name="T8" fmla="*/ 0 w 271497"/>
              <a:gd name="T9" fmla="*/ 98840 h 100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97"/>
              <a:gd name="T16" fmla="*/ 0 h 100409"/>
              <a:gd name="T17" fmla="*/ 271497 w 271497"/>
              <a:gd name="T18" fmla="*/ 100409 h 100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97" h="100409">
                <a:moveTo>
                  <a:pt x="0" y="98840"/>
                </a:moveTo>
                <a:lnTo>
                  <a:pt x="24336" y="0"/>
                </a:lnTo>
                <a:lnTo>
                  <a:pt x="271497" y="885"/>
                </a:lnTo>
                <a:lnTo>
                  <a:pt x="258080" y="100409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4" name="平行四边形 4"/>
          <p:cNvSpPr>
            <a:spLocks noChangeArrowheads="1"/>
          </p:cNvSpPr>
          <p:nvPr/>
        </p:nvSpPr>
        <p:spPr bwMode="auto">
          <a:xfrm>
            <a:off x="5584825" y="2374900"/>
            <a:ext cx="336550" cy="92075"/>
          </a:xfrm>
          <a:custGeom>
            <a:avLst/>
            <a:gdLst>
              <a:gd name="T0" fmla="*/ 0 w 252448"/>
              <a:gd name="T1" fmla="*/ 86933 h 90883"/>
              <a:gd name="T2" fmla="*/ 21954 w 252448"/>
              <a:gd name="T3" fmla="*/ 0 h 90883"/>
              <a:gd name="T4" fmla="*/ 252448 w 252448"/>
              <a:gd name="T5" fmla="*/ 3266 h 90883"/>
              <a:gd name="T6" fmla="*/ 243792 w 252448"/>
              <a:gd name="T7" fmla="*/ 90883 h 90883"/>
              <a:gd name="T8" fmla="*/ 0 w 252448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448"/>
              <a:gd name="T16" fmla="*/ 0 h 90883"/>
              <a:gd name="T17" fmla="*/ 252448 w 252448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448" h="90883">
                <a:moveTo>
                  <a:pt x="0" y="86933"/>
                </a:moveTo>
                <a:lnTo>
                  <a:pt x="21954" y="0"/>
                </a:lnTo>
                <a:lnTo>
                  <a:pt x="252448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5" name="平行四边形 4"/>
          <p:cNvSpPr>
            <a:spLocks noChangeArrowheads="1"/>
          </p:cNvSpPr>
          <p:nvPr/>
        </p:nvSpPr>
        <p:spPr bwMode="auto">
          <a:xfrm>
            <a:off x="5622925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6" name="平行四边形 4"/>
          <p:cNvSpPr>
            <a:spLocks noChangeArrowheads="1"/>
          </p:cNvSpPr>
          <p:nvPr/>
        </p:nvSpPr>
        <p:spPr bwMode="auto">
          <a:xfrm flipH="1">
            <a:off x="6642100" y="4281488"/>
            <a:ext cx="668338" cy="352425"/>
          </a:xfrm>
          <a:custGeom>
            <a:avLst/>
            <a:gdLst>
              <a:gd name="T0" fmla="*/ 0 w 500450"/>
              <a:gd name="T1" fmla="*/ 352168 h 352168"/>
              <a:gd name="T2" fmla="*/ 89588 w 500450"/>
              <a:gd name="T3" fmla="*/ 2 h 352168"/>
              <a:gd name="T4" fmla="*/ 500450 w 500450"/>
              <a:gd name="T5" fmla="*/ 0 h 352168"/>
              <a:gd name="T6" fmla="*/ 478826 w 500450"/>
              <a:gd name="T7" fmla="*/ 352168 h 352168"/>
              <a:gd name="T8" fmla="*/ 0 w 500450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0450"/>
              <a:gd name="T16" fmla="*/ 0 h 352168"/>
              <a:gd name="T17" fmla="*/ 500450 w 500450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0450" h="352168">
                <a:moveTo>
                  <a:pt x="0" y="352168"/>
                </a:moveTo>
                <a:lnTo>
                  <a:pt x="89588" y="2"/>
                </a:lnTo>
                <a:lnTo>
                  <a:pt x="500450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7" name="平行四边形 4"/>
          <p:cNvSpPr>
            <a:spLocks noChangeArrowheads="1"/>
          </p:cNvSpPr>
          <p:nvPr/>
        </p:nvSpPr>
        <p:spPr bwMode="auto">
          <a:xfrm flipH="1">
            <a:off x="6572250" y="3871913"/>
            <a:ext cx="611188" cy="279400"/>
          </a:xfrm>
          <a:custGeom>
            <a:avLst/>
            <a:gdLst>
              <a:gd name="T0" fmla="*/ 0 w 458162"/>
              <a:gd name="T1" fmla="*/ 270821 h 279533"/>
              <a:gd name="T2" fmla="*/ 76582 w 458162"/>
              <a:gd name="T3" fmla="*/ 3998 h 279533"/>
              <a:gd name="T4" fmla="*/ 458162 w 458162"/>
              <a:gd name="T5" fmla="*/ 0 h 279533"/>
              <a:gd name="T6" fmla="*/ 419547 w 458162"/>
              <a:gd name="T7" fmla="*/ 279533 h 279533"/>
              <a:gd name="T8" fmla="*/ 0 w 458162"/>
              <a:gd name="T9" fmla="*/ 270821 h 279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8162"/>
              <a:gd name="T16" fmla="*/ 0 h 279533"/>
              <a:gd name="T17" fmla="*/ 458162 w 458162"/>
              <a:gd name="T18" fmla="*/ 279533 h 279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8162" h="279533">
                <a:moveTo>
                  <a:pt x="0" y="270821"/>
                </a:moveTo>
                <a:lnTo>
                  <a:pt x="76582" y="3998"/>
                </a:lnTo>
                <a:lnTo>
                  <a:pt x="458162" y="0"/>
                </a:lnTo>
                <a:lnTo>
                  <a:pt x="419547" y="279533"/>
                </a:lnTo>
                <a:lnTo>
                  <a:pt x="0" y="27082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8" name="平行四边形 4"/>
          <p:cNvSpPr>
            <a:spLocks noChangeArrowheads="1"/>
          </p:cNvSpPr>
          <p:nvPr/>
        </p:nvSpPr>
        <p:spPr bwMode="auto">
          <a:xfrm flipH="1">
            <a:off x="6543675" y="3524250"/>
            <a:ext cx="534988" cy="236538"/>
          </a:xfrm>
          <a:custGeom>
            <a:avLst/>
            <a:gdLst>
              <a:gd name="T0" fmla="*/ 0 w 400573"/>
              <a:gd name="T1" fmla="*/ 236008 h 236008"/>
              <a:gd name="T2" fmla="*/ 53824 w 400573"/>
              <a:gd name="T3" fmla="*/ 0 h 236008"/>
              <a:gd name="T4" fmla="*/ 400573 w 400573"/>
              <a:gd name="T5" fmla="*/ 4898 h 236008"/>
              <a:gd name="T6" fmla="*/ 375706 w 400573"/>
              <a:gd name="T7" fmla="*/ 235325 h 236008"/>
              <a:gd name="T8" fmla="*/ 0 w 400573"/>
              <a:gd name="T9" fmla="*/ 236008 h 236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0573"/>
              <a:gd name="T16" fmla="*/ 0 h 236008"/>
              <a:gd name="T17" fmla="*/ 400573 w 400573"/>
              <a:gd name="T18" fmla="*/ 236008 h 236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0573" h="236008">
                <a:moveTo>
                  <a:pt x="0" y="236008"/>
                </a:moveTo>
                <a:lnTo>
                  <a:pt x="53824" y="0"/>
                </a:lnTo>
                <a:lnTo>
                  <a:pt x="400573" y="4898"/>
                </a:lnTo>
                <a:lnTo>
                  <a:pt x="375706" y="235325"/>
                </a:lnTo>
                <a:lnTo>
                  <a:pt x="0" y="23600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9" name="平行四边形 4"/>
          <p:cNvSpPr>
            <a:spLocks noChangeArrowheads="1"/>
          </p:cNvSpPr>
          <p:nvPr/>
        </p:nvSpPr>
        <p:spPr bwMode="auto">
          <a:xfrm flipH="1">
            <a:off x="6489700" y="3251200"/>
            <a:ext cx="481013" cy="192088"/>
          </a:xfrm>
          <a:custGeom>
            <a:avLst/>
            <a:gdLst>
              <a:gd name="T0" fmla="*/ 0 w 359868"/>
              <a:gd name="T1" fmla="*/ 190402 h 192851"/>
              <a:gd name="T2" fmla="*/ 28773 w 359868"/>
              <a:gd name="T3" fmla="*/ 1369 h 192851"/>
              <a:gd name="T4" fmla="*/ 359868 w 359868"/>
              <a:gd name="T5" fmla="*/ 0 h 192851"/>
              <a:gd name="T6" fmla="*/ 341259 w 359868"/>
              <a:gd name="T7" fmla="*/ 192851 h 192851"/>
              <a:gd name="T8" fmla="*/ 0 w 359868"/>
              <a:gd name="T9" fmla="*/ 190402 h 1928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9868"/>
              <a:gd name="T16" fmla="*/ 0 h 192851"/>
              <a:gd name="T17" fmla="*/ 359868 w 359868"/>
              <a:gd name="T18" fmla="*/ 192851 h 1928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9868" h="192851">
                <a:moveTo>
                  <a:pt x="0" y="190402"/>
                </a:moveTo>
                <a:lnTo>
                  <a:pt x="28773" y="1369"/>
                </a:lnTo>
                <a:lnTo>
                  <a:pt x="359868" y="0"/>
                </a:lnTo>
                <a:lnTo>
                  <a:pt x="341259" y="192851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0" name="平行四边形 4"/>
          <p:cNvSpPr>
            <a:spLocks noChangeArrowheads="1"/>
          </p:cNvSpPr>
          <p:nvPr/>
        </p:nvSpPr>
        <p:spPr bwMode="auto">
          <a:xfrm flipH="1">
            <a:off x="6464300" y="3019425"/>
            <a:ext cx="447675" cy="158750"/>
          </a:xfrm>
          <a:custGeom>
            <a:avLst/>
            <a:gdLst>
              <a:gd name="T0" fmla="*/ 0 w 334814"/>
              <a:gd name="T1" fmla="*/ 159086 h 159086"/>
              <a:gd name="T2" fmla="*/ 31903 w 334814"/>
              <a:gd name="T3" fmla="*/ 1366 h 159086"/>
              <a:gd name="T4" fmla="*/ 334814 w 334814"/>
              <a:gd name="T5" fmla="*/ 0 h 159086"/>
              <a:gd name="T6" fmla="*/ 313076 w 334814"/>
              <a:gd name="T7" fmla="*/ 158403 h 159086"/>
              <a:gd name="T8" fmla="*/ 0 w 334814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4814"/>
              <a:gd name="T16" fmla="*/ 0 h 159086"/>
              <a:gd name="T17" fmla="*/ 334814 w 334814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4814" h="159086">
                <a:moveTo>
                  <a:pt x="0" y="159086"/>
                </a:moveTo>
                <a:lnTo>
                  <a:pt x="31903" y="1366"/>
                </a:lnTo>
                <a:lnTo>
                  <a:pt x="334814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1" name="平行四边形 4"/>
          <p:cNvSpPr>
            <a:spLocks noChangeArrowheads="1"/>
          </p:cNvSpPr>
          <p:nvPr/>
        </p:nvSpPr>
        <p:spPr bwMode="auto">
          <a:xfrm flipH="1">
            <a:off x="6453188" y="2820988"/>
            <a:ext cx="395287" cy="134937"/>
          </a:xfrm>
          <a:custGeom>
            <a:avLst/>
            <a:gdLst>
              <a:gd name="T0" fmla="*/ 0 w 297237"/>
              <a:gd name="T1" fmla="*/ 134033 h 134033"/>
              <a:gd name="T2" fmla="*/ 25641 w 297237"/>
              <a:gd name="T3" fmla="*/ 1367 h 134033"/>
              <a:gd name="T4" fmla="*/ 297237 w 297237"/>
              <a:gd name="T5" fmla="*/ 0 h 134033"/>
              <a:gd name="T6" fmla="*/ 281762 w 297237"/>
              <a:gd name="T7" fmla="*/ 133351 h 134033"/>
              <a:gd name="T8" fmla="*/ 0 w 297237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237"/>
              <a:gd name="T16" fmla="*/ 0 h 134033"/>
              <a:gd name="T17" fmla="*/ 297237 w 297237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237" h="134033">
                <a:moveTo>
                  <a:pt x="0" y="134033"/>
                </a:moveTo>
                <a:lnTo>
                  <a:pt x="25641" y="1367"/>
                </a:lnTo>
                <a:lnTo>
                  <a:pt x="297237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2" name="平行四边形 4"/>
          <p:cNvSpPr>
            <a:spLocks noChangeArrowheads="1"/>
          </p:cNvSpPr>
          <p:nvPr/>
        </p:nvSpPr>
        <p:spPr bwMode="auto">
          <a:xfrm flipH="1">
            <a:off x="6426200" y="2654300"/>
            <a:ext cx="368300" cy="115888"/>
          </a:xfrm>
          <a:custGeom>
            <a:avLst/>
            <a:gdLst>
              <a:gd name="T0" fmla="*/ 0 w 276424"/>
              <a:gd name="T1" fmla="*/ 109997 h 115578"/>
              <a:gd name="T2" fmla="*/ 21237 w 276424"/>
              <a:gd name="T3" fmla="*/ 0 h 115578"/>
              <a:gd name="T4" fmla="*/ 276424 w 276424"/>
              <a:gd name="T5" fmla="*/ 3397 h 115578"/>
              <a:gd name="T6" fmla="*/ 266105 w 276424"/>
              <a:gd name="T7" fmla="*/ 115578 h 115578"/>
              <a:gd name="T8" fmla="*/ 0 w 276424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6424"/>
              <a:gd name="T16" fmla="*/ 0 h 115578"/>
              <a:gd name="T17" fmla="*/ 276424 w 276424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6424" h="115578">
                <a:moveTo>
                  <a:pt x="0" y="109997"/>
                </a:moveTo>
                <a:lnTo>
                  <a:pt x="21237" y="0"/>
                </a:lnTo>
                <a:lnTo>
                  <a:pt x="276424" y="3397"/>
                </a:lnTo>
                <a:lnTo>
                  <a:pt x="266105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3" name="平行四边形 4"/>
          <p:cNvSpPr>
            <a:spLocks noChangeArrowheads="1"/>
          </p:cNvSpPr>
          <p:nvPr/>
        </p:nvSpPr>
        <p:spPr bwMode="auto">
          <a:xfrm flipH="1">
            <a:off x="6397625" y="2506663"/>
            <a:ext cx="361950" cy="100012"/>
          </a:xfrm>
          <a:custGeom>
            <a:avLst/>
            <a:gdLst>
              <a:gd name="T0" fmla="*/ 0 w 271497"/>
              <a:gd name="T1" fmla="*/ 98840 h 100409"/>
              <a:gd name="T2" fmla="*/ 24336 w 271497"/>
              <a:gd name="T3" fmla="*/ 0 h 100409"/>
              <a:gd name="T4" fmla="*/ 271497 w 271497"/>
              <a:gd name="T5" fmla="*/ 885 h 100409"/>
              <a:gd name="T6" fmla="*/ 258080 w 271497"/>
              <a:gd name="T7" fmla="*/ 100409 h 100409"/>
              <a:gd name="T8" fmla="*/ 0 w 271497"/>
              <a:gd name="T9" fmla="*/ 98840 h 100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97"/>
              <a:gd name="T16" fmla="*/ 0 h 100409"/>
              <a:gd name="T17" fmla="*/ 271497 w 271497"/>
              <a:gd name="T18" fmla="*/ 100409 h 100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97" h="100409">
                <a:moveTo>
                  <a:pt x="0" y="98840"/>
                </a:moveTo>
                <a:lnTo>
                  <a:pt x="24336" y="0"/>
                </a:lnTo>
                <a:lnTo>
                  <a:pt x="271497" y="885"/>
                </a:lnTo>
                <a:lnTo>
                  <a:pt x="258080" y="100409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4" name="平行四边形 4"/>
          <p:cNvSpPr>
            <a:spLocks noChangeArrowheads="1"/>
          </p:cNvSpPr>
          <p:nvPr/>
        </p:nvSpPr>
        <p:spPr bwMode="auto">
          <a:xfrm flipH="1">
            <a:off x="6388100" y="2374900"/>
            <a:ext cx="336550" cy="92075"/>
          </a:xfrm>
          <a:custGeom>
            <a:avLst/>
            <a:gdLst>
              <a:gd name="T0" fmla="*/ 0 w 252448"/>
              <a:gd name="T1" fmla="*/ 86933 h 90883"/>
              <a:gd name="T2" fmla="*/ 21954 w 252448"/>
              <a:gd name="T3" fmla="*/ 0 h 90883"/>
              <a:gd name="T4" fmla="*/ 252448 w 252448"/>
              <a:gd name="T5" fmla="*/ 3266 h 90883"/>
              <a:gd name="T6" fmla="*/ 243792 w 252448"/>
              <a:gd name="T7" fmla="*/ 90883 h 90883"/>
              <a:gd name="T8" fmla="*/ 0 w 252448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448"/>
              <a:gd name="T16" fmla="*/ 0 h 90883"/>
              <a:gd name="T17" fmla="*/ 252448 w 252448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448" h="90883">
                <a:moveTo>
                  <a:pt x="0" y="86933"/>
                </a:moveTo>
                <a:lnTo>
                  <a:pt x="21954" y="0"/>
                </a:lnTo>
                <a:lnTo>
                  <a:pt x="252448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5" name="平行四边形 4"/>
          <p:cNvSpPr>
            <a:spLocks noChangeArrowheads="1"/>
          </p:cNvSpPr>
          <p:nvPr/>
        </p:nvSpPr>
        <p:spPr bwMode="auto">
          <a:xfrm flipH="1">
            <a:off x="6375400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6" name="平行四边形 4"/>
          <p:cNvSpPr>
            <a:spLocks noChangeArrowheads="1"/>
          </p:cNvSpPr>
          <p:nvPr/>
        </p:nvSpPr>
        <p:spPr bwMode="auto">
          <a:xfrm>
            <a:off x="5826125" y="4281488"/>
            <a:ext cx="654050" cy="352425"/>
          </a:xfrm>
          <a:custGeom>
            <a:avLst/>
            <a:gdLst>
              <a:gd name="T0" fmla="*/ 0 w 490732"/>
              <a:gd name="T1" fmla="*/ 352168 h 352168"/>
              <a:gd name="T2" fmla="*/ 20532 w 490732"/>
              <a:gd name="T3" fmla="*/ 2383 h 352168"/>
              <a:gd name="T4" fmla="*/ 469494 w 490732"/>
              <a:gd name="T5" fmla="*/ 0 h 352168"/>
              <a:gd name="T6" fmla="*/ 490732 w 490732"/>
              <a:gd name="T7" fmla="*/ 352168 h 352168"/>
              <a:gd name="T8" fmla="*/ 0 w 490732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0732"/>
              <a:gd name="T16" fmla="*/ 0 h 352168"/>
              <a:gd name="T17" fmla="*/ 490732 w 490732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0732" h="352168">
                <a:moveTo>
                  <a:pt x="0" y="352168"/>
                </a:moveTo>
                <a:lnTo>
                  <a:pt x="20532" y="2383"/>
                </a:lnTo>
                <a:lnTo>
                  <a:pt x="469494" y="0"/>
                </a:lnTo>
                <a:lnTo>
                  <a:pt x="490732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7" name="平行四边形 4"/>
          <p:cNvSpPr>
            <a:spLocks noChangeArrowheads="1"/>
          </p:cNvSpPr>
          <p:nvPr/>
        </p:nvSpPr>
        <p:spPr bwMode="auto">
          <a:xfrm>
            <a:off x="5864225" y="3862388"/>
            <a:ext cx="584200" cy="288925"/>
          </a:xfrm>
          <a:custGeom>
            <a:avLst/>
            <a:gdLst>
              <a:gd name="T0" fmla="*/ 0 w 438597"/>
              <a:gd name="T1" fmla="*/ 280346 h 289058"/>
              <a:gd name="T2" fmla="*/ 21813 w 438597"/>
              <a:gd name="T3" fmla="*/ 6379 h 289058"/>
              <a:gd name="T4" fmla="*/ 424824 w 438597"/>
              <a:gd name="T5" fmla="*/ 0 h 289058"/>
              <a:gd name="T6" fmla="*/ 438597 w 438597"/>
              <a:gd name="T7" fmla="*/ 289058 h 289058"/>
              <a:gd name="T8" fmla="*/ 0 w 438597"/>
              <a:gd name="T9" fmla="*/ 280346 h 2890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597"/>
              <a:gd name="T16" fmla="*/ 0 h 289058"/>
              <a:gd name="T17" fmla="*/ 438597 w 438597"/>
              <a:gd name="T18" fmla="*/ 289058 h 2890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597" h="289058">
                <a:moveTo>
                  <a:pt x="0" y="280346"/>
                </a:moveTo>
                <a:lnTo>
                  <a:pt x="21813" y="6379"/>
                </a:lnTo>
                <a:lnTo>
                  <a:pt x="424824" y="0"/>
                </a:lnTo>
                <a:lnTo>
                  <a:pt x="438597" y="289058"/>
                </a:lnTo>
                <a:lnTo>
                  <a:pt x="0" y="28034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8" name="平行四边形 4"/>
          <p:cNvSpPr>
            <a:spLocks noChangeArrowheads="1"/>
          </p:cNvSpPr>
          <p:nvPr/>
        </p:nvSpPr>
        <p:spPr bwMode="auto">
          <a:xfrm>
            <a:off x="5889625" y="3529013"/>
            <a:ext cx="525463" cy="233362"/>
          </a:xfrm>
          <a:custGeom>
            <a:avLst/>
            <a:gdLst>
              <a:gd name="T0" fmla="*/ 0 w 394756"/>
              <a:gd name="T1" fmla="*/ 231245 h 232943"/>
              <a:gd name="T2" fmla="*/ 22868 w 394756"/>
              <a:gd name="T3" fmla="*/ 0 h 232943"/>
              <a:gd name="T4" fmla="*/ 383904 w 394756"/>
              <a:gd name="T5" fmla="*/ 135 h 232943"/>
              <a:gd name="T6" fmla="*/ 394756 w 394756"/>
              <a:gd name="T7" fmla="*/ 232943 h 232943"/>
              <a:gd name="T8" fmla="*/ 0 w 394756"/>
              <a:gd name="T9" fmla="*/ 231245 h 232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4756"/>
              <a:gd name="T16" fmla="*/ 0 h 232943"/>
              <a:gd name="T17" fmla="*/ 394756 w 394756"/>
              <a:gd name="T18" fmla="*/ 232943 h 232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4756" h="232943">
                <a:moveTo>
                  <a:pt x="0" y="231245"/>
                </a:moveTo>
                <a:lnTo>
                  <a:pt x="22868" y="0"/>
                </a:lnTo>
                <a:lnTo>
                  <a:pt x="383904" y="135"/>
                </a:lnTo>
                <a:lnTo>
                  <a:pt x="394756" y="232943"/>
                </a:lnTo>
                <a:lnTo>
                  <a:pt x="0" y="23124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19" name="平行四边形 4"/>
          <p:cNvSpPr>
            <a:spLocks noChangeArrowheads="1"/>
          </p:cNvSpPr>
          <p:nvPr/>
        </p:nvSpPr>
        <p:spPr bwMode="auto">
          <a:xfrm>
            <a:off x="5915025" y="3244850"/>
            <a:ext cx="481013" cy="201613"/>
          </a:xfrm>
          <a:custGeom>
            <a:avLst/>
            <a:gdLst>
              <a:gd name="T0" fmla="*/ 0 w 360309"/>
              <a:gd name="T1" fmla="*/ 196177 h 201007"/>
              <a:gd name="T2" fmla="*/ 14485 w 360309"/>
              <a:gd name="T3" fmla="*/ 0 h 201007"/>
              <a:gd name="T4" fmla="*/ 343199 w 360309"/>
              <a:gd name="T5" fmla="*/ 3394 h 201007"/>
              <a:gd name="T6" fmla="*/ 360309 w 360309"/>
              <a:gd name="T7" fmla="*/ 201007 h 201007"/>
              <a:gd name="T8" fmla="*/ 0 w 360309"/>
              <a:gd name="T9" fmla="*/ 196177 h 2010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0309"/>
              <a:gd name="T16" fmla="*/ 0 h 201007"/>
              <a:gd name="T17" fmla="*/ 360309 w 360309"/>
              <a:gd name="T18" fmla="*/ 201007 h 2010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0309" h="201007">
                <a:moveTo>
                  <a:pt x="0" y="196177"/>
                </a:moveTo>
                <a:lnTo>
                  <a:pt x="14485" y="0"/>
                </a:lnTo>
                <a:lnTo>
                  <a:pt x="343199" y="3394"/>
                </a:lnTo>
                <a:lnTo>
                  <a:pt x="360309" y="201007"/>
                </a:lnTo>
                <a:lnTo>
                  <a:pt x="0" y="19617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20" name="平行四边形 4"/>
          <p:cNvSpPr>
            <a:spLocks noChangeArrowheads="1"/>
          </p:cNvSpPr>
          <p:nvPr/>
        </p:nvSpPr>
        <p:spPr bwMode="auto">
          <a:xfrm>
            <a:off x="5935663" y="3019425"/>
            <a:ext cx="439737" cy="161925"/>
          </a:xfrm>
          <a:custGeom>
            <a:avLst/>
            <a:gdLst>
              <a:gd name="T0" fmla="*/ 0 w 329744"/>
              <a:gd name="T1" fmla="*/ 157720 h 161800"/>
              <a:gd name="T2" fmla="*/ 15234 w 329744"/>
              <a:gd name="T3" fmla="*/ 0 h 161800"/>
              <a:gd name="T4" fmla="*/ 315764 w 329744"/>
              <a:gd name="T5" fmla="*/ 1015 h 161800"/>
              <a:gd name="T6" fmla="*/ 329744 w 329744"/>
              <a:gd name="T7" fmla="*/ 161800 h 161800"/>
              <a:gd name="T8" fmla="*/ 0 w 329744"/>
              <a:gd name="T9" fmla="*/ 157720 h 161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9744"/>
              <a:gd name="T16" fmla="*/ 0 h 161800"/>
              <a:gd name="T17" fmla="*/ 329744 w 329744"/>
              <a:gd name="T18" fmla="*/ 161800 h 161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9744" h="161800">
                <a:moveTo>
                  <a:pt x="0" y="157720"/>
                </a:moveTo>
                <a:lnTo>
                  <a:pt x="15234" y="0"/>
                </a:lnTo>
                <a:lnTo>
                  <a:pt x="315764" y="1015"/>
                </a:lnTo>
                <a:lnTo>
                  <a:pt x="329744" y="161800"/>
                </a:lnTo>
                <a:lnTo>
                  <a:pt x="0" y="1577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21" name="平行四边形 4"/>
          <p:cNvSpPr>
            <a:spLocks noChangeArrowheads="1"/>
          </p:cNvSpPr>
          <p:nvPr/>
        </p:nvSpPr>
        <p:spPr bwMode="auto">
          <a:xfrm>
            <a:off x="5959475" y="2822575"/>
            <a:ext cx="398463" cy="133350"/>
          </a:xfrm>
          <a:custGeom>
            <a:avLst/>
            <a:gdLst>
              <a:gd name="T0" fmla="*/ 0 w 298431"/>
              <a:gd name="T1" fmla="*/ 132666 h 132666"/>
              <a:gd name="T2" fmla="*/ 8972 w 298431"/>
              <a:gd name="T3" fmla="*/ 0 h 132666"/>
              <a:gd name="T4" fmla="*/ 287712 w 298431"/>
              <a:gd name="T5" fmla="*/ 1014 h 132666"/>
              <a:gd name="T6" fmla="*/ 298431 w 298431"/>
              <a:gd name="T7" fmla="*/ 131984 h 132666"/>
              <a:gd name="T8" fmla="*/ 0 w 298431"/>
              <a:gd name="T9" fmla="*/ 132666 h 1326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8431"/>
              <a:gd name="T16" fmla="*/ 0 h 132666"/>
              <a:gd name="T17" fmla="*/ 298431 w 298431"/>
              <a:gd name="T18" fmla="*/ 132666 h 1326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8431" h="132666">
                <a:moveTo>
                  <a:pt x="0" y="132666"/>
                </a:moveTo>
                <a:cubicBezTo>
                  <a:pt x="609" y="88444"/>
                  <a:pt x="8363" y="44222"/>
                  <a:pt x="8972" y="0"/>
                </a:cubicBezTo>
                <a:lnTo>
                  <a:pt x="287712" y="1014"/>
                </a:lnTo>
                <a:lnTo>
                  <a:pt x="298431" y="131984"/>
                </a:lnTo>
                <a:lnTo>
                  <a:pt x="0" y="13266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22" name="平行四边形 4"/>
          <p:cNvSpPr>
            <a:spLocks noChangeArrowheads="1"/>
          </p:cNvSpPr>
          <p:nvPr/>
        </p:nvSpPr>
        <p:spPr bwMode="auto">
          <a:xfrm>
            <a:off x="5969000" y="2654300"/>
            <a:ext cx="374650" cy="115888"/>
          </a:xfrm>
          <a:custGeom>
            <a:avLst/>
            <a:gdLst>
              <a:gd name="T0" fmla="*/ 0 w 280393"/>
              <a:gd name="T1" fmla="*/ 109997 h 115578"/>
              <a:gd name="T2" fmla="*/ 11712 w 280393"/>
              <a:gd name="T3" fmla="*/ 0 h 115578"/>
              <a:gd name="T4" fmla="*/ 276424 w 280393"/>
              <a:gd name="T5" fmla="*/ 3397 h 115578"/>
              <a:gd name="T6" fmla="*/ 280393 w 280393"/>
              <a:gd name="T7" fmla="*/ 115578 h 115578"/>
              <a:gd name="T8" fmla="*/ 0 w 280393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0393"/>
              <a:gd name="T16" fmla="*/ 0 h 115578"/>
              <a:gd name="T17" fmla="*/ 280393 w 280393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0393" h="115578">
                <a:moveTo>
                  <a:pt x="0" y="109997"/>
                </a:moveTo>
                <a:lnTo>
                  <a:pt x="11712" y="0"/>
                </a:lnTo>
                <a:lnTo>
                  <a:pt x="276424" y="3397"/>
                </a:lnTo>
                <a:lnTo>
                  <a:pt x="280393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23" name="平行四边形 4"/>
          <p:cNvSpPr>
            <a:spLocks noChangeArrowheads="1"/>
          </p:cNvSpPr>
          <p:nvPr/>
        </p:nvSpPr>
        <p:spPr bwMode="auto">
          <a:xfrm>
            <a:off x="5981700" y="2508250"/>
            <a:ext cx="344488" cy="98425"/>
          </a:xfrm>
          <a:custGeom>
            <a:avLst/>
            <a:gdLst>
              <a:gd name="T0" fmla="*/ 0 w 258080"/>
              <a:gd name="T1" fmla="*/ 96459 h 98028"/>
              <a:gd name="T2" fmla="*/ 7667 w 258080"/>
              <a:gd name="T3" fmla="*/ 0 h 98028"/>
              <a:gd name="T4" fmla="*/ 257209 w 258080"/>
              <a:gd name="T5" fmla="*/ 885 h 98028"/>
              <a:gd name="T6" fmla="*/ 258080 w 258080"/>
              <a:gd name="T7" fmla="*/ 98028 h 98028"/>
              <a:gd name="T8" fmla="*/ 0 w 258080"/>
              <a:gd name="T9" fmla="*/ 96459 h 98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8080"/>
              <a:gd name="T16" fmla="*/ 0 h 98028"/>
              <a:gd name="T17" fmla="*/ 258080 w 258080"/>
              <a:gd name="T18" fmla="*/ 98028 h 98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8080" h="98028">
                <a:moveTo>
                  <a:pt x="0" y="96459"/>
                </a:moveTo>
                <a:lnTo>
                  <a:pt x="7667" y="0"/>
                </a:lnTo>
                <a:lnTo>
                  <a:pt x="257209" y="885"/>
                </a:lnTo>
                <a:cubicBezTo>
                  <a:pt x="257499" y="33266"/>
                  <a:pt x="257790" y="65647"/>
                  <a:pt x="258080" y="98028"/>
                </a:cubicBezTo>
                <a:lnTo>
                  <a:pt x="0" y="9645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24" name="平行四边形 4"/>
          <p:cNvSpPr>
            <a:spLocks noChangeArrowheads="1"/>
          </p:cNvSpPr>
          <p:nvPr/>
        </p:nvSpPr>
        <p:spPr bwMode="auto">
          <a:xfrm>
            <a:off x="5994400" y="2376488"/>
            <a:ext cx="325438" cy="90487"/>
          </a:xfrm>
          <a:custGeom>
            <a:avLst/>
            <a:gdLst>
              <a:gd name="T0" fmla="*/ 0 w 243792"/>
              <a:gd name="T1" fmla="*/ 86049 h 89999"/>
              <a:gd name="T2" fmla="*/ 7666 w 243792"/>
              <a:gd name="T3" fmla="*/ 1497 h 89999"/>
              <a:gd name="T4" fmla="*/ 240541 w 243792"/>
              <a:gd name="T5" fmla="*/ 0 h 89999"/>
              <a:gd name="T6" fmla="*/ 243792 w 243792"/>
              <a:gd name="T7" fmla="*/ 89999 h 89999"/>
              <a:gd name="T8" fmla="*/ 0 w 243792"/>
              <a:gd name="T9" fmla="*/ 86049 h 899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792"/>
              <a:gd name="T16" fmla="*/ 0 h 89999"/>
              <a:gd name="T17" fmla="*/ 243792 w 243792"/>
              <a:gd name="T18" fmla="*/ 89999 h 899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792" h="89999">
                <a:moveTo>
                  <a:pt x="0" y="86049"/>
                </a:moveTo>
                <a:lnTo>
                  <a:pt x="7666" y="1497"/>
                </a:lnTo>
                <a:lnTo>
                  <a:pt x="240541" y="0"/>
                </a:lnTo>
                <a:lnTo>
                  <a:pt x="243792" y="89999"/>
                </a:lnTo>
                <a:lnTo>
                  <a:pt x="0" y="8604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25" name="平行四边形 4"/>
          <p:cNvSpPr>
            <a:spLocks noChangeArrowheads="1"/>
          </p:cNvSpPr>
          <p:nvPr/>
        </p:nvSpPr>
        <p:spPr bwMode="auto">
          <a:xfrm>
            <a:off x="6003925" y="2268538"/>
            <a:ext cx="296863" cy="73025"/>
          </a:xfrm>
          <a:custGeom>
            <a:avLst/>
            <a:gdLst>
              <a:gd name="T0" fmla="*/ 0 w 222362"/>
              <a:gd name="T1" fmla="*/ 71761 h 73330"/>
              <a:gd name="T2" fmla="*/ 12428 w 222362"/>
              <a:gd name="T3" fmla="*/ 1498 h 73330"/>
              <a:gd name="T4" fmla="*/ 214349 w 222362"/>
              <a:gd name="T5" fmla="*/ 0 h 73330"/>
              <a:gd name="T6" fmla="*/ 222362 w 222362"/>
              <a:gd name="T7" fmla="*/ 73330 h 73330"/>
              <a:gd name="T8" fmla="*/ 0 w 222362"/>
              <a:gd name="T9" fmla="*/ 71761 h 733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362"/>
              <a:gd name="T16" fmla="*/ 0 h 73330"/>
              <a:gd name="T17" fmla="*/ 222362 w 222362"/>
              <a:gd name="T18" fmla="*/ 73330 h 733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362" h="73330">
                <a:moveTo>
                  <a:pt x="0" y="71761"/>
                </a:moveTo>
                <a:lnTo>
                  <a:pt x="12428" y="1498"/>
                </a:lnTo>
                <a:lnTo>
                  <a:pt x="214349" y="0"/>
                </a:lnTo>
                <a:lnTo>
                  <a:pt x="222362" y="73330"/>
                </a:lnTo>
                <a:lnTo>
                  <a:pt x="0" y="7176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5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15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15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" dur="15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" dur="15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15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15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8" dur="15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1" dur="15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4" dur="15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15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0" dur="15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3" dur="15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6" dur="15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9" dur="15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2" dur="15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5" dur="15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8" dur="15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1" dur="15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7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4" dur="15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7" dur="15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0" dur="15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3" dur="15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6" dur="15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9" dur="15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2" dur="15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17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5" dur="15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8" dur="15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1" dur="15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4" dur="15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ldLvl="0" animBg="1" autoUpdateAnimBg="0"/>
      <p:bldP spid="8197" grpId="0" bldLvl="0" animBg="1" autoUpdateAnimBg="0"/>
      <p:bldP spid="8198" grpId="0" bldLvl="0" animBg="1" autoUpdateAnimBg="0"/>
      <p:bldP spid="8199" grpId="0" bldLvl="0" animBg="1" autoUpdateAnimBg="0"/>
      <p:bldP spid="8200" grpId="0" bldLvl="0" animBg="1" autoUpdateAnimBg="0"/>
      <p:bldP spid="8201" grpId="0" bldLvl="0" animBg="1" autoUpdateAnimBg="0"/>
      <p:bldP spid="8202" grpId="0" bldLvl="0" animBg="1" autoUpdateAnimBg="0"/>
      <p:bldP spid="8203" grpId="0" bldLvl="0" animBg="1" autoUpdateAnimBg="0"/>
      <p:bldP spid="8204" grpId="0" bldLvl="0" animBg="1" autoUpdateAnimBg="0"/>
      <p:bldP spid="8205" grpId="0" bldLvl="0" animBg="1" autoUpdateAnimBg="0"/>
      <p:bldP spid="8206" grpId="0" bldLvl="0" animBg="1" autoUpdateAnimBg="0"/>
      <p:bldP spid="8207" grpId="0" bldLvl="0" animBg="1" autoUpdateAnimBg="0"/>
      <p:bldP spid="8208" grpId="0" bldLvl="0" animBg="1" autoUpdateAnimBg="0"/>
      <p:bldP spid="8209" grpId="0" bldLvl="0" animBg="1" autoUpdateAnimBg="0"/>
      <p:bldP spid="8210" grpId="0" bldLvl="0" animBg="1" autoUpdateAnimBg="0"/>
      <p:bldP spid="8211" grpId="0" bldLvl="0" animBg="1" autoUpdateAnimBg="0"/>
      <p:bldP spid="8212" grpId="0" bldLvl="0" animBg="1" autoUpdateAnimBg="0"/>
      <p:bldP spid="8213" grpId="0" bldLvl="0" animBg="1" autoUpdateAnimBg="0"/>
      <p:bldP spid="8214" grpId="0" bldLvl="0" animBg="1" autoUpdateAnimBg="0"/>
      <p:bldP spid="8215" grpId="0" bldLvl="0" animBg="1" autoUpdateAnimBg="0"/>
      <p:bldP spid="8216" grpId="0" bldLvl="0" animBg="1" autoUpdateAnimBg="0"/>
      <p:bldP spid="8217" grpId="0" bldLvl="0" animBg="1" autoUpdateAnimBg="0"/>
      <p:bldP spid="8218" grpId="0" bldLvl="0" animBg="1" autoUpdateAnimBg="0"/>
      <p:bldP spid="8219" grpId="0" bldLvl="0" animBg="1" autoUpdateAnimBg="0"/>
      <p:bldP spid="8220" grpId="0" bldLvl="0" animBg="1" autoUpdateAnimBg="0"/>
      <p:bldP spid="8221" grpId="0" bldLvl="0" animBg="1" autoUpdateAnimBg="0"/>
      <p:bldP spid="8222" grpId="0" bldLvl="0" animBg="1" autoUpdateAnimBg="0"/>
      <p:bldP spid="8223" grpId="0" bldLvl="0" animBg="1" autoUpdateAnimBg="0"/>
      <p:bldP spid="8224" grpId="0" bldLvl="0" animBg="1" autoUpdateAnimBg="0"/>
      <p:bldP spid="8225" grpId="0" bldLvl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4"/>
          <p:cNvSpPr>
            <a:spLocks noChangeArrowheads="1"/>
          </p:cNvSpPr>
          <p:nvPr/>
        </p:nvSpPr>
        <p:spPr bwMode="auto">
          <a:xfrm>
            <a:off x="-892175" y="0"/>
            <a:ext cx="892175" cy="685800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9219" name="图片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279400"/>
            <a:ext cx="13446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9220" name="平行四边形 4"/>
          <p:cNvSpPr>
            <a:spLocks noChangeArrowheads="1"/>
          </p:cNvSpPr>
          <p:nvPr/>
        </p:nvSpPr>
        <p:spPr bwMode="auto">
          <a:xfrm>
            <a:off x="5000625" y="4281488"/>
            <a:ext cx="666750" cy="352425"/>
          </a:xfrm>
          <a:custGeom>
            <a:avLst/>
            <a:gdLst>
              <a:gd name="T0" fmla="*/ 0 w 500450"/>
              <a:gd name="T1" fmla="*/ 352168 h 352168"/>
              <a:gd name="T2" fmla="*/ 89588 w 500450"/>
              <a:gd name="T3" fmla="*/ 2 h 352168"/>
              <a:gd name="T4" fmla="*/ 500450 w 500450"/>
              <a:gd name="T5" fmla="*/ 0 h 352168"/>
              <a:gd name="T6" fmla="*/ 478826 w 500450"/>
              <a:gd name="T7" fmla="*/ 352168 h 352168"/>
              <a:gd name="T8" fmla="*/ 0 w 500450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0450"/>
              <a:gd name="T16" fmla="*/ 0 h 352168"/>
              <a:gd name="T17" fmla="*/ 500450 w 500450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0450" h="352168">
                <a:moveTo>
                  <a:pt x="0" y="352168"/>
                </a:moveTo>
                <a:lnTo>
                  <a:pt x="89588" y="2"/>
                </a:lnTo>
                <a:lnTo>
                  <a:pt x="500450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1" name="平行四边形 4"/>
          <p:cNvSpPr>
            <a:spLocks noChangeArrowheads="1"/>
          </p:cNvSpPr>
          <p:nvPr/>
        </p:nvSpPr>
        <p:spPr bwMode="auto">
          <a:xfrm>
            <a:off x="5127625" y="3871913"/>
            <a:ext cx="611188" cy="279400"/>
          </a:xfrm>
          <a:custGeom>
            <a:avLst/>
            <a:gdLst>
              <a:gd name="T0" fmla="*/ 0 w 458162"/>
              <a:gd name="T1" fmla="*/ 270821 h 279533"/>
              <a:gd name="T2" fmla="*/ 76582 w 458162"/>
              <a:gd name="T3" fmla="*/ 3998 h 279533"/>
              <a:gd name="T4" fmla="*/ 458162 w 458162"/>
              <a:gd name="T5" fmla="*/ 0 h 279533"/>
              <a:gd name="T6" fmla="*/ 419547 w 458162"/>
              <a:gd name="T7" fmla="*/ 279533 h 279533"/>
              <a:gd name="T8" fmla="*/ 0 w 458162"/>
              <a:gd name="T9" fmla="*/ 270821 h 279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8162"/>
              <a:gd name="T16" fmla="*/ 0 h 279533"/>
              <a:gd name="T17" fmla="*/ 458162 w 458162"/>
              <a:gd name="T18" fmla="*/ 279533 h 279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8162" h="279533">
                <a:moveTo>
                  <a:pt x="0" y="270821"/>
                </a:moveTo>
                <a:lnTo>
                  <a:pt x="76582" y="3998"/>
                </a:lnTo>
                <a:lnTo>
                  <a:pt x="458162" y="0"/>
                </a:lnTo>
                <a:lnTo>
                  <a:pt x="419547" y="279533"/>
                </a:lnTo>
                <a:lnTo>
                  <a:pt x="0" y="27082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2" name="平行四边形 4"/>
          <p:cNvSpPr>
            <a:spLocks noChangeArrowheads="1"/>
          </p:cNvSpPr>
          <p:nvPr/>
        </p:nvSpPr>
        <p:spPr bwMode="auto">
          <a:xfrm>
            <a:off x="5232400" y="3524250"/>
            <a:ext cx="533400" cy="236538"/>
          </a:xfrm>
          <a:custGeom>
            <a:avLst/>
            <a:gdLst>
              <a:gd name="T0" fmla="*/ 0 w 400573"/>
              <a:gd name="T1" fmla="*/ 236008 h 236008"/>
              <a:gd name="T2" fmla="*/ 53824 w 400573"/>
              <a:gd name="T3" fmla="*/ 0 h 236008"/>
              <a:gd name="T4" fmla="*/ 400573 w 400573"/>
              <a:gd name="T5" fmla="*/ 4898 h 236008"/>
              <a:gd name="T6" fmla="*/ 375706 w 400573"/>
              <a:gd name="T7" fmla="*/ 235325 h 236008"/>
              <a:gd name="T8" fmla="*/ 0 w 400573"/>
              <a:gd name="T9" fmla="*/ 236008 h 236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0573"/>
              <a:gd name="T16" fmla="*/ 0 h 236008"/>
              <a:gd name="T17" fmla="*/ 400573 w 400573"/>
              <a:gd name="T18" fmla="*/ 236008 h 236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0573" h="236008">
                <a:moveTo>
                  <a:pt x="0" y="236008"/>
                </a:moveTo>
                <a:lnTo>
                  <a:pt x="53824" y="0"/>
                </a:lnTo>
                <a:lnTo>
                  <a:pt x="400573" y="4898"/>
                </a:lnTo>
                <a:lnTo>
                  <a:pt x="375706" y="235325"/>
                </a:lnTo>
                <a:lnTo>
                  <a:pt x="0" y="23600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3" name="平行四边形 4"/>
          <p:cNvSpPr>
            <a:spLocks noChangeArrowheads="1"/>
          </p:cNvSpPr>
          <p:nvPr/>
        </p:nvSpPr>
        <p:spPr bwMode="auto">
          <a:xfrm>
            <a:off x="5340350" y="3251200"/>
            <a:ext cx="479425" cy="192088"/>
          </a:xfrm>
          <a:custGeom>
            <a:avLst/>
            <a:gdLst>
              <a:gd name="T0" fmla="*/ 0 w 359868"/>
              <a:gd name="T1" fmla="*/ 190402 h 192851"/>
              <a:gd name="T2" fmla="*/ 28773 w 359868"/>
              <a:gd name="T3" fmla="*/ 1369 h 192851"/>
              <a:gd name="T4" fmla="*/ 359868 w 359868"/>
              <a:gd name="T5" fmla="*/ 0 h 192851"/>
              <a:gd name="T6" fmla="*/ 341259 w 359868"/>
              <a:gd name="T7" fmla="*/ 192851 h 192851"/>
              <a:gd name="T8" fmla="*/ 0 w 359868"/>
              <a:gd name="T9" fmla="*/ 190402 h 1928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9868"/>
              <a:gd name="T16" fmla="*/ 0 h 192851"/>
              <a:gd name="T17" fmla="*/ 359868 w 359868"/>
              <a:gd name="T18" fmla="*/ 192851 h 1928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9868" h="192851">
                <a:moveTo>
                  <a:pt x="0" y="190402"/>
                </a:moveTo>
                <a:lnTo>
                  <a:pt x="28773" y="1369"/>
                </a:lnTo>
                <a:lnTo>
                  <a:pt x="359868" y="0"/>
                </a:lnTo>
                <a:lnTo>
                  <a:pt x="341259" y="192851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4" name="平行四边形 4"/>
          <p:cNvSpPr>
            <a:spLocks noChangeArrowheads="1"/>
          </p:cNvSpPr>
          <p:nvPr/>
        </p:nvSpPr>
        <p:spPr bwMode="auto">
          <a:xfrm>
            <a:off x="5399088" y="3019425"/>
            <a:ext cx="446087" cy="158750"/>
          </a:xfrm>
          <a:custGeom>
            <a:avLst/>
            <a:gdLst>
              <a:gd name="T0" fmla="*/ 0 w 334814"/>
              <a:gd name="T1" fmla="*/ 159086 h 159086"/>
              <a:gd name="T2" fmla="*/ 31903 w 334814"/>
              <a:gd name="T3" fmla="*/ 1366 h 159086"/>
              <a:gd name="T4" fmla="*/ 334814 w 334814"/>
              <a:gd name="T5" fmla="*/ 0 h 159086"/>
              <a:gd name="T6" fmla="*/ 313076 w 334814"/>
              <a:gd name="T7" fmla="*/ 158403 h 159086"/>
              <a:gd name="T8" fmla="*/ 0 w 334814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4814"/>
              <a:gd name="T16" fmla="*/ 0 h 159086"/>
              <a:gd name="T17" fmla="*/ 334814 w 334814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4814" h="159086">
                <a:moveTo>
                  <a:pt x="0" y="159086"/>
                </a:moveTo>
                <a:lnTo>
                  <a:pt x="31903" y="1366"/>
                </a:lnTo>
                <a:lnTo>
                  <a:pt x="334814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5" name="平行四边形 4"/>
          <p:cNvSpPr>
            <a:spLocks noChangeArrowheads="1"/>
          </p:cNvSpPr>
          <p:nvPr/>
        </p:nvSpPr>
        <p:spPr bwMode="auto">
          <a:xfrm>
            <a:off x="5461000" y="2820988"/>
            <a:ext cx="396875" cy="134937"/>
          </a:xfrm>
          <a:custGeom>
            <a:avLst/>
            <a:gdLst>
              <a:gd name="T0" fmla="*/ 0 w 297237"/>
              <a:gd name="T1" fmla="*/ 134033 h 134033"/>
              <a:gd name="T2" fmla="*/ 25641 w 297237"/>
              <a:gd name="T3" fmla="*/ 1367 h 134033"/>
              <a:gd name="T4" fmla="*/ 297237 w 297237"/>
              <a:gd name="T5" fmla="*/ 0 h 134033"/>
              <a:gd name="T6" fmla="*/ 281762 w 297237"/>
              <a:gd name="T7" fmla="*/ 133351 h 134033"/>
              <a:gd name="T8" fmla="*/ 0 w 297237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237"/>
              <a:gd name="T16" fmla="*/ 0 h 134033"/>
              <a:gd name="T17" fmla="*/ 297237 w 297237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237" h="134033">
                <a:moveTo>
                  <a:pt x="0" y="134033"/>
                </a:moveTo>
                <a:lnTo>
                  <a:pt x="25641" y="1367"/>
                </a:lnTo>
                <a:lnTo>
                  <a:pt x="297237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6" name="平行四边形 4"/>
          <p:cNvSpPr>
            <a:spLocks noChangeArrowheads="1"/>
          </p:cNvSpPr>
          <p:nvPr/>
        </p:nvSpPr>
        <p:spPr bwMode="auto">
          <a:xfrm>
            <a:off x="5514975" y="2654300"/>
            <a:ext cx="368300" cy="115888"/>
          </a:xfrm>
          <a:custGeom>
            <a:avLst/>
            <a:gdLst>
              <a:gd name="T0" fmla="*/ 0 w 276424"/>
              <a:gd name="T1" fmla="*/ 109997 h 115578"/>
              <a:gd name="T2" fmla="*/ 21237 w 276424"/>
              <a:gd name="T3" fmla="*/ 0 h 115578"/>
              <a:gd name="T4" fmla="*/ 276424 w 276424"/>
              <a:gd name="T5" fmla="*/ 3397 h 115578"/>
              <a:gd name="T6" fmla="*/ 266105 w 276424"/>
              <a:gd name="T7" fmla="*/ 115578 h 115578"/>
              <a:gd name="T8" fmla="*/ 0 w 276424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6424"/>
              <a:gd name="T16" fmla="*/ 0 h 115578"/>
              <a:gd name="T17" fmla="*/ 276424 w 276424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6424" h="115578">
                <a:moveTo>
                  <a:pt x="0" y="109997"/>
                </a:moveTo>
                <a:lnTo>
                  <a:pt x="21237" y="0"/>
                </a:lnTo>
                <a:lnTo>
                  <a:pt x="276424" y="3397"/>
                </a:lnTo>
                <a:lnTo>
                  <a:pt x="266105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7" name="平行四边形 4"/>
          <p:cNvSpPr>
            <a:spLocks noChangeArrowheads="1"/>
          </p:cNvSpPr>
          <p:nvPr/>
        </p:nvSpPr>
        <p:spPr bwMode="auto">
          <a:xfrm>
            <a:off x="5549900" y="2506663"/>
            <a:ext cx="361950" cy="100012"/>
          </a:xfrm>
          <a:custGeom>
            <a:avLst/>
            <a:gdLst>
              <a:gd name="T0" fmla="*/ 0 w 271497"/>
              <a:gd name="T1" fmla="*/ 98840 h 100409"/>
              <a:gd name="T2" fmla="*/ 24336 w 271497"/>
              <a:gd name="T3" fmla="*/ 0 h 100409"/>
              <a:gd name="T4" fmla="*/ 271497 w 271497"/>
              <a:gd name="T5" fmla="*/ 885 h 100409"/>
              <a:gd name="T6" fmla="*/ 258080 w 271497"/>
              <a:gd name="T7" fmla="*/ 100409 h 100409"/>
              <a:gd name="T8" fmla="*/ 0 w 271497"/>
              <a:gd name="T9" fmla="*/ 98840 h 100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97"/>
              <a:gd name="T16" fmla="*/ 0 h 100409"/>
              <a:gd name="T17" fmla="*/ 271497 w 271497"/>
              <a:gd name="T18" fmla="*/ 100409 h 100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97" h="100409">
                <a:moveTo>
                  <a:pt x="0" y="98840"/>
                </a:moveTo>
                <a:lnTo>
                  <a:pt x="24336" y="0"/>
                </a:lnTo>
                <a:lnTo>
                  <a:pt x="271497" y="885"/>
                </a:lnTo>
                <a:lnTo>
                  <a:pt x="258080" y="100409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8" name="平行四边形 4"/>
          <p:cNvSpPr>
            <a:spLocks noChangeArrowheads="1"/>
          </p:cNvSpPr>
          <p:nvPr/>
        </p:nvSpPr>
        <p:spPr bwMode="auto">
          <a:xfrm>
            <a:off x="5584825" y="2374900"/>
            <a:ext cx="336550" cy="92075"/>
          </a:xfrm>
          <a:custGeom>
            <a:avLst/>
            <a:gdLst>
              <a:gd name="T0" fmla="*/ 0 w 252448"/>
              <a:gd name="T1" fmla="*/ 86933 h 90883"/>
              <a:gd name="T2" fmla="*/ 21954 w 252448"/>
              <a:gd name="T3" fmla="*/ 0 h 90883"/>
              <a:gd name="T4" fmla="*/ 252448 w 252448"/>
              <a:gd name="T5" fmla="*/ 3266 h 90883"/>
              <a:gd name="T6" fmla="*/ 243792 w 252448"/>
              <a:gd name="T7" fmla="*/ 90883 h 90883"/>
              <a:gd name="T8" fmla="*/ 0 w 252448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448"/>
              <a:gd name="T16" fmla="*/ 0 h 90883"/>
              <a:gd name="T17" fmla="*/ 252448 w 252448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448" h="90883">
                <a:moveTo>
                  <a:pt x="0" y="86933"/>
                </a:moveTo>
                <a:lnTo>
                  <a:pt x="21954" y="0"/>
                </a:lnTo>
                <a:lnTo>
                  <a:pt x="252448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9" name="平行四边形 4"/>
          <p:cNvSpPr>
            <a:spLocks noChangeArrowheads="1"/>
          </p:cNvSpPr>
          <p:nvPr/>
        </p:nvSpPr>
        <p:spPr bwMode="auto">
          <a:xfrm>
            <a:off x="5622925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30" name="平行四边形 4"/>
          <p:cNvSpPr>
            <a:spLocks noChangeArrowheads="1"/>
          </p:cNvSpPr>
          <p:nvPr/>
        </p:nvSpPr>
        <p:spPr bwMode="auto">
          <a:xfrm flipH="1">
            <a:off x="6642100" y="4281488"/>
            <a:ext cx="668338" cy="352425"/>
          </a:xfrm>
          <a:custGeom>
            <a:avLst/>
            <a:gdLst>
              <a:gd name="T0" fmla="*/ 0 w 500450"/>
              <a:gd name="T1" fmla="*/ 352168 h 352168"/>
              <a:gd name="T2" fmla="*/ 89588 w 500450"/>
              <a:gd name="T3" fmla="*/ 2 h 352168"/>
              <a:gd name="T4" fmla="*/ 500450 w 500450"/>
              <a:gd name="T5" fmla="*/ 0 h 352168"/>
              <a:gd name="T6" fmla="*/ 478826 w 500450"/>
              <a:gd name="T7" fmla="*/ 352168 h 352168"/>
              <a:gd name="T8" fmla="*/ 0 w 500450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0450"/>
              <a:gd name="T16" fmla="*/ 0 h 352168"/>
              <a:gd name="T17" fmla="*/ 500450 w 500450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0450" h="352168">
                <a:moveTo>
                  <a:pt x="0" y="352168"/>
                </a:moveTo>
                <a:lnTo>
                  <a:pt x="89588" y="2"/>
                </a:lnTo>
                <a:lnTo>
                  <a:pt x="500450" y="0"/>
                </a:lnTo>
                <a:lnTo>
                  <a:pt x="478826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31" name="平行四边形 4"/>
          <p:cNvSpPr>
            <a:spLocks noChangeArrowheads="1"/>
          </p:cNvSpPr>
          <p:nvPr/>
        </p:nvSpPr>
        <p:spPr bwMode="auto">
          <a:xfrm flipH="1">
            <a:off x="6572250" y="3871913"/>
            <a:ext cx="611188" cy="279400"/>
          </a:xfrm>
          <a:custGeom>
            <a:avLst/>
            <a:gdLst>
              <a:gd name="T0" fmla="*/ 0 w 458162"/>
              <a:gd name="T1" fmla="*/ 270821 h 279533"/>
              <a:gd name="T2" fmla="*/ 76582 w 458162"/>
              <a:gd name="T3" fmla="*/ 3998 h 279533"/>
              <a:gd name="T4" fmla="*/ 458162 w 458162"/>
              <a:gd name="T5" fmla="*/ 0 h 279533"/>
              <a:gd name="T6" fmla="*/ 419547 w 458162"/>
              <a:gd name="T7" fmla="*/ 279533 h 279533"/>
              <a:gd name="T8" fmla="*/ 0 w 458162"/>
              <a:gd name="T9" fmla="*/ 270821 h 279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8162"/>
              <a:gd name="T16" fmla="*/ 0 h 279533"/>
              <a:gd name="T17" fmla="*/ 458162 w 458162"/>
              <a:gd name="T18" fmla="*/ 279533 h 279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8162" h="279533">
                <a:moveTo>
                  <a:pt x="0" y="270821"/>
                </a:moveTo>
                <a:lnTo>
                  <a:pt x="76582" y="3998"/>
                </a:lnTo>
                <a:lnTo>
                  <a:pt x="458162" y="0"/>
                </a:lnTo>
                <a:lnTo>
                  <a:pt x="419547" y="279533"/>
                </a:lnTo>
                <a:lnTo>
                  <a:pt x="0" y="27082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32" name="平行四边形 4"/>
          <p:cNvSpPr>
            <a:spLocks noChangeArrowheads="1"/>
          </p:cNvSpPr>
          <p:nvPr/>
        </p:nvSpPr>
        <p:spPr bwMode="auto">
          <a:xfrm flipH="1">
            <a:off x="6543675" y="3524250"/>
            <a:ext cx="534988" cy="236538"/>
          </a:xfrm>
          <a:custGeom>
            <a:avLst/>
            <a:gdLst>
              <a:gd name="T0" fmla="*/ 0 w 400573"/>
              <a:gd name="T1" fmla="*/ 236008 h 236008"/>
              <a:gd name="T2" fmla="*/ 53824 w 400573"/>
              <a:gd name="T3" fmla="*/ 0 h 236008"/>
              <a:gd name="T4" fmla="*/ 400573 w 400573"/>
              <a:gd name="T5" fmla="*/ 4898 h 236008"/>
              <a:gd name="T6" fmla="*/ 375706 w 400573"/>
              <a:gd name="T7" fmla="*/ 235325 h 236008"/>
              <a:gd name="T8" fmla="*/ 0 w 400573"/>
              <a:gd name="T9" fmla="*/ 236008 h 236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0573"/>
              <a:gd name="T16" fmla="*/ 0 h 236008"/>
              <a:gd name="T17" fmla="*/ 400573 w 400573"/>
              <a:gd name="T18" fmla="*/ 236008 h 236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0573" h="236008">
                <a:moveTo>
                  <a:pt x="0" y="236008"/>
                </a:moveTo>
                <a:lnTo>
                  <a:pt x="53824" y="0"/>
                </a:lnTo>
                <a:lnTo>
                  <a:pt x="400573" y="4898"/>
                </a:lnTo>
                <a:lnTo>
                  <a:pt x="375706" y="235325"/>
                </a:lnTo>
                <a:lnTo>
                  <a:pt x="0" y="23600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33" name="平行四边形 4"/>
          <p:cNvSpPr>
            <a:spLocks noChangeArrowheads="1"/>
          </p:cNvSpPr>
          <p:nvPr/>
        </p:nvSpPr>
        <p:spPr bwMode="auto">
          <a:xfrm flipH="1">
            <a:off x="6489700" y="3251200"/>
            <a:ext cx="481013" cy="192088"/>
          </a:xfrm>
          <a:custGeom>
            <a:avLst/>
            <a:gdLst>
              <a:gd name="T0" fmla="*/ 0 w 359868"/>
              <a:gd name="T1" fmla="*/ 190402 h 192851"/>
              <a:gd name="T2" fmla="*/ 28773 w 359868"/>
              <a:gd name="T3" fmla="*/ 1369 h 192851"/>
              <a:gd name="T4" fmla="*/ 359868 w 359868"/>
              <a:gd name="T5" fmla="*/ 0 h 192851"/>
              <a:gd name="T6" fmla="*/ 341259 w 359868"/>
              <a:gd name="T7" fmla="*/ 192851 h 192851"/>
              <a:gd name="T8" fmla="*/ 0 w 359868"/>
              <a:gd name="T9" fmla="*/ 190402 h 1928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9868"/>
              <a:gd name="T16" fmla="*/ 0 h 192851"/>
              <a:gd name="T17" fmla="*/ 359868 w 359868"/>
              <a:gd name="T18" fmla="*/ 192851 h 1928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9868" h="192851">
                <a:moveTo>
                  <a:pt x="0" y="190402"/>
                </a:moveTo>
                <a:lnTo>
                  <a:pt x="28773" y="1369"/>
                </a:lnTo>
                <a:lnTo>
                  <a:pt x="359868" y="0"/>
                </a:lnTo>
                <a:lnTo>
                  <a:pt x="341259" y="192851"/>
                </a:lnTo>
                <a:lnTo>
                  <a:pt x="0" y="190402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34" name="平行四边形 4"/>
          <p:cNvSpPr>
            <a:spLocks noChangeArrowheads="1"/>
          </p:cNvSpPr>
          <p:nvPr/>
        </p:nvSpPr>
        <p:spPr bwMode="auto">
          <a:xfrm flipH="1">
            <a:off x="6464300" y="3019425"/>
            <a:ext cx="447675" cy="158750"/>
          </a:xfrm>
          <a:custGeom>
            <a:avLst/>
            <a:gdLst>
              <a:gd name="T0" fmla="*/ 0 w 334814"/>
              <a:gd name="T1" fmla="*/ 159086 h 159086"/>
              <a:gd name="T2" fmla="*/ 31903 w 334814"/>
              <a:gd name="T3" fmla="*/ 1366 h 159086"/>
              <a:gd name="T4" fmla="*/ 334814 w 334814"/>
              <a:gd name="T5" fmla="*/ 0 h 159086"/>
              <a:gd name="T6" fmla="*/ 313076 w 334814"/>
              <a:gd name="T7" fmla="*/ 158403 h 159086"/>
              <a:gd name="T8" fmla="*/ 0 w 334814"/>
              <a:gd name="T9" fmla="*/ 159086 h 1590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4814"/>
              <a:gd name="T16" fmla="*/ 0 h 159086"/>
              <a:gd name="T17" fmla="*/ 334814 w 334814"/>
              <a:gd name="T18" fmla="*/ 159086 h 1590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4814" h="159086">
                <a:moveTo>
                  <a:pt x="0" y="159086"/>
                </a:moveTo>
                <a:lnTo>
                  <a:pt x="31903" y="1366"/>
                </a:lnTo>
                <a:lnTo>
                  <a:pt x="334814" y="0"/>
                </a:lnTo>
                <a:lnTo>
                  <a:pt x="313076" y="158403"/>
                </a:lnTo>
                <a:lnTo>
                  <a:pt x="0" y="15908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35" name="平行四边形 4"/>
          <p:cNvSpPr>
            <a:spLocks noChangeArrowheads="1"/>
          </p:cNvSpPr>
          <p:nvPr/>
        </p:nvSpPr>
        <p:spPr bwMode="auto">
          <a:xfrm flipH="1">
            <a:off x="6453188" y="2820988"/>
            <a:ext cx="395287" cy="134937"/>
          </a:xfrm>
          <a:custGeom>
            <a:avLst/>
            <a:gdLst>
              <a:gd name="T0" fmla="*/ 0 w 297237"/>
              <a:gd name="T1" fmla="*/ 134033 h 134033"/>
              <a:gd name="T2" fmla="*/ 25641 w 297237"/>
              <a:gd name="T3" fmla="*/ 1367 h 134033"/>
              <a:gd name="T4" fmla="*/ 297237 w 297237"/>
              <a:gd name="T5" fmla="*/ 0 h 134033"/>
              <a:gd name="T6" fmla="*/ 281762 w 297237"/>
              <a:gd name="T7" fmla="*/ 133351 h 134033"/>
              <a:gd name="T8" fmla="*/ 0 w 297237"/>
              <a:gd name="T9" fmla="*/ 134033 h 1340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237"/>
              <a:gd name="T16" fmla="*/ 0 h 134033"/>
              <a:gd name="T17" fmla="*/ 297237 w 297237"/>
              <a:gd name="T18" fmla="*/ 134033 h 1340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237" h="134033">
                <a:moveTo>
                  <a:pt x="0" y="134033"/>
                </a:moveTo>
                <a:lnTo>
                  <a:pt x="25641" y="1367"/>
                </a:lnTo>
                <a:lnTo>
                  <a:pt x="297237" y="0"/>
                </a:lnTo>
                <a:lnTo>
                  <a:pt x="281762" y="133351"/>
                </a:lnTo>
                <a:lnTo>
                  <a:pt x="0" y="1340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36" name="平行四边形 4"/>
          <p:cNvSpPr>
            <a:spLocks noChangeArrowheads="1"/>
          </p:cNvSpPr>
          <p:nvPr/>
        </p:nvSpPr>
        <p:spPr bwMode="auto">
          <a:xfrm flipH="1">
            <a:off x="6426200" y="2654300"/>
            <a:ext cx="368300" cy="115888"/>
          </a:xfrm>
          <a:custGeom>
            <a:avLst/>
            <a:gdLst>
              <a:gd name="T0" fmla="*/ 0 w 276424"/>
              <a:gd name="T1" fmla="*/ 109997 h 115578"/>
              <a:gd name="T2" fmla="*/ 21237 w 276424"/>
              <a:gd name="T3" fmla="*/ 0 h 115578"/>
              <a:gd name="T4" fmla="*/ 276424 w 276424"/>
              <a:gd name="T5" fmla="*/ 3397 h 115578"/>
              <a:gd name="T6" fmla="*/ 266105 w 276424"/>
              <a:gd name="T7" fmla="*/ 115578 h 115578"/>
              <a:gd name="T8" fmla="*/ 0 w 276424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6424"/>
              <a:gd name="T16" fmla="*/ 0 h 115578"/>
              <a:gd name="T17" fmla="*/ 276424 w 276424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6424" h="115578">
                <a:moveTo>
                  <a:pt x="0" y="109997"/>
                </a:moveTo>
                <a:lnTo>
                  <a:pt x="21237" y="0"/>
                </a:lnTo>
                <a:lnTo>
                  <a:pt x="276424" y="3397"/>
                </a:lnTo>
                <a:lnTo>
                  <a:pt x="266105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37" name="平行四边形 4"/>
          <p:cNvSpPr>
            <a:spLocks noChangeArrowheads="1"/>
          </p:cNvSpPr>
          <p:nvPr/>
        </p:nvSpPr>
        <p:spPr bwMode="auto">
          <a:xfrm flipH="1">
            <a:off x="6397625" y="2506663"/>
            <a:ext cx="361950" cy="100012"/>
          </a:xfrm>
          <a:custGeom>
            <a:avLst/>
            <a:gdLst>
              <a:gd name="T0" fmla="*/ 0 w 271497"/>
              <a:gd name="T1" fmla="*/ 98840 h 100409"/>
              <a:gd name="T2" fmla="*/ 24336 w 271497"/>
              <a:gd name="T3" fmla="*/ 0 h 100409"/>
              <a:gd name="T4" fmla="*/ 271497 w 271497"/>
              <a:gd name="T5" fmla="*/ 885 h 100409"/>
              <a:gd name="T6" fmla="*/ 258080 w 271497"/>
              <a:gd name="T7" fmla="*/ 100409 h 100409"/>
              <a:gd name="T8" fmla="*/ 0 w 271497"/>
              <a:gd name="T9" fmla="*/ 98840 h 100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97"/>
              <a:gd name="T16" fmla="*/ 0 h 100409"/>
              <a:gd name="T17" fmla="*/ 271497 w 271497"/>
              <a:gd name="T18" fmla="*/ 100409 h 100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97" h="100409">
                <a:moveTo>
                  <a:pt x="0" y="98840"/>
                </a:moveTo>
                <a:lnTo>
                  <a:pt x="24336" y="0"/>
                </a:lnTo>
                <a:lnTo>
                  <a:pt x="271497" y="885"/>
                </a:lnTo>
                <a:lnTo>
                  <a:pt x="258080" y="100409"/>
                </a:lnTo>
                <a:lnTo>
                  <a:pt x="0" y="9884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38" name="平行四边形 4"/>
          <p:cNvSpPr>
            <a:spLocks noChangeArrowheads="1"/>
          </p:cNvSpPr>
          <p:nvPr/>
        </p:nvSpPr>
        <p:spPr bwMode="auto">
          <a:xfrm flipH="1">
            <a:off x="6388100" y="2374900"/>
            <a:ext cx="336550" cy="92075"/>
          </a:xfrm>
          <a:custGeom>
            <a:avLst/>
            <a:gdLst>
              <a:gd name="T0" fmla="*/ 0 w 252448"/>
              <a:gd name="T1" fmla="*/ 86933 h 90883"/>
              <a:gd name="T2" fmla="*/ 21954 w 252448"/>
              <a:gd name="T3" fmla="*/ 0 h 90883"/>
              <a:gd name="T4" fmla="*/ 252448 w 252448"/>
              <a:gd name="T5" fmla="*/ 3266 h 90883"/>
              <a:gd name="T6" fmla="*/ 243792 w 252448"/>
              <a:gd name="T7" fmla="*/ 90883 h 90883"/>
              <a:gd name="T8" fmla="*/ 0 w 252448"/>
              <a:gd name="T9" fmla="*/ 86933 h 90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448"/>
              <a:gd name="T16" fmla="*/ 0 h 90883"/>
              <a:gd name="T17" fmla="*/ 252448 w 252448"/>
              <a:gd name="T18" fmla="*/ 90883 h 908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448" h="90883">
                <a:moveTo>
                  <a:pt x="0" y="86933"/>
                </a:moveTo>
                <a:lnTo>
                  <a:pt x="21954" y="0"/>
                </a:lnTo>
                <a:lnTo>
                  <a:pt x="252448" y="3266"/>
                </a:lnTo>
                <a:lnTo>
                  <a:pt x="243792" y="90883"/>
                </a:lnTo>
                <a:lnTo>
                  <a:pt x="0" y="86933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39" name="平行四边形 4"/>
          <p:cNvSpPr>
            <a:spLocks noChangeArrowheads="1"/>
          </p:cNvSpPr>
          <p:nvPr/>
        </p:nvSpPr>
        <p:spPr bwMode="auto">
          <a:xfrm flipH="1">
            <a:off x="6375400" y="2265363"/>
            <a:ext cx="311150" cy="77787"/>
          </a:xfrm>
          <a:custGeom>
            <a:avLst/>
            <a:gdLst>
              <a:gd name="T0" fmla="*/ 0 w 233399"/>
              <a:gd name="T1" fmla="*/ 75026 h 76595"/>
              <a:gd name="T2" fmla="*/ 26715 w 233399"/>
              <a:gd name="T3" fmla="*/ 0 h 76595"/>
              <a:gd name="T4" fmla="*/ 233399 w 233399"/>
              <a:gd name="T5" fmla="*/ 884 h 76595"/>
              <a:gd name="T6" fmla="*/ 222362 w 233399"/>
              <a:gd name="T7" fmla="*/ 76595 h 76595"/>
              <a:gd name="T8" fmla="*/ 0 w 233399"/>
              <a:gd name="T9" fmla="*/ 75026 h 76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3399"/>
              <a:gd name="T16" fmla="*/ 0 h 76595"/>
              <a:gd name="T17" fmla="*/ 233399 w 233399"/>
              <a:gd name="T18" fmla="*/ 76595 h 76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3399" h="76595">
                <a:moveTo>
                  <a:pt x="0" y="75026"/>
                </a:moveTo>
                <a:lnTo>
                  <a:pt x="26715" y="0"/>
                </a:lnTo>
                <a:lnTo>
                  <a:pt x="233399" y="884"/>
                </a:lnTo>
                <a:lnTo>
                  <a:pt x="222362" y="76595"/>
                </a:lnTo>
                <a:lnTo>
                  <a:pt x="0" y="7502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0" name="平行四边形 4"/>
          <p:cNvSpPr>
            <a:spLocks noChangeArrowheads="1"/>
          </p:cNvSpPr>
          <p:nvPr/>
        </p:nvSpPr>
        <p:spPr bwMode="auto">
          <a:xfrm>
            <a:off x="5826125" y="4281488"/>
            <a:ext cx="654050" cy="352425"/>
          </a:xfrm>
          <a:custGeom>
            <a:avLst/>
            <a:gdLst>
              <a:gd name="T0" fmla="*/ 0 w 490732"/>
              <a:gd name="T1" fmla="*/ 352168 h 352168"/>
              <a:gd name="T2" fmla="*/ 20532 w 490732"/>
              <a:gd name="T3" fmla="*/ 2383 h 352168"/>
              <a:gd name="T4" fmla="*/ 469494 w 490732"/>
              <a:gd name="T5" fmla="*/ 0 h 352168"/>
              <a:gd name="T6" fmla="*/ 490732 w 490732"/>
              <a:gd name="T7" fmla="*/ 352168 h 352168"/>
              <a:gd name="T8" fmla="*/ 0 w 490732"/>
              <a:gd name="T9" fmla="*/ 352168 h 35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0732"/>
              <a:gd name="T16" fmla="*/ 0 h 352168"/>
              <a:gd name="T17" fmla="*/ 490732 w 490732"/>
              <a:gd name="T18" fmla="*/ 352168 h 35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0732" h="352168">
                <a:moveTo>
                  <a:pt x="0" y="352168"/>
                </a:moveTo>
                <a:lnTo>
                  <a:pt x="20532" y="2383"/>
                </a:lnTo>
                <a:lnTo>
                  <a:pt x="469494" y="0"/>
                </a:lnTo>
                <a:lnTo>
                  <a:pt x="490732" y="352168"/>
                </a:lnTo>
                <a:lnTo>
                  <a:pt x="0" y="352168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1" name="平行四边形 4"/>
          <p:cNvSpPr>
            <a:spLocks noChangeArrowheads="1"/>
          </p:cNvSpPr>
          <p:nvPr/>
        </p:nvSpPr>
        <p:spPr bwMode="auto">
          <a:xfrm>
            <a:off x="5864225" y="3862388"/>
            <a:ext cx="584200" cy="288925"/>
          </a:xfrm>
          <a:custGeom>
            <a:avLst/>
            <a:gdLst>
              <a:gd name="T0" fmla="*/ 0 w 438597"/>
              <a:gd name="T1" fmla="*/ 280346 h 289058"/>
              <a:gd name="T2" fmla="*/ 21813 w 438597"/>
              <a:gd name="T3" fmla="*/ 6379 h 289058"/>
              <a:gd name="T4" fmla="*/ 424824 w 438597"/>
              <a:gd name="T5" fmla="*/ 0 h 289058"/>
              <a:gd name="T6" fmla="*/ 438597 w 438597"/>
              <a:gd name="T7" fmla="*/ 289058 h 289058"/>
              <a:gd name="T8" fmla="*/ 0 w 438597"/>
              <a:gd name="T9" fmla="*/ 280346 h 2890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597"/>
              <a:gd name="T16" fmla="*/ 0 h 289058"/>
              <a:gd name="T17" fmla="*/ 438597 w 438597"/>
              <a:gd name="T18" fmla="*/ 289058 h 2890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597" h="289058">
                <a:moveTo>
                  <a:pt x="0" y="280346"/>
                </a:moveTo>
                <a:lnTo>
                  <a:pt x="21813" y="6379"/>
                </a:lnTo>
                <a:lnTo>
                  <a:pt x="424824" y="0"/>
                </a:lnTo>
                <a:lnTo>
                  <a:pt x="438597" y="289058"/>
                </a:lnTo>
                <a:lnTo>
                  <a:pt x="0" y="28034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2" name="平行四边形 4"/>
          <p:cNvSpPr>
            <a:spLocks noChangeArrowheads="1"/>
          </p:cNvSpPr>
          <p:nvPr/>
        </p:nvSpPr>
        <p:spPr bwMode="auto">
          <a:xfrm>
            <a:off x="5889625" y="3529013"/>
            <a:ext cx="525463" cy="233362"/>
          </a:xfrm>
          <a:custGeom>
            <a:avLst/>
            <a:gdLst>
              <a:gd name="T0" fmla="*/ 0 w 394756"/>
              <a:gd name="T1" fmla="*/ 231245 h 232943"/>
              <a:gd name="T2" fmla="*/ 22868 w 394756"/>
              <a:gd name="T3" fmla="*/ 0 h 232943"/>
              <a:gd name="T4" fmla="*/ 383904 w 394756"/>
              <a:gd name="T5" fmla="*/ 135 h 232943"/>
              <a:gd name="T6" fmla="*/ 394756 w 394756"/>
              <a:gd name="T7" fmla="*/ 232943 h 232943"/>
              <a:gd name="T8" fmla="*/ 0 w 394756"/>
              <a:gd name="T9" fmla="*/ 231245 h 232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4756"/>
              <a:gd name="T16" fmla="*/ 0 h 232943"/>
              <a:gd name="T17" fmla="*/ 394756 w 394756"/>
              <a:gd name="T18" fmla="*/ 232943 h 232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4756" h="232943">
                <a:moveTo>
                  <a:pt x="0" y="231245"/>
                </a:moveTo>
                <a:lnTo>
                  <a:pt x="22868" y="0"/>
                </a:lnTo>
                <a:lnTo>
                  <a:pt x="383904" y="135"/>
                </a:lnTo>
                <a:lnTo>
                  <a:pt x="394756" y="232943"/>
                </a:lnTo>
                <a:lnTo>
                  <a:pt x="0" y="231245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3" name="平行四边形 4"/>
          <p:cNvSpPr>
            <a:spLocks noChangeArrowheads="1"/>
          </p:cNvSpPr>
          <p:nvPr/>
        </p:nvSpPr>
        <p:spPr bwMode="auto">
          <a:xfrm>
            <a:off x="5915025" y="3244850"/>
            <a:ext cx="481013" cy="201613"/>
          </a:xfrm>
          <a:custGeom>
            <a:avLst/>
            <a:gdLst>
              <a:gd name="T0" fmla="*/ 0 w 360309"/>
              <a:gd name="T1" fmla="*/ 196177 h 201007"/>
              <a:gd name="T2" fmla="*/ 14485 w 360309"/>
              <a:gd name="T3" fmla="*/ 0 h 201007"/>
              <a:gd name="T4" fmla="*/ 343199 w 360309"/>
              <a:gd name="T5" fmla="*/ 3394 h 201007"/>
              <a:gd name="T6" fmla="*/ 360309 w 360309"/>
              <a:gd name="T7" fmla="*/ 201007 h 201007"/>
              <a:gd name="T8" fmla="*/ 0 w 360309"/>
              <a:gd name="T9" fmla="*/ 196177 h 2010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0309"/>
              <a:gd name="T16" fmla="*/ 0 h 201007"/>
              <a:gd name="T17" fmla="*/ 360309 w 360309"/>
              <a:gd name="T18" fmla="*/ 201007 h 2010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0309" h="201007">
                <a:moveTo>
                  <a:pt x="0" y="196177"/>
                </a:moveTo>
                <a:lnTo>
                  <a:pt x="14485" y="0"/>
                </a:lnTo>
                <a:lnTo>
                  <a:pt x="343199" y="3394"/>
                </a:lnTo>
                <a:lnTo>
                  <a:pt x="360309" y="201007"/>
                </a:lnTo>
                <a:lnTo>
                  <a:pt x="0" y="19617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4" name="平行四边形 4"/>
          <p:cNvSpPr>
            <a:spLocks noChangeArrowheads="1"/>
          </p:cNvSpPr>
          <p:nvPr/>
        </p:nvSpPr>
        <p:spPr bwMode="auto">
          <a:xfrm>
            <a:off x="5935663" y="3019425"/>
            <a:ext cx="439737" cy="161925"/>
          </a:xfrm>
          <a:custGeom>
            <a:avLst/>
            <a:gdLst>
              <a:gd name="T0" fmla="*/ 0 w 329744"/>
              <a:gd name="T1" fmla="*/ 157720 h 161800"/>
              <a:gd name="T2" fmla="*/ 15234 w 329744"/>
              <a:gd name="T3" fmla="*/ 0 h 161800"/>
              <a:gd name="T4" fmla="*/ 315764 w 329744"/>
              <a:gd name="T5" fmla="*/ 1015 h 161800"/>
              <a:gd name="T6" fmla="*/ 329744 w 329744"/>
              <a:gd name="T7" fmla="*/ 161800 h 161800"/>
              <a:gd name="T8" fmla="*/ 0 w 329744"/>
              <a:gd name="T9" fmla="*/ 157720 h 161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9744"/>
              <a:gd name="T16" fmla="*/ 0 h 161800"/>
              <a:gd name="T17" fmla="*/ 329744 w 329744"/>
              <a:gd name="T18" fmla="*/ 161800 h 161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9744" h="161800">
                <a:moveTo>
                  <a:pt x="0" y="157720"/>
                </a:moveTo>
                <a:lnTo>
                  <a:pt x="15234" y="0"/>
                </a:lnTo>
                <a:lnTo>
                  <a:pt x="315764" y="1015"/>
                </a:lnTo>
                <a:lnTo>
                  <a:pt x="329744" y="161800"/>
                </a:lnTo>
                <a:lnTo>
                  <a:pt x="0" y="15772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5" name="平行四边形 4"/>
          <p:cNvSpPr>
            <a:spLocks noChangeArrowheads="1"/>
          </p:cNvSpPr>
          <p:nvPr/>
        </p:nvSpPr>
        <p:spPr bwMode="auto">
          <a:xfrm>
            <a:off x="5959475" y="2822575"/>
            <a:ext cx="398463" cy="133350"/>
          </a:xfrm>
          <a:custGeom>
            <a:avLst/>
            <a:gdLst>
              <a:gd name="T0" fmla="*/ 0 w 298431"/>
              <a:gd name="T1" fmla="*/ 132666 h 132666"/>
              <a:gd name="T2" fmla="*/ 8972 w 298431"/>
              <a:gd name="T3" fmla="*/ 0 h 132666"/>
              <a:gd name="T4" fmla="*/ 287712 w 298431"/>
              <a:gd name="T5" fmla="*/ 1014 h 132666"/>
              <a:gd name="T6" fmla="*/ 298431 w 298431"/>
              <a:gd name="T7" fmla="*/ 131984 h 132666"/>
              <a:gd name="T8" fmla="*/ 0 w 298431"/>
              <a:gd name="T9" fmla="*/ 132666 h 1326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8431"/>
              <a:gd name="T16" fmla="*/ 0 h 132666"/>
              <a:gd name="T17" fmla="*/ 298431 w 298431"/>
              <a:gd name="T18" fmla="*/ 132666 h 1326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8431" h="132666">
                <a:moveTo>
                  <a:pt x="0" y="132666"/>
                </a:moveTo>
                <a:cubicBezTo>
                  <a:pt x="609" y="88444"/>
                  <a:pt x="8363" y="44222"/>
                  <a:pt x="8972" y="0"/>
                </a:cubicBezTo>
                <a:lnTo>
                  <a:pt x="287712" y="1014"/>
                </a:lnTo>
                <a:lnTo>
                  <a:pt x="298431" y="131984"/>
                </a:lnTo>
                <a:lnTo>
                  <a:pt x="0" y="132666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6" name="平行四边形 4"/>
          <p:cNvSpPr>
            <a:spLocks noChangeArrowheads="1"/>
          </p:cNvSpPr>
          <p:nvPr/>
        </p:nvSpPr>
        <p:spPr bwMode="auto">
          <a:xfrm>
            <a:off x="5969000" y="2654300"/>
            <a:ext cx="374650" cy="115888"/>
          </a:xfrm>
          <a:custGeom>
            <a:avLst/>
            <a:gdLst>
              <a:gd name="T0" fmla="*/ 0 w 280393"/>
              <a:gd name="T1" fmla="*/ 109997 h 115578"/>
              <a:gd name="T2" fmla="*/ 11712 w 280393"/>
              <a:gd name="T3" fmla="*/ 0 h 115578"/>
              <a:gd name="T4" fmla="*/ 276424 w 280393"/>
              <a:gd name="T5" fmla="*/ 3397 h 115578"/>
              <a:gd name="T6" fmla="*/ 280393 w 280393"/>
              <a:gd name="T7" fmla="*/ 115578 h 115578"/>
              <a:gd name="T8" fmla="*/ 0 w 280393"/>
              <a:gd name="T9" fmla="*/ 109997 h 1155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0393"/>
              <a:gd name="T16" fmla="*/ 0 h 115578"/>
              <a:gd name="T17" fmla="*/ 280393 w 280393"/>
              <a:gd name="T18" fmla="*/ 115578 h 1155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0393" h="115578">
                <a:moveTo>
                  <a:pt x="0" y="109997"/>
                </a:moveTo>
                <a:lnTo>
                  <a:pt x="11712" y="0"/>
                </a:lnTo>
                <a:lnTo>
                  <a:pt x="276424" y="3397"/>
                </a:lnTo>
                <a:lnTo>
                  <a:pt x="280393" y="115578"/>
                </a:lnTo>
                <a:lnTo>
                  <a:pt x="0" y="109997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7" name="平行四边形 4"/>
          <p:cNvSpPr>
            <a:spLocks noChangeArrowheads="1"/>
          </p:cNvSpPr>
          <p:nvPr/>
        </p:nvSpPr>
        <p:spPr bwMode="auto">
          <a:xfrm>
            <a:off x="5981700" y="2508250"/>
            <a:ext cx="344488" cy="98425"/>
          </a:xfrm>
          <a:custGeom>
            <a:avLst/>
            <a:gdLst>
              <a:gd name="T0" fmla="*/ 0 w 258080"/>
              <a:gd name="T1" fmla="*/ 96459 h 98028"/>
              <a:gd name="T2" fmla="*/ 7667 w 258080"/>
              <a:gd name="T3" fmla="*/ 0 h 98028"/>
              <a:gd name="T4" fmla="*/ 257209 w 258080"/>
              <a:gd name="T5" fmla="*/ 885 h 98028"/>
              <a:gd name="T6" fmla="*/ 258080 w 258080"/>
              <a:gd name="T7" fmla="*/ 98028 h 98028"/>
              <a:gd name="T8" fmla="*/ 0 w 258080"/>
              <a:gd name="T9" fmla="*/ 96459 h 98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8080"/>
              <a:gd name="T16" fmla="*/ 0 h 98028"/>
              <a:gd name="T17" fmla="*/ 258080 w 258080"/>
              <a:gd name="T18" fmla="*/ 98028 h 98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8080" h="98028">
                <a:moveTo>
                  <a:pt x="0" y="96459"/>
                </a:moveTo>
                <a:lnTo>
                  <a:pt x="7667" y="0"/>
                </a:lnTo>
                <a:lnTo>
                  <a:pt x="257209" y="885"/>
                </a:lnTo>
                <a:cubicBezTo>
                  <a:pt x="257499" y="33266"/>
                  <a:pt x="257790" y="65647"/>
                  <a:pt x="258080" y="98028"/>
                </a:cubicBezTo>
                <a:lnTo>
                  <a:pt x="0" y="9645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8" name="平行四边形 4"/>
          <p:cNvSpPr>
            <a:spLocks noChangeArrowheads="1"/>
          </p:cNvSpPr>
          <p:nvPr/>
        </p:nvSpPr>
        <p:spPr bwMode="auto">
          <a:xfrm>
            <a:off x="5994400" y="2376488"/>
            <a:ext cx="325438" cy="90487"/>
          </a:xfrm>
          <a:custGeom>
            <a:avLst/>
            <a:gdLst>
              <a:gd name="T0" fmla="*/ 0 w 243792"/>
              <a:gd name="T1" fmla="*/ 86049 h 89999"/>
              <a:gd name="T2" fmla="*/ 7666 w 243792"/>
              <a:gd name="T3" fmla="*/ 1497 h 89999"/>
              <a:gd name="T4" fmla="*/ 240541 w 243792"/>
              <a:gd name="T5" fmla="*/ 0 h 89999"/>
              <a:gd name="T6" fmla="*/ 243792 w 243792"/>
              <a:gd name="T7" fmla="*/ 89999 h 89999"/>
              <a:gd name="T8" fmla="*/ 0 w 243792"/>
              <a:gd name="T9" fmla="*/ 86049 h 899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792"/>
              <a:gd name="T16" fmla="*/ 0 h 89999"/>
              <a:gd name="T17" fmla="*/ 243792 w 243792"/>
              <a:gd name="T18" fmla="*/ 89999 h 899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792" h="89999">
                <a:moveTo>
                  <a:pt x="0" y="86049"/>
                </a:moveTo>
                <a:lnTo>
                  <a:pt x="7666" y="1497"/>
                </a:lnTo>
                <a:lnTo>
                  <a:pt x="240541" y="0"/>
                </a:lnTo>
                <a:lnTo>
                  <a:pt x="243792" y="89999"/>
                </a:lnTo>
                <a:lnTo>
                  <a:pt x="0" y="86049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9" name="平行四边形 4"/>
          <p:cNvSpPr>
            <a:spLocks noChangeArrowheads="1"/>
          </p:cNvSpPr>
          <p:nvPr/>
        </p:nvSpPr>
        <p:spPr bwMode="auto">
          <a:xfrm>
            <a:off x="6003925" y="2268538"/>
            <a:ext cx="296863" cy="73025"/>
          </a:xfrm>
          <a:custGeom>
            <a:avLst/>
            <a:gdLst>
              <a:gd name="T0" fmla="*/ 0 w 222362"/>
              <a:gd name="T1" fmla="*/ 71761 h 73330"/>
              <a:gd name="T2" fmla="*/ 12428 w 222362"/>
              <a:gd name="T3" fmla="*/ 1498 h 73330"/>
              <a:gd name="T4" fmla="*/ 214349 w 222362"/>
              <a:gd name="T5" fmla="*/ 0 h 73330"/>
              <a:gd name="T6" fmla="*/ 222362 w 222362"/>
              <a:gd name="T7" fmla="*/ 73330 h 73330"/>
              <a:gd name="T8" fmla="*/ 0 w 222362"/>
              <a:gd name="T9" fmla="*/ 71761 h 733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362"/>
              <a:gd name="T16" fmla="*/ 0 h 73330"/>
              <a:gd name="T17" fmla="*/ 222362 w 222362"/>
              <a:gd name="T18" fmla="*/ 73330 h 733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362" h="73330">
                <a:moveTo>
                  <a:pt x="0" y="71761"/>
                </a:moveTo>
                <a:lnTo>
                  <a:pt x="12428" y="1498"/>
                </a:lnTo>
                <a:lnTo>
                  <a:pt x="214349" y="0"/>
                </a:lnTo>
                <a:lnTo>
                  <a:pt x="222362" y="73330"/>
                </a:lnTo>
                <a:lnTo>
                  <a:pt x="0" y="71761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A1A1A1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8.64198E-7 C 0.0099 -0.01296 0.01702 -0.04475 0.05938 -0.07778 C 0.10174 -0.1108 0.16806 -0.16049 0.25417 -0.19815 C 0.34028 -0.2358 0.50903 -0.28179 0.57604 -0.3037 " pathEditMode="relative" rAng="0" ptsTypes="assa">
                                      <p:cBhvr>
                                        <p:cTn id="6" dur="75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0200" y="-1518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75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10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0" presetClass="path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-2.5E-6 -3.08429E-6 C 0.02344 -0.01605 0.09097 -0.07132 0.14011 -0.09663 C 0.18247 -0.12967 0.20816 -0.11454 0.29427 -0.1522 C 0.38038 -0.18987 0.52466 -0.16733 0.58525 -0.17135 " pathEditMode="relative" rAng="0" ptsTypes="assa">
                                      <p:cBhvr>
                                        <p:cTn id="15" dur="75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5300" y="-9509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21600000">
                                      <p:cBhvr>
                                        <p:cTn id="17" dur="75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45" presetClass="exit" presetSubtype="0" fill="hold" grpId="2" nodeType="withEffect">
                                  <p:stCondLst>
                                    <p:cond delay="150"/>
                                  </p:stCondLst>
                                  <p:childTnLst>
                                    <p:animEffect>
                                      <p:cBhvr>
                                        <p:cTn id="19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1.11111E-6 2.71605E-6 C 0.02274 -0.02902 0.09305 -0.12963 0.13611 -0.17469 C 0.17847 -0.20772 0.17187 -0.23334 0.25799 -0.27099 C 0.3441 -0.30864 0.50972 -0.29692 0.57604 -0.30371 " pathEditMode="relative" rAng="0" ptsTypes="assa">
                                      <p:cBhvr>
                                        <p:cTn id="24" dur="75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0200" y="-15432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26" dur="75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45" presetClass="exit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Effect>
                                      <p:cBhvr>
                                        <p:cTn id="28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0" presetClass="path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1.11111E-6 2.71605E-6 C 0.02274 -0.02902 0.09305 -0.12963 0.13611 -0.17469 C 0.17847 -0.20772 0.17187 -0.23334 0.25799 -0.27099 C 0.3441 -0.30864 0.50972 -0.29692 0.57604 -0.30371 " pathEditMode="relative" rAng="0" ptsTypes="assa">
                                      <p:cBhvr>
                                        <p:cTn id="33" dur="75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0200" y="-15432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35" dur="75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45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Effect>
                                      <p:cBhvr>
                                        <p:cTn id="37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382 0.10837 C 0.02656 0.07935 0.09688 -0.0213 0.13993 -0.06637 C 0.18229 -0.09941 0.1757 -0.12503 0.26181 -0.1627 C 0.34792 -0.20037 0.51354 -0.18863 0.57986 -0.19543 " pathEditMode="relative" rAng="0" ptsTypes="assa">
                                      <p:cBhvr>
                                        <p:cTn id="42" dur="75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0200" y="-15437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8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44" dur="75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45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Effect>
                                      <p:cBhvr>
                                        <p:cTn id="46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0" presetClass="path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1.66667E-6 -1.82155E-6 C 0.02274 -0.02902 0.08594 -0.14819 0.13611 -0.17474 C 0.17847 -0.20778 0.21493 -0.12226 0.30104 -0.15992 C 0.38715 -0.19759 0.5151 -0.17814 0.57135 -0.18308 " pathEditMode="relative" rAng="0" ptsTypes="assa">
                                      <p:cBhvr>
                                        <p:cTn id="51" dur="75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5900" y="-10404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8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53" dur="75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45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Effect>
                                      <p:cBhvr>
                                        <p:cTn id="55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1.11111E-6 2.71605E-6 C 0.02274 -0.02902 0.09305 -0.12963 0.13611 -0.17469 C 0.17847 -0.20772 0.17187 -0.23334 0.25799 -0.27099 C 0.3441 -0.30864 0.50972 -0.29692 0.57604 -0.30371 " pathEditMode="relative" rAng="0" ptsTypes="assa">
                                      <p:cBhvr>
                                        <p:cTn id="60" dur="75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0200" y="-154320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8" presetClass="emph" presetSubtype="0" fill="hold" grpId="1" nodeType="withEffect">
                                  <p:stCondLst>
                                    <p:cond delay="350"/>
                                  </p:stCondLst>
                                  <p:childTnLst>
                                    <p:animRot by="21600000">
                                      <p:cBhvr>
                                        <p:cTn id="62" dur="75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45" presetClass="exit" presetSubtype="0" fill="hold" grpId="2" nodeType="withEffect">
                                  <p:stCondLst>
                                    <p:cond delay="350"/>
                                  </p:stCondLst>
                                  <p:childTnLst>
                                    <p:animEffect>
                                      <p:cBhvr>
                                        <p:cTn id="64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0" presetClass="path" presetSubtype="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3.88889E-6 -1.97531E-6 C 0.02848 -0.04969 0.11493 -0.25247 0.17049 -0.29753 C 0.21285 -0.33055 0.24688 -0.2321 0.33299 -0.26975 C 0.4191 -0.30741 0.52535 -0.2966 0.57605 -0.3037 " pathEditMode="relative" rAng="0" ptsTypes="assa">
                                      <p:cBhvr>
                                        <p:cTn id="69" dur="75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0200" y="-165430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8" presetClass="emph" presetSubtype="0" fill="hold" grpId="1" nodeType="withEffect">
                                  <p:stCondLst>
                                    <p:cond delay="350"/>
                                  </p:stCondLst>
                                  <p:childTnLst>
                                    <p:animRot by="21600000">
                                      <p:cBhvr>
                                        <p:cTn id="71" dur="75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45" presetClass="exit" presetSubtype="0" fill="hold" grpId="2" nodeType="withEffect">
                                  <p:stCondLst>
                                    <p:cond delay="350"/>
                                  </p:stCondLst>
                                  <p:childTnLst>
                                    <p:animEffect>
                                      <p:cBhvr>
                                        <p:cTn id="73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4.72222E-6 -3.24792E-6 C 0.03108 -0.02223 0.13056 -0.0954 0.18664 -0.13275 C 0.229 -0.16579 0.25053 -0.18586 0.33664 -0.22352 C 0.4 -0.25162 0.54636 -0.18802 0.58837 -0.18092 " pathEditMode="relative" rAng="0" ptsTypes="assa">
                                      <p:cBhvr>
                                        <p:cTn id="78" dur="75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1000" y="-125960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8" presetClass="emph" presetSubtype="0" fill="hold" grpId="1" nodeType="withEffect">
                                  <p:stCondLst>
                                    <p:cond delay="350"/>
                                  </p:stCondLst>
                                  <p:childTnLst>
                                    <p:animRot by="21600000">
                                      <p:cBhvr>
                                        <p:cTn id="80" dur="75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45" presetClass="exit" presetSubtype="0" fill="hold" grpId="2" nodeType="withEffect">
                                  <p:stCondLst>
                                    <p:cond delay="350"/>
                                  </p:stCondLst>
                                  <p:childTnLst>
                                    <p:animEffect>
                                      <p:cBhvr>
                                        <p:cTn id="82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0" presetClass="path" presetSubtype="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1.11111E-6 -3.24792E-6 C 0.02587 -0.01976 0.09497 -0.09231 0.15556 -0.11793 C 0.19792 -0.15097 0.27778 -0.11546 0.36389 -0.15313 C 0.45 -0.1908 0.52952 -0.14757 0.57309 -0.14634 " pathEditMode="relative" rAng="0" ptsTypes="assa">
                                      <p:cBhvr>
                                        <p:cTn id="87" dur="75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4600" y="-95400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8" presetClass="emph" presetSubtype="0" fill="hold" grpId="1" nodeType="withEffect">
                                  <p:stCondLst>
                                    <p:cond delay="350"/>
                                  </p:stCondLst>
                                  <p:childTnLst>
                                    <p:animRot by="21600000">
                                      <p:cBhvr>
                                        <p:cTn id="89" dur="75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45" presetClass="exit" presetSubtype="0" fill="hold" grpId="2" nodeType="withEffect">
                                  <p:stCondLst>
                                    <p:cond delay="350"/>
                                  </p:stCondLst>
                                  <p:childTnLst>
                                    <p:animEffect>
                                      <p:cBhvr>
                                        <p:cTn id="91" dur="1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0" presetClass="path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3.88889E-6 9.32387E-7 C 0.0125 -0.02964 0.01579 -0.13029 0.07534 -0.17752 C 0.1177 -0.21056 0.271 -0.24606 0.35711 -0.28373 C 0.44323 -0.3214 0.53038 -0.29948 0.57604 -0.3038 " pathEditMode="relative" rAng="0" ptsTypes="assa">
                                      <p:cBhvr>
                                        <p:cTn id="96" dur="75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0200" y="-160850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8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98" dur="75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45" presetClass="exit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Effect>
                                      <p:cBhvr>
                                        <p:cTn id="100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0" presetClass="path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1.11111E-6 -4.93827E-7 C 0.02587 -0.01975 0.09497 -0.09228 0.15556 -0.1179 C 0.19792 -0.15093 0.27778 -0.11543 0.36389 -0.15309 C 0.45 -0.19074 0.53177 -0.27222 0.57604 -0.3037 " pathEditMode="relative" rAng="0" ptsTypes="assa">
                                      <p:cBhvr>
                                        <p:cTn id="105" dur="75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0200" y="-151850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8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107" dur="75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45" presetClass="exit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Effect>
                                      <p:cBhvr>
                                        <p:cTn id="109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0" presetClass="path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.55112E-17 -4.23896E-6 C 0.02587 -0.01975 0.09514 -0.06637 0.15556 -0.11793 C 0.19792 -0.15097 0.27639 -0.27261 0.3625 -0.31028 C 0.44861 -0.34794 0.57431 -0.35967 0.63003 -0.37264 " pathEditMode="relative" rAng="0" ptsTypes="assa">
                                      <p:cBhvr>
                                        <p:cTn id="114" dur="75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00" y="-186480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8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116" dur="75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45" presetClass="exit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Effect>
                                      <p:cBhvr>
                                        <p:cTn id="118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0" presetClass="path" presetSubtype="0" fill="hold" grpId="0" nodeType="withEffect">
                                  <p:stCondLst>
                                    <p:cond delay="420"/>
                                  </p:stCondLst>
                                  <p:childTnLst>
                                    <p:animMotion origin="layout" path="M -3.88889E-6 -4.23896E-6 C 0.01997 -0.03859 0.07066 -0.16085 0.12014 -0.23186 C 0.1625 -0.26489 0.21059 -0.38808 0.29671 -0.42574 C 0.38282 -0.46341 0.51684 -0.40197 0.57466 -0.3958 " pathEditMode="relative" rAng="0" ptsTypes="assa">
                                      <p:cBhvr>
                                        <p:cTn id="123" dur="75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3300" y="-2318600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8" presetClass="emph" presetSubtype="0" fill="hold" grpId="1" nodeType="withEffect">
                                  <p:stCondLst>
                                    <p:cond delay="420"/>
                                  </p:stCondLst>
                                  <p:childTnLst>
                                    <p:animRot by="21600000">
                                      <p:cBhvr>
                                        <p:cTn id="125" dur="75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6" presetID="45" presetClass="exit" presetSubtype="0" fill="hold" grpId="2" nodeType="withEffect">
                                  <p:stCondLst>
                                    <p:cond delay="420"/>
                                  </p:stCondLst>
                                  <p:childTnLst>
                                    <p:animEffect>
                                      <p:cBhvr>
                                        <p:cTn id="127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0" presetClass="path" presetSubtype="0" fill="hold" grpId="0" nodeType="withEffect">
                                  <p:stCondLst>
                                    <p:cond delay="420"/>
                                  </p:stCondLst>
                                  <p:childTnLst>
                                    <p:animMotion origin="layout" path="M -2.22222E-6 -4.23896E-6 C 0.02674 -0.04353 0.10747 -0.205 0.16025 -0.2618 C 0.20261 -0.29484 0.23004 -0.30256 0.31615 -0.34022 C 0.40226 -0.37789 0.47552 -0.34022 0.51736 -0.34022 " pathEditMode="relative" rAng="0" ptsTypes="assa">
                                      <p:cBhvr>
                                        <p:cTn id="132" dur="75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6800" y="-1889500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8" presetClass="emph" presetSubtype="0" fill="hold" grpId="1" nodeType="withEffect">
                                  <p:stCondLst>
                                    <p:cond delay="420"/>
                                  </p:stCondLst>
                                  <p:childTnLst>
                                    <p:animRot by="21600000">
                                      <p:cBhvr>
                                        <p:cTn id="134" dur="75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45" presetClass="exit" presetSubtype="0" fill="hold" grpId="2" nodeType="withEffect">
                                  <p:stCondLst>
                                    <p:cond delay="420"/>
                                  </p:stCondLst>
                                  <p:childTnLst>
                                    <p:animEffect>
                                      <p:cBhvr>
                                        <p:cTn id="136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0" presetClass="path" presetSubtype="0" fill="hold" grpId="0" nodeType="withEffect">
                                  <p:stCondLst>
                                    <p:cond delay="420"/>
                                  </p:stCondLst>
                                  <p:childTnLst>
                                    <p:animMotion origin="layout" path="M 4.72222E-6 3.00401E-6 C 0.02569 0.01235 0.09062 0.06946 0.15468 0.07348 C 0.19704 0.04044 0.29843 0.06267 0.38454 0.025 C 0.47066 -0.01266 0.53055 -0.06268 0.56892 -0.08583 " pathEditMode="relative" rAng="0" ptsTypes="assa">
                                      <p:cBhvr>
                                        <p:cTn id="141" dur="75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3800" y="-61700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8" presetClass="emph" presetSubtype="0" fill="hold" grpId="1" nodeType="withEffect">
                                  <p:stCondLst>
                                    <p:cond delay="420"/>
                                  </p:stCondLst>
                                  <p:childTnLst>
                                    <p:animRot by="21600000">
                                      <p:cBhvr>
                                        <p:cTn id="143" dur="75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" presetID="45" presetClass="exit" presetSubtype="0" fill="hold" grpId="2" nodeType="withEffect">
                                  <p:stCondLst>
                                    <p:cond delay="420"/>
                                  </p:stCondLst>
                                  <p:childTnLst>
                                    <p:animEffect>
                                      <p:cBhvr>
                                        <p:cTn id="145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0" presetClass="path" presetSubtype="0" fill="hold" grpId="0" nodeType="withEffect">
                                  <p:stCondLst>
                                    <p:cond delay="470"/>
                                  </p:stCondLst>
                                  <p:childTnLst>
                                    <p:animMotion origin="layout" path="M 2.5E-6 4.26675E-6 C 0.01979 0.01512 0.0592 0.08613 0.11875 0.09169 C 0.1783 0.09694 0.28142 0.09694 0.35764 0.03149 C 0.42934 0.00648 0.50885 -0.03983 0.54861 -0.05866 " pathEditMode="relative" rAng="0" ptsTypes="asaa">
                                      <p:cBhvr>
                                        <p:cTn id="150" dur="75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100" y="191400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8" presetClass="emph" presetSubtype="0" fill="hold" grpId="1" nodeType="withEffect">
                                  <p:stCondLst>
                                    <p:cond delay="470"/>
                                  </p:stCondLst>
                                  <p:childTnLst>
                                    <p:animRot by="21600000">
                                      <p:cBhvr>
                                        <p:cTn id="152" dur="75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45" presetClass="exit" presetSubtype="0" fill="hold" grpId="2" nodeType="withEffect">
                                  <p:stCondLst>
                                    <p:cond delay="470"/>
                                  </p:stCondLst>
                                  <p:childTnLst>
                                    <p:animEffect>
                                      <p:cBhvr>
                                        <p:cTn id="154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0" presetClass="path" presetSubtype="0" fill="hold" grpId="0" nodeType="withEffect">
                                  <p:stCondLst>
                                    <p:cond delay="470"/>
                                  </p:stCondLst>
                                  <p:childTnLst>
                                    <p:animMotion origin="layout" path="M -2.77778E-7 2.22908E-6 C 0.01858 0.01667 0.04931 0.0849 0.11111 0.09941 C 0.15347 0.06638 0.28472 0.12535 0.37083 0.08768 C 0.45694 0.05001 0.51163 -0.00741 0.54879 -0.03242 " pathEditMode="relative" rAng="0" ptsTypes="assa">
                                      <p:cBhvr>
                                        <p:cTn id="159" dur="75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100" y="463100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8" presetClass="emph" presetSubtype="0" fill="hold" grpId="1" nodeType="withEffect">
                                  <p:stCondLst>
                                    <p:cond delay="470"/>
                                  </p:stCondLst>
                                  <p:childTnLst>
                                    <p:animRot by="21600000">
                                      <p:cBhvr>
                                        <p:cTn id="161" dur="75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2" presetID="45" presetClass="exit" presetSubtype="0" fill="hold" grpId="2" nodeType="withEffect">
                                  <p:stCondLst>
                                    <p:cond delay="470"/>
                                  </p:stCondLst>
                                  <p:childTnLst>
                                    <p:animEffect>
                                      <p:cBhvr>
                                        <p:cTn id="163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0" presetClass="path" presetSubtype="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animMotion origin="layout" path="M -3.61111E-6 4.40877E-6 C 0.02032 0.01049 0.06771 0.06915 0.12205 0.06298 C 0.16441 0.02994 0.23993 0.00123 0.32605 -0.03644 C 0.41216 -0.0741 0.49254 -0.07842 0.53629 -0.08954 " pathEditMode="relative" rAng="0" ptsTypes="assa">
                                      <p:cBhvr>
                                        <p:cTn id="168" dur="75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600" y="-101900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8" presetClass="emph" presetSubtype="0" fill="hold" grpId="1" nodeType="withEffect">
                                  <p:stCondLst>
                                    <p:cond delay="450"/>
                                  </p:stCondLst>
                                  <p:childTnLst>
                                    <p:animRot by="21600000">
                                      <p:cBhvr>
                                        <p:cTn id="170" dur="75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45" presetClass="exit" presetSubtype="0" fill="hold" grpId="2" nodeType="withEffect">
                                  <p:stCondLst>
                                    <p:cond delay="450"/>
                                  </p:stCondLst>
                                  <p:childTnLst>
                                    <p:animEffect>
                                      <p:cBhvr>
                                        <p:cTn id="172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0" presetClass="path" presetSubtype="0" fill="hold" grpId="0" nodeType="withEffect">
                                  <p:stCondLst>
                                    <p:cond delay="390"/>
                                  </p:stCondLst>
                                  <p:childTnLst>
                                    <p:animMotion origin="layout" path="M -3.33333E-6 3.00401E-6 C 0.0257 -0.00155 0.09584 -0.0071 0.154 -0.00988 C 0.19636 -0.04292 0.26268 0.02099 0.34879 -0.01667 C 0.4349 -0.05434 0.46806 -0.0917 0.49931 -0.11146 " pathEditMode="relative" rAng="0" ptsTypes="assa">
                                      <p:cBhvr>
                                        <p:cTn id="177" dur="75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6500" y="-453800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8" presetClass="emph" presetSubtype="0" fill="hold" grpId="1" nodeType="withEffect">
                                  <p:stCondLst>
                                    <p:cond delay="390"/>
                                  </p:stCondLst>
                                  <p:childTnLst>
                                    <p:animRot by="21600000">
                                      <p:cBhvr>
                                        <p:cTn id="179" dur="75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0" presetID="45" presetClass="exit" presetSubtype="0" fill="hold" grpId="2" nodeType="withEffect">
                                  <p:stCondLst>
                                    <p:cond delay="390"/>
                                  </p:stCondLst>
                                  <p:childTnLst>
                                    <p:animEffect>
                                      <p:cBhvr>
                                        <p:cTn id="181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0" presetClass="path" presetSubtype="0" fill="hold" grpId="0" nodeType="withEffect">
                                  <p:stCondLst>
                                    <p:cond delay="390"/>
                                  </p:stCondLst>
                                  <p:childTnLst>
                                    <p:animMotion origin="layout" path="M 5E-6 4.40877E-6 C 0.03195 0.01852 0.13091 0.11454 0.19185 0.11145 C 0.23421 0.07841 0.27969 0.01975 0.3658 -0.01791 C 0.45191 -0.05558 0.54271 -0.11485 0.58924 -0.14017 " pathEditMode="relative" rAng="0" ptsTypes="assa">
                                      <p:cBhvr>
                                        <p:cTn id="186" dur="75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6200" y="-129700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8" presetClass="emph" presetSubtype="0" fill="hold" grpId="1" nodeType="withEffect">
                                  <p:stCondLst>
                                    <p:cond delay="390"/>
                                  </p:stCondLst>
                                  <p:childTnLst>
                                    <p:animRot by="21600000">
                                      <p:cBhvr>
                                        <p:cTn id="188" dur="75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45" presetClass="exit" presetSubtype="0" fill="hold" grpId="2" nodeType="withEffect">
                                  <p:stCondLst>
                                    <p:cond delay="390"/>
                                  </p:stCondLst>
                                  <p:childTnLst>
                                    <p:animEffect>
                                      <p:cBhvr>
                                        <p:cTn id="190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0" presetClass="path" presetSubtype="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animMotion origin="layout" path="M 1.66667E-6 2.22908E-6 C 0.02778 0.02192 0.10555 0.13708 0.16632 0.13152 C 0.20868 0.09879 0.27882 0.00525 0.36493 -0.03242 C 0.45104 -0.07009 0.55729 0.01543 0.60781 0.02778 " pathEditMode="relative" rAng="0" ptsTypes="assa">
                                      <p:cBhvr>
                                        <p:cTn id="195" dur="75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8200" y="333400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8" presetClass="emph" presetSubtype="0" fill="hold" grpId="1" nodeType="withEffect">
                                  <p:stCondLst>
                                    <p:cond delay="450"/>
                                  </p:stCondLst>
                                  <p:childTnLst>
                                    <p:animRot by="21600000">
                                      <p:cBhvr>
                                        <p:cTn id="197" dur="75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8" presetID="45" presetClass="exit" presetSubtype="0" fill="hold" grpId="2" nodeType="withEffect">
                                  <p:stCondLst>
                                    <p:cond delay="450"/>
                                  </p:stCondLst>
                                  <p:childTnLst>
                                    <p:animEffect>
                                      <p:cBhvr>
                                        <p:cTn id="199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0" presetClass="path" presetSubtype="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animMotion origin="layout" path="M -4.72222E-6 -4.3285E-6 C 0.02518 0.01235 0.08941 0.07287 0.15087 0.0741 C 0.19323 0.04107 0.28282 0.04477 0.36893 0.00711 C 0.45504 -0.03056 0.53351 -0.03303 0.57674 -0.04353 " pathEditMode="relative" rAng="0" ptsTypes="assa">
                                      <p:cBhvr>
                                        <p:cTn id="204" dur="75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3700" y="151300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8" presetClass="emph" presetSubtype="0" fill="hold" grpId="1" nodeType="withEffect">
                                  <p:stCondLst>
                                    <p:cond delay="450"/>
                                  </p:stCondLst>
                                  <p:childTnLst>
                                    <p:animRot by="21600000">
                                      <p:cBhvr>
                                        <p:cTn id="206" dur="75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45" presetClass="exit" presetSubtype="0" fill="hold" grpId="2" nodeType="withEffect">
                                  <p:stCondLst>
                                    <p:cond delay="450"/>
                                  </p:stCondLst>
                                  <p:childTnLst>
                                    <p:animEffect>
                                      <p:cBhvr>
                                        <p:cTn id="208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0" presetClass="path" presetSubtype="0" fill="hold" grpId="0" nodeType="withEffect">
                                  <p:stCondLst>
                                    <p:cond delay="370"/>
                                  </p:stCondLst>
                                  <p:childTnLst>
                                    <p:animMotion origin="layout" path="M 2.5E-6 3.49182E-6 C 0.02656 0.02871 0.10139 0.17783 0.15903 0.17289 C 0.20139 0.13985 0.25989 0.00741 0.346 -0.03026 C 0.43212 -0.06793 0.52274 -0.00463 0.56927 0.00216 " pathEditMode="relative" rAng="0" ptsTypes="assa">
                                      <p:cBhvr>
                                        <p:cTn id="213" dur="75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5500" y="549600"/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8" presetClass="emph" presetSubtype="0" fill="hold" grpId="1" nodeType="withEffect">
                                  <p:stCondLst>
                                    <p:cond delay="370"/>
                                  </p:stCondLst>
                                  <p:childTnLst>
                                    <p:animRot by="21600000">
                                      <p:cBhvr>
                                        <p:cTn id="215" dur="75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6" presetID="45" presetClass="exit" presetSubtype="0" fill="hold" grpId="2" nodeType="withEffect">
                                  <p:stCondLst>
                                    <p:cond delay="370"/>
                                  </p:stCondLst>
                                  <p:childTnLst>
                                    <p:animEffect>
                                      <p:cBhvr>
                                        <p:cTn id="217" dur="1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0" presetClass="pat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9.32387E-7 C 0.02639 -0.02038 0.1092 -0.07533 0.15799 -0.12195 C 0.20035 -0.15499 0.20695 -0.24143 0.29306 -0.2791 C 0.37917 -0.31677 0.45452 -0.2791 0.49705 -0.2791 " pathEditMode="relative" rAng="0" ptsTypes="assa">
                                      <p:cBhvr>
                                        <p:cTn id="222" dur="75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4400" y="-1583800"/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8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24" dur="75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45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>
                                      <p:cBhvr>
                                        <p:cTn id="226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0" presetClass="path" presetSubtype="0" fill="hold" grpId="0" nodeType="withEffect">
                                  <p:stCondLst>
                                    <p:cond delay="470"/>
                                  </p:stCondLst>
                                  <p:childTnLst>
                                    <p:animMotion origin="layout" path="M -5.55556E-7 -3.28496E-6 C 0.02292 -0.02439 0.08056 -0.13152 0.1375 -0.14696 C 0.17986 -0.17999 0.25521 -0.05403 0.34132 -0.09169 C 0.42743 -0.12936 0.46163 -0.20839 0.49323 -0.23927 " pathEditMode="relative" rAng="0" ptsTypes="assa">
                                      <p:cBhvr>
                                        <p:cTn id="231" dur="75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5300" y="-1197900"/>
                                    </p:animMotion>
                                  </p:childTnLst>
                                </p:cTn>
                              </p:par>
                              <p:par>
                                <p:cTn id="232" presetID="8" presetClass="emph" presetSubtype="0" fill="hold" grpId="1" nodeType="withEffect">
                                  <p:stCondLst>
                                    <p:cond delay="470"/>
                                  </p:stCondLst>
                                  <p:childTnLst>
                                    <p:animRot by="21600000">
                                      <p:cBhvr>
                                        <p:cTn id="233" dur="75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4" presetID="45" presetClass="exit" presetSubtype="0" fill="hold" grpId="2" nodeType="withEffect">
                                  <p:stCondLst>
                                    <p:cond delay="470"/>
                                  </p:stCondLst>
                                  <p:childTnLst>
                                    <p:animEffect>
                                      <p:cBhvr>
                                        <p:cTn id="235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0" presetClass="path" presetSubtype="0" fill="hold" grpId="0" nodeType="withEffect">
                                  <p:stCondLst>
                                    <p:cond delay="480"/>
                                  </p:stCondLst>
                                  <p:childTnLst>
                                    <p:animMotion origin="layout" path="M 2.77778E-7 1.84625E-6 C 0.02448 -0.00741 0.08993 -0.03674 0.14687 -0.04353 C 0.18924 -0.07657 0.25556 -0.0034 0.34167 -0.04106 C 0.42778 -0.07873 0.46649 -0.09695 0.49931 -0.11146 " pathEditMode="relative" rAng="0" ptsTypes="assa">
                                      <p:cBhvr>
                                        <p:cTn id="240" dur="75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6500" y="-558800"/>
                                    </p:animMotion>
                                  </p:childTnLst>
                                </p:cTn>
                              </p:par>
                              <p:par>
                                <p:cTn id="241" presetID="8" presetClass="emph" presetSubtype="0" fill="hold" grpId="1" nodeType="withEffect">
                                  <p:stCondLst>
                                    <p:cond delay="480"/>
                                  </p:stCondLst>
                                  <p:childTnLst>
                                    <p:animRot by="21600000">
                                      <p:cBhvr>
                                        <p:cTn id="242" dur="75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45" presetClass="exit" presetSubtype="0" fill="hold" grpId="2" nodeType="withEffect">
                                  <p:stCondLst>
                                    <p:cond delay="480"/>
                                  </p:stCondLst>
                                  <p:childTnLst>
                                    <p:animEffect>
                                      <p:cBhvr>
                                        <p:cTn id="244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0" presetClass="path" presetSubtype="0" fill="hold" grpId="0" nodeType="withEffect">
                                  <p:stCondLst>
                                    <p:cond delay="480"/>
                                  </p:stCondLst>
                                  <p:childTnLst>
                                    <p:animMotion origin="layout" path="M -3.33333E-6 3.00401E-6 C 0.0257 -0.00155 0.09584 -0.0071 0.154 -0.00988 C 0.19636 -0.04292 0.26268 0.02099 0.34879 -0.01667 C 0.4349 -0.05434 0.46806 -0.0917 0.49931 -0.11146 " pathEditMode="relative" rAng="0" ptsTypes="assa">
                                      <p:cBhvr>
                                        <p:cTn id="249" dur="75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6500" y="-453800"/>
                                    </p:animMotion>
                                  </p:childTnLst>
                                </p:cTn>
                              </p:par>
                              <p:par>
                                <p:cTn id="250" presetID="8" presetClass="emph" presetSubtype="0" fill="hold" grpId="1" nodeType="withEffect">
                                  <p:stCondLst>
                                    <p:cond delay="480"/>
                                  </p:stCondLst>
                                  <p:childTnLst>
                                    <p:animRot by="21600000">
                                      <p:cBhvr>
                                        <p:cTn id="251" dur="75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" presetID="45" presetClass="exit" presetSubtype="0" fill="hold" grpId="2" nodeType="withEffect">
                                  <p:stCondLst>
                                    <p:cond delay="480"/>
                                  </p:stCondLst>
                                  <p:childTnLst>
                                    <p:animEffect>
                                      <p:cBhvr>
                                        <p:cTn id="253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0" presetClass="path" presetSubtype="0" fill="hold" grpId="0" nodeType="withEffect">
                                  <p:stCondLst>
                                    <p:cond delay="470"/>
                                  </p:stCondLst>
                                  <p:childTnLst>
                                    <p:animMotion origin="layout" path="M 3.88889E-6 -3.08429E-6 C 0.02552 0.00402 0.09514 0.02779 0.15329 0.02501 C 0.19566 -0.00802 0.26267 0.021 0.34878 -0.01667 C 0.43489 -0.05433 0.46944 -0.05866 0.50121 -0.06977 " pathEditMode="relative" rAng="0" ptsTypes="assa">
                                      <p:cBhvr>
                                        <p:cTn id="258" dur="75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5200" y="-209900"/>
                                    </p:animMotion>
                                  </p:childTnLst>
                                </p:cTn>
                              </p:par>
                              <p:par>
                                <p:cTn id="259" presetID="8" presetClass="emph" presetSubtype="0" fill="hold" grpId="1" nodeType="withEffect">
                                  <p:stCondLst>
                                    <p:cond delay="470"/>
                                  </p:stCondLst>
                                  <p:childTnLst>
                                    <p:animRot by="21600000">
                                      <p:cBhvr>
                                        <p:cTn id="260" dur="75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45" presetClass="exit" presetSubtype="0" fill="hold" grpId="2" nodeType="withEffect">
                                  <p:stCondLst>
                                    <p:cond delay="470"/>
                                  </p:stCondLst>
                                  <p:childTnLst>
                                    <p:animEffect>
                                      <p:cBhvr>
                                        <p:cTn id="262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0" presetClass="path" presetSubtype="0" fill="hold" grpId="0" nodeType="withEffect">
                                  <p:stCondLst>
                                    <p:cond delay="490"/>
                                  </p:stCondLst>
                                  <p:childTnLst>
                                    <p:animMotion origin="layout" path="M 2.5E-6 -3.24792E-6 C 0.02534 0.01637 0.09444 0.10127 0.1526 0.09849 C 0.19496 0.06546 0.26267 0.021 0.34878 -0.01667 C 0.43489 -0.05433 0.49271 -0.02068 0.53055 -0.02161 " pathEditMode="relative" rAng="0" ptsTypes="assa">
                                      <p:cBhvr>
                                        <p:cTn id="267" dur="75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2800" y="234600"/>
                                    </p:animMotion>
                                  </p:childTnLst>
                                </p:cTn>
                              </p:par>
                              <p:par>
                                <p:cTn id="268" presetID="8" presetClass="emph" presetSubtype="0" fill="hold" grpId="1" nodeType="withEffect">
                                  <p:stCondLst>
                                    <p:cond delay="490"/>
                                  </p:stCondLst>
                                  <p:childTnLst>
                                    <p:animRot by="21600000">
                                      <p:cBhvr>
                                        <p:cTn id="269" dur="75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0" presetID="45" presetClass="exit" presetSubtype="0" fill="hold" grpId="2" nodeType="withEffect">
                                  <p:stCondLst>
                                    <p:cond delay="490"/>
                                  </p:stCondLst>
                                  <p:childTnLst>
                                    <p:animEffect>
                                      <p:cBhvr>
                                        <p:cTn id="271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ldLvl="0" animBg="1" autoUpdateAnimBg="0"/>
      <p:bldP spid="9220" grpId="1" bldLvl="0" animBg="1" autoUpdateAnimBg="0"/>
      <p:bldP spid="9220" grpId="2" bldLvl="0" animBg="1" autoUpdateAnimBg="0"/>
      <p:bldP spid="9221" grpId="0" bldLvl="0" animBg="1" autoUpdateAnimBg="0"/>
      <p:bldP spid="9221" grpId="1" bldLvl="0" animBg="1" autoUpdateAnimBg="0"/>
      <p:bldP spid="9221" grpId="2" bldLvl="0" animBg="1" autoUpdateAnimBg="0"/>
      <p:bldP spid="9222" grpId="0" bldLvl="0" animBg="1" autoUpdateAnimBg="0"/>
      <p:bldP spid="9222" grpId="1" bldLvl="0" animBg="1" autoUpdateAnimBg="0"/>
      <p:bldP spid="9222" grpId="2" bldLvl="0" animBg="1" autoUpdateAnimBg="0"/>
      <p:bldP spid="9223" grpId="0" bldLvl="0" animBg="1" autoUpdateAnimBg="0"/>
      <p:bldP spid="9223" grpId="1" bldLvl="0" animBg="1" autoUpdateAnimBg="0"/>
      <p:bldP spid="9223" grpId="2" bldLvl="0" animBg="1" autoUpdateAnimBg="0"/>
      <p:bldP spid="9224" grpId="0" bldLvl="0" animBg="1" autoUpdateAnimBg="0"/>
      <p:bldP spid="9224" grpId="1" bldLvl="0" animBg="1" autoUpdateAnimBg="0"/>
      <p:bldP spid="9224" grpId="2" bldLvl="0" animBg="1" autoUpdateAnimBg="0"/>
      <p:bldP spid="9225" grpId="0" bldLvl="0" animBg="1" autoUpdateAnimBg="0"/>
      <p:bldP spid="9225" grpId="1" bldLvl="0" animBg="1" autoUpdateAnimBg="0"/>
      <p:bldP spid="9225" grpId="2" bldLvl="0" animBg="1" autoUpdateAnimBg="0"/>
      <p:bldP spid="9226" grpId="0" bldLvl="0" animBg="1" autoUpdateAnimBg="0"/>
      <p:bldP spid="9226" grpId="1" bldLvl="0" animBg="1" autoUpdateAnimBg="0"/>
      <p:bldP spid="9226" grpId="2" bldLvl="0" animBg="1" autoUpdateAnimBg="0"/>
      <p:bldP spid="9227" grpId="0" bldLvl="0" animBg="1" autoUpdateAnimBg="0"/>
      <p:bldP spid="9227" grpId="1" bldLvl="0" animBg="1" autoUpdateAnimBg="0"/>
      <p:bldP spid="9227" grpId="2" bldLvl="0" animBg="1" autoUpdateAnimBg="0"/>
      <p:bldP spid="9228" grpId="0" bldLvl="0" animBg="1" autoUpdateAnimBg="0"/>
      <p:bldP spid="9228" grpId="1" bldLvl="0" animBg="1" autoUpdateAnimBg="0"/>
      <p:bldP spid="9228" grpId="2" bldLvl="0" animBg="1" autoUpdateAnimBg="0"/>
      <p:bldP spid="9229" grpId="0" bldLvl="0" animBg="1" autoUpdateAnimBg="0"/>
      <p:bldP spid="9229" grpId="1" bldLvl="0" animBg="1" autoUpdateAnimBg="0"/>
      <p:bldP spid="9229" grpId="2" bldLvl="0" animBg="1" autoUpdateAnimBg="0"/>
      <p:bldP spid="9230" grpId="0" bldLvl="0" animBg="1" autoUpdateAnimBg="0"/>
      <p:bldP spid="9230" grpId="1" bldLvl="0" animBg="1" autoUpdateAnimBg="0"/>
      <p:bldP spid="9230" grpId="2" bldLvl="0" animBg="1" autoUpdateAnimBg="0"/>
      <p:bldP spid="9231" grpId="0" bldLvl="0" animBg="1" autoUpdateAnimBg="0"/>
      <p:bldP spid="9231" grpId="1" bldLvl="0" animBg="1" autoUpdateAnimBg="0"/>
      <p:bldP spid="9231" grpId="2" bldLvl="0" animBg="1" autoUpdateAnimBg="0"/>
      <p:bldP spid="9232" grpId="0" bldLvl="0" animBg="1" autoUpdateAnimBg="0"/>
      <p:bldP spid="9232" grpId="1" bldLvl="0" animBg="1" autoUpdateAnimBg="0"/>
      <p:bldP spid="9232" grpId="2" bldLvl="0" animBg="1" autoUpdateAnimBg="0"/>
      <p:bldP spid="9233" grpId="0" bldLvl="0" animBg="1" autoUpdateAnimBg="0"/>
      <p:bldP spid="9233" grpId="1" bldLvl="0" animBg="1" autoUpdateAnimBg="0"/>
      <p:bldP spid="9233" grpId="2" bldLvl="0" animBg="1" autoUpdateAnimBg="0"/>
      <p:bldP spid="9234" grpId="0" bldLvl="0" animBg="1" autoUpdateAnimBg="0"/>
      <p:bldP spid="9234" grpId="1" bldLvl="0" animBg="1" autoUpdateAnimBg="0"/>
      <p:bldP spid="9234" grpId="2" bldLvl="0" animBg="1" autoUpdateAnimBg="0"/>
      <p:bldP spid="9235" grpId="0" bldLvl="0" animBg="1" autoUpdateAnimBg="0"/>
      <p:bldP spid="9235" grpId="1" bldLvl="0" animBg="1" autoUpdateAnimBg="0"/>
      <p:bldP spid="9235" grpId="2" bldLvl="0" animBg="1" autoUpdateAnimBg="0"/>
      <p:bldP spid="9236" grpId="0" bldLvl="0" animBg="1" autoUpdateAnimBg="0"/>
      <p:bldP spid="9236" grpId="1" bldLvl="0" animBg="1" autoUpdateAnimBg="0"/>
      <p:bldP spid="9236" grpId="2" bldLvl="0" animBg="1" autoUpdateAnimBg="0"/>
      <p:bldP spid="9237" grpId="0" bldLvl="0" animBg="1" autoUpdateAnimBg="0"/>
      <p:bldP spid="9237" grpId="1" bldLvl="0" animBg="1" autoUpdateAnimBg="0"/>
      <p:bldP spid="9237" grpId="2" bldLvl="0" animBg="1" autoUpdateAnimBg="0"/>
      <p:bldP spid="9238" grpId="0" bldLvl="0" animBg="1" autoUpdateAnimBg="0"/>
      <p:bldP spid="9238" grpId="1" bldLvl="0" animBg="1" autoUpdateAnimBg="0"/>
      <p:bldP spid="9238" grpId="2" bldLvl="0" animBg="1" autoUpdateAnimBg="0"/>
      <p:bldP spid="9239" grpId="0" bldLvl="0" animBg="1" autoUpdateAnimBg="0"/>
      <p:bldP spid="9239" grpId="1" bldLvl="0" animBg="1" autoUpdateAnimBg="0"/>
      <p:bldP spid="9239" grpId="2" bldLvl="0" animBg="1" autoUpdateAnimBg="0"/>
      <p:bldP spid="9240" grpId="0" bldLvl="0" animBg="1" autoUpdateAnimBg="0"/>
      <p:bldP spid="9240" grpId="1" bldLvl="0" animBg="1" autoUpdateAnimBg="0"/>
      <p:bldP spid="9240" grpId="2" bldLvl="0" animBg="1" autoUpdateAnimBg="0"/>
      <p:bldP spid="9241" grpId="0" bldLvl="0" animBg="1" autoUpdateAnimBg="0"/>
      <p:bldP spid="9241" grpId="1" bldLvl="0" animBg="1" autoUpdateAnimBg="0"/>
      <p:bldP spid="9241" grpId="2" bldLvl="0" animBg="1" autoUpdateAnimBg="0"/>
      <p:bldP spid="9242" grpId="0" bldLvl="0" animBg="1" autoUpdateAnimBg="0"/>
      <p:bldP spid="9242" grpId="1" bldLvl="0" animBg="1" autoUpdateAnimBg="0"/>
      <p:bldP spid="9242" grpId="2" bldLvl="0" animBg="1" autoUpdateAnimBg="0"/>
      <p:bldP spid="9243" grpId="0" bldLvl="0" animBg="1" autoUpdateAnimBg="0"/>
      <p:bldP spid="9243" grpId="1" bldLvl="0" animBg="1" autoUpdateAnimBg="0"/>
      <p:bldP spid="9243" grpId="2" bldLvl="0" animBg="1" autoUpdateAnimBg="0"/>
      <p:bldP spid="9244" grpId="0" bldLvl="0" animBg="1" autoUpdateAnimBg="0"/>
      <p:bldP spid="9244" grpId="1" bldLvl="0" animBg="1" autoUpdateAnimBg="0"/>
      <p:bldP spid="9244" grpId="2" bldLvl="0" animBg="1" autoUpdateAnimBg="0"/>
      <p:bldP spid="9245" grpId="0" bldLvl="0" animBg="1" autoUpdateAnimBg="0"/>
      <p:bldP spid="9245" grpId="1" bldLvl="0" animBg="1" autoUpdateAnimBg="0"/>
      <p:bldP spid="9245" grpId="2" bldLvl="0" animBg="1" autoUpdateAnimBg="0"/>
      <p:bldP spid="9246" grpId="0" bldLvl="0" animBg="1" autoUpdateAnimBg="0"/>
      <p:bldP spid="9246" grpId="1" bldLvl="0" animBg="1" autoUpdateAnimBg="0"/>
      <p:bldP spid="9246" grpId="2" bldLvl="0" animBg="1" autoUpdateAnimBg="0"/>
      <p:bldP spid="9247" grpId="0" bldLvl="0" animBg="1" autoUpdateAnimBg="0"/>
      <p:bldP spid="9247" grpId="1" bldLvl="0" animBg="1" autoUpdateAnimBg="0"/>
      <p:bldP spid="9247" grpId="2" bldLvl="0" animBg="1" autoUpdateAnimBg="0"/>
      <p:bldP spid="9248" grpId="0" bldLvl="0" animBg="1" autoUpdateAnimBg="0"/>
      <p:bldP spid="9248" grpId="1" bldLvl="0" animBg="1" autoUpdateAnimBg="0"/>
      <p:bldP spid="9248" grpId="2" bldLvl="0" animBg="1" autoUpdateAnimBg="0"/>
      <p:bldP spid="9249" grpId="0" bldLvl="0" animBg="1" autoUpdateAnimBg="0"/>
      <p:bldP spid="9249" grpId="1" bldLvl="0" animBg="1" autoUpdateAnimBg="0"/>
      <p:bldP spid="9249" grpId="2" bldLvl="0" animBg="1" autoUpdateAnimBg="0"/>
    </p:bldLst>
  </p:timing>
</p:sld>
</file>

<file path=ppt/theme/theme1.xml><?xml version="1.0" encoding="utf-8"?>
<a:theme xmlns:a="http://schemas.openxmlformats.org/drawingml/2006/main" name="凤舞九天">
  <a:themeElements>
    <a:clrScheme name="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AAAAAA"/>
      </a:accent3>
      <a:accent4>
        <a:srgbClr val="DADADA"/>
      </a:accent4>
      <a:accent5>
        <a:srgbClr val="EBEBEB"/>
      </a:accent5>
      <a:accent6>
        <a:srgbClr val="A1A1A1"/>
      </a:accent6>
      <a:hlink>
        <a:srgbClr val="5F5F5F"/>
      </a:hlink>
      <a:folHlink>
        <a:srgbClr val="919191"/>
      </a:folHlink>
    </a:clrScheme>
    <a:fontScheme name="凤舞九天">
      <a:majorFont>
        <a:latin typeface="Footlight MT Light"/>
        <a:ea typeface="华文新魏"/>
        <a:cs typeface=""/>
      </a:majorFont>
      <a:minorFont>
        <a:latin typeface="Goudy Old Style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宋体</vt:lpstr>
      <vt:lpstr>Arial</vt:lpstr>
      <vt:lpstr>Calibri</vt:lpstr>
      <vt:lpstr>Footlight MT Light</vt:lpstr>
      <vt:lpstr>Goudy Old Style</vt:lpstr>
      <vt:lpstr>Wingdings 2</vt:lpstr>
      <vt:lpstr>凤舞九天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23</cp:revision>
  <dcterms:created xsi:type="dcterms:W3CDTF">2013-10-18T04:08:00Z</dcterms:created>
  <dcterms:modified xsi:type="dcterms:W3CDTF">2021-01-06T03:37:59Z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