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1" r:id="rId27"/>
    <p:sldId id="282" r:id="rId28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ECC95D"/>
    <a:srgbClr val="CF6B71"/>
    <a:srgbClr val="8CC5DF"/>
    <a:srgbClr val="F6BD2A"/>
    <a:srgbClr val="E1AD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2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rgbClr val="E1AD5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DEA-4FB9-8099-F33392EA12A1}"/>
              </c:ext>
            </c:extLst>
          </c:dPt>
          <c:dPt>
            <c:idx val="1"/>
            <c:bubble3D val="0"/>
            <c:explosion val="7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DEA-4FB9-8099-F33392EA12A1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EA-4FB9-8099-F33392EA12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8A4-4C7C-92FB-D7DE32F25C73}"/>
              </c:ext>
            </c:extLst>
          </c:dPt>
          <c:dPt>
            <c:idx val="1"/>
            <c:bubble3D val="0"/>
            <c:explosion val="7"/>
            <c:spPr>
              <a:solidFill>
                <a:srgbClr val="8CC5D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8A4-4C7C-92FB-D7DE32F25C73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6.2</c:v>
                </c:pt>
                <c:pt idx="1">
                  <c:v>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8A4-4C7C-92FB-D7DE32F25C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C25-4AC0-BB58-643DE16D9DF5}"/>
              </c:ext>
            </c:extLst>
          </c:dPt>
          <c:dPt>
            <c:idx val="1"/>
            <c:bubble3D val="0"/>
            <c:explosion val="7"/>
            <c:spPr>
              <a:solidFill>
                <a:srgbClr val="CF6B7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C25-4AC0-BB58-643DE16D9DF5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4.2</c:v>
                </c:pt>
                <c:pt idx="1">
                  <c:v>10.199999999999999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C25-4AC0-BB58-643DE16D9D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Pt>
            <c:idx val="0"/>
            <c:bubble3D val="0"/>
            <c:spPr>
              <a:solidFill>
                <a:srgbClr val="ECC95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CD0-4D90-B297-23442E797A04}"/>
              </c:ext>
            </c:extLst>
          </c:dPt>
          <c:dPt>
            <c:idx val="1"/>
            <c:bubble3D val="0"/>
            <c:explosion val="7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CD0-4D90-B297-23442E797A04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CD0-4D90-B297-23442E797A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66924-5B34-4342-A2E1-BE76F1067E4C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12734-37D3-474F-8EE3-C636908549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081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8909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4353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22113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35734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15696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1483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45722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00966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30111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05241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4327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62307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45383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8081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89220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53288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9551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0539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3348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6030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8536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3414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3626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9255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B9C9B6-EFEF-41CA-8878-ACD866733C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7A93050-9BC1-4390-9EEC-7843F35ECC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34DD18A-6EC2-4871-86C1-F9B6E64BB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AFD3-4A7D-41D8-B8ED-5F938A2DB60A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D3D1340-2EBD-4BDB-B20A-175CE107E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4176B4-B67D-4586-AFE7-5AF056F66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5B6F-B833-46C0-95C4-678EC12C5A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3352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BB0839-65D7-42C6-A825-6755C7DC3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49A11EB-C3A3-4373-9E3F-73C153C739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5901C5-B7F2-414C-9238-D045BF77F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AFD3-4A7D-41D8-B8ED-5F938A2DB60A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A5C327F-473B-4616-94E9-407388930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887E3CF-B1C2-459A-AEB7-EF41258EB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5B6F-B833-46C0-95C4-678EC12C5A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459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60640BC-7A68-4C8E-A922-F58640F42F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6BBC355-FAE2-4E83-ACE6-A133BACBC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638E7A-DF1D-4CC0-A5E9-5FD13D826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AFD3-4A7D-41D8-B8ED-5F938A2DB60A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BF72D36-ACA9-4F6C-AD9C-6684A0987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18242CB-0F94-4E1D-8333-23B308A74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5B6F-B833-46C0-95C4-678EC12C5A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280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838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329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515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752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084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360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3453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184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0A2A1F-9EFF-4726-AAF2-2BFD21879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4B56E40-2CFC-46EB-B109-578E9CA010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AA3BBB-8B8A-4AFD-A9DA-A3D85EFE0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AFD3-4A7D-41D8-B8ED-5F938A2DB60A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59E07DE-C100-4C9D-8F56-CF0A84F73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86985A2-0CF4-4368-8FEF-DFAC0C196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5B6F-B833-46C0-95C4-678EC12C5A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78555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5827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4765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165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8E49A6-54F7-402A-B66F-51E539A6B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F72F7DA-BF46-4438-910D-4DC1436EE8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7B47A2-F7B9-43D0-B552-9BF75B5C9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AFD3-4A7D-41D8-B8ED-5F938A2DB60A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8414A5-28EB-4DC9-9A9F-9D6B10B3F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FE84D7-37A1-4C21-9F50-953643FB4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5B6F-B833-46C0-95C4-678EC12C5A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584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863C03-AA60-4171-9920-6092FE1CB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80A88F-0774-4A12-8CEE-2140B80110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72755BC-8A40-4CDA-87E9-6A23320F9E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23B0AF0-67FE-48CD-9F0F-16F5FFD49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AFD3-4A7D-41D8-B8ED-5F938A2DB60A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FFFC770-3E57-4517-94D3-73A233902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A51402F-E6B1-431D-B74C-B9AE9A13B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5B6F-B833-46C0-95C4-678EC12C5A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0706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527DE9-3110-4E75-9088-EAF26AD8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ACA4F4-0244-4916-B9DD-A7FA87CDB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E1B2408-7BA6-466A-92EB-9D63A7C6C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E5940E8-4AF5-4608-8B6A-AE68BC0153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CC2135E-7A7F-4A51-9B2A-DDB41E47DB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6742EA6-250B-4528-9522-A0D8C7BA4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AFD3-4A7D-41D8-B8ED-5F938A2DB60A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C26280B-F448-40C9-97D1-746EC9CF1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5205E09-F213-4C99-A126-7331BCAF5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5B6F-B833-46C0-95C4-678EC12C5A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0297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4B4349-C2C7-489E-809C-641FDFA17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C1E9880-5056-49CF-8D87-91CD7EECE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AFD3-4A7D-41D8-B8ED-5F938A2DB60A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8F9EF74-4C30-43F3-8161-48A28A283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B1C964C-793C-4BC8-8836-C068BDFBC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5B6F-B833-46C0-95C4-678EC12C5A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3283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734DFE7-7B99-4303-9F33-C908E1C0E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AFD3-4A7D-41D8-B8ED-5F938A2DB60A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9096D50-2437-427B-A3A1-E9A63AF53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54E6F2D-2358-4545-B31B-E4DF2D445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5B6F-B833-46C0-95C4-678EC12C5A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8416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A28332-D71B-4F19-900F-94314063D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3DC6FE-3937-42A4-819A-08C5F731C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86E5E39-043D-48B4-A438-B3F32DF0F3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A2B53C8-1649-41E3-B8FE-32E60B65A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AFD3-4A7D-41D8-B8ED-5F938A2DB60A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B41284E-D03B-4418-8BEA-742919700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2E375B8-AD74-4592-92FA-F803FC6B4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5B6F-B833-46C0-95C4-678EC12C5A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102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E59DE6-F116-4560-92CF-42C040E1F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0C96330-A823-45B2-8EEC-C7066A3805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B1CFDA1-7E36-45A4-8E34-A1A4DDE60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94AA28B-EAFD-4228-8830-F5D29753E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AFD3-4A7D-41D8-B8ED-5F938A2DB60A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F7119C1-5309-4A56-B1C2-556D2FED9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FB0D7B1-8109-4731-B38B-B32703ECB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5B6F-B833-46C0-95C4-678EC12C5A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3817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A02C5FC-8997-48B0-9AB1-7896C2FD5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C836685-8D8F-4A25-82B0-A06C82621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6B99E3-E162-48FF-8108-0A68B063B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DAFD3-4A7D-41D8-B8ED-5F938A2DB60A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E43851-E7F1-473C-B45F-D03AE8889F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B39C00-FB9D-4FD7-9E9B-07F7C77C4F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85B6F-B833-46C0-95C4-678EC12C5A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0719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461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>
            <a:extLst>
              <a:ext uri="{FF2B5EF4-FFF2-40B4-BE49-F238E27FC236}">
                <a16:creationId xmlns:a16="http://schemas.microsoft.com/office/drawing/2014/main" id="{801CEAEB-915E-4531-A1F4-84FE0E0F390F}"/>
              </a:ext>
            </a:extLst>
          </p:cNvPr>
          <p:cNvSpPr/>
          <p:nvPr/>
        </p:nvSpPr>
        <p:spPr>
          <a:xfrm>
            <a:off x="-251637" y="5635255"/>
            <a:ext cx="12695274" cy="2604977"/>
          </a:xfrm>
          <a:prstGeom prst="ellipse">
            <a:avLst/>
          </a:prstGeom>
          <a:solidFill>
            <a:srgbClr val="F6BD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D546A48-FB4D-4DF2-8B97-0A28D7303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478" y="2300670"/>
            <a:ext cx="7621044" cy="421710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57041CB6-BA36-4159-95CB-D7766E514975}"/>
              </a:ext>
            </a:extLst>
          </p:cNvPr>
          <p:cNvSpPr txBox="1"/>
          <p:nvPr/>
        </p:nvSpPr>
        <p:spPr>
          <a:xfrm>
            <a:off x="2701158" y="925043"/>
            <a:ext cx="69172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7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新员工培训模板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9FD2676-5B7E-422C-8E35-AE43982FE2BF}"/>
              </a:ext>
            </a:extLst>
          </p:cNvPr>
          <p:cNvSpPr txBox="1"/>
          <p:nvPr/>
        </p:nvSpPr>
        <p:spPr>
          <a:xfrm>
            <a:off x="2839178" y="545937"/>
            <a:ext cx="67473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spc="1600" dirty="0">
                <a:solidFill>
                  <a:srgbClr val="F6BD2A"/>
                </a:solidFill>
                <a:latin typeface="苹方 中等" panose="020B0400000000000000" pitchFamily="34" charset="-122"/>
                <a:ea typeface="苹方 中等" panose="020B0400000000000000" pitchFamily="34" charset="-122"/>
              </a:rPr>
              <a:t>BUSINESS REPORT 2018</a:t>
            </a:r>
            <a:endParaRPr lang="zh-CN" altLang="en-US" sz="1600" spc="1600" dirty="0">
              <a:solidFill>
                <a:srgbClr val="F6BD2A"/>
              </a:solidFill>
              <a:latin typeface="苹方 中等" panose="020B0400000000000000" pitchFamily="34" charset="-122"/>
              <a:ea typeface="苹方 中等" panose="020B0400000000000000" pitchFamily="34" charset="-122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AABC3D2E-69C9-48F9-A9E1-5E5A898AFD8A}"/>
              </a:ext>
            </a:extLst>
          </p:cNvPr>
          <p:cNvGrpSpPr/>
          <p:nvPr/>
        </p:nvGrpSpPr>
        <p:grpSpPr>
          <a:xfrm>
            <a:off x="1796902" y="747113"/>
            <a:ext cx="893623" cy="915795"/>
            <a:chOff x="1796902" y="747113"/>
            <a:chExt cx="893623" cy="915795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85665D1E-A0DF-4ED8-9092-45EB9E0F59D6}"/>
                </a:ext>
              </a:extLst>
            </p:cNvPr>
            <p:cNvSpPr/>
            <p:nvPr/>
          </p:nvSpPr>
          <p:spPr>
            <a:xfrm>
              <a:off x="2147515" y="1386983"/>
              <a:ext cx="275925" cy="275925"/>
            </a:xfrm>
            <a:prstGeom prst="ellipse">
              <a:avLst/>
            </a:prstGeom>
            <a:solidFill>
              <a:srgbClr val="F6B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" name="直接连接符 2">
              <a:extLst>
                <a:ext uri="{FF2B5EF4-FFF2-40B4-BE49-F238E27FC236}">
                  <a16:creationId xmlns:a16="http://schemas.microsoft.com/office/drawing/2014/main" id="{B69D1C46-ED13-43F4-891B-9CE393538170}"/>
                </a:ext>
              </a:extLst>
            </p:cNvPr>
            <p:cNvCxnSpPr>
              <a:stCxn id="8" idx="2"/>
            </p:cNvCxnSpPr>
            <p:nvPr/>
          </p:nvCxnSpPr>
          <p:spPr>
            <a:xfrm flipH="1" flipV="1">
              <a:off x="1807535" y="1524945"/>
              <a:ext cx="339980" cy="1"/>
            </a:xfrm>
            <a:prstGeom prst="line">
              <a:avLst/>
            </a:prstGeom>
            <a:ln w="38100">
              <a:solidFill>
                <a:srgbClr val="F6B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F81BA4E6-0A5D-407A-80FC-0B3B13F396AF}"/>
                </a:ext>
              </a:extLst>
            </p:cNvPr>
            <p:cNvCxnSpPr/>
            <p:nvPr/>
          </p:nvCxnSpPr>
          <p:spPr>
            <a:xfrm flipV="1">
              <a:off x="1818169" y="759854"/>
              <a:ext cx="0" cy="775724"/>
            </a:xfrm>
            <a:prstGeom prst="line">
              <a:avLst/>
            </a:prstGeom>
            <a:ln w="38100">
              <a:solidFill>
                <a:srgbClr val="F6B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B998E46A-D53F-468C-BD1C-1D2C9B17E7B1}"/>
                </a:ext>
              </a:extLst>
            </p:cNvPr>
            <p:cNvCxnSpPr/>
            <p:nvPr/>
          </p:nvCxnSpPr>
          <p:spPr>
            <a:xfrm>
              <a:off x="1796902" y="747113"/>
              <a:ext cx="893623" cy="0"/>
            </a:xfrm>
            <a:prstGeom prst="line">
              <a:avLst/>
            </a:prstGeom>
            <a:ln w="38100">
              <a:solidFill>
                <a:srgbClr val="F6B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CC446613-31F8-45F1-B47D-1DA573FF617A}"/>
              </a:ext>
            </a:extLst>
          </p:cNvPr>
          <p:cNvGrpSpPr/>
          <p:nvPr/>
        </p:nvGrpSpPr>
        <p:grpSpPr>
          <a:xfrm flipH="1">
            <a:off x="9490842" y="759854"/>
            <a:ext cx="893623" cy="915795"/>
            <a:chOff x="1796902" y="747113"/>
            <a:chExt cx="893623" cy="915795"/>
          </a:xfrm>
        </p:grpSpPr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90C62C9A-C188-43A4-BEB4-9CC58EC026DB}"/>
                </a:ext>
              </a:extLst>
            </p:cNvPr>
            <p:cNvSpPr/>
            <p:nvPr/>
          </p:nvSpPr>
          <p:spPr>
            <a:xfrm>
              <a:off x="2147515" y="1386983"/>
              <a:ext cx="275925" cy="275925"/>
            </a:xfrm>
            <a:prstGeom prst="ellipse">
              <a:avLst/>
            </a:prstGeom>
            <a:solidFill>
              <a:srgbClr val="F6B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36A0689C-A48B-4D98-B078-393145124D5F}"/>
                </a:ext>
              </a:extLst>
            </p:cNvPr>
            <p:cNvCxnSpPr>
              <a:stCxn id="16" idx="2"/>
            </p:cNvCxnSpPr>
            <p:nvPr/>
          </p:nvCxnSpPr>
          <p:spPr>
            <a:xfrm flipH="1" flipV="1">
              <a:off x="1807535" y="1524945"/>
              <a:ext cx="339980" cy="1"/>
            </a:xfrm>
            <a:prstGeom prst="line">
              <a:avLst/>
            </a:prstGeom>
            <a:ln w="38100">
              <a:solidFill>
                <a:srgbClr val="F6B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30B548D7-4E99-4EA2-8865-E77D501AD36A}"/>
                </a:ext>
              </a:extLst>
            </p:cNvPr>
            <p:cNvCxnSpPr/>
            <p:nvPr/>
          </p:nvCxnSpPr>
          <p:spPr>
            <a:xfrm flipV="1">
              <a:off x="1818169" y="759854"/>
              <a:ext cx="0" cy="775724"/>
            </a:xfrm>
            <a:prstGeom prst="line">
              <a:avLst/>
            </a:prstGeom>
            <a:ln w="38100">
              <a:solidFill>
                <a:srgbClr val="F6B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AFD56DAB-9D9C-4B9E-87C7-35AA90ED33C0}"/>
                </a:ext>
              </a:extLst>
            </p:cNvPr>
            <p:cNvCxnSpPr/>
            <p:nvPr/>
          </p:nvCxnSpPr>
          <p:spPr>
            <a:xfrm>
              <a:off x="1796902" y="747113"/>
              <a:ext cx="893623" cy="0"/>
            </a:xfrm>
            <a:prstGeom prst="line">
              <a:avLst/>
            </a:prstGeom>
            <a:ln w="38100">
              <a:solidFill>
                <a:srgbClr val="F6B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7283934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>
            <a:extLst>
              <a:ext uri="{FF2B5EF4-FFF2-40B4-BE49-F238E27FC236}">
                <a16:creationId xmlns:a16="http://schemas.microsoft.com/office/drawing/2014/main" id="{15CBDB0B-27A3-4C12-8FD8-1A52AE3DB566}"/>
              </a:ext>
            </a:extLst>
          </p:cNvPr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F22AACA2-8D4F-4D0B-B897-00B64505935B}"/>
              </a:ext>
            </a:extLst>
          </p:cNvPr>
          <p:cNvCxnSpPr>
            <a:cxnSpLocks/>
            <a:stCxn id="15" idx="2"/>
            <a:endCxn id="17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>
            <a:extLst>
              <a:ext uri="{FF2B5EF4-FFF2-40B4-BE49-F238E27FC236}">
                <a16:creationId xmlns:a16="http://schemas.microsoft.com/office/drawing/2014/main" id="{5DF93E6E-0082-480D-8724-3BA2ACFC6BE2}"/>
              </a:ext>
            </a:extLst>
          </p:cNvPr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14ABCE6-1084-47CD-8161-043F356E93AE}"/>
              </a:ext>
            </a:extLst>
          </p:cNvPr>
          <p:cNvSpPr txBox="1"/>
          <p:nvPr/>
        </p:nvSpPr>
        <p:spPr>
          <a:xfrm>
            <a:off x="4849504" y="689066"/>
            <a:ext cx="24929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公司规章制度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B3E1726-52E3-4F8C-B256-0C493B25CF0C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9F8127C1-E4F9-4E0A-94C7-98F8853F5EEE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AF872B8D-368B-478D-94F9-0D015B34A5F1}"/>
              </a:ext>
            </a:extLst>
          </p:cNvPr>
          <p:cNvCxnSpPr>
            <a:cxnSpLocks/>
            <a:stCxn id="23" idx="2"/>
            <a:endCxn id="25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>
            <a:extLst>
              <a:ext uri="{FF2B5EF4-FFF2-40B4-BE49-F238E27FC236}">
                <a16:creationId xmlns:a16="http://schemas.microsoft.com/office/drawing/2014/main" id="{96464865-92A3-404B-8E69-1E535DC3B6B7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C2AAA4B9-C907-40B6-AD82-DD63DCD87B16}"/>
              </a:ext>
            </a:extLst>
          </p:cNvPr>
          <p:cNvGrpSpPr/>
          <p:nvPr/>
        </p:nvGrpSpPr>
        <p:grpSpPr>
          <a:xfrm>
            <a:off x="1282670" y="2161844"/>
            <a:ext cx="2604012" cy="3898713"/>
            <a:chOff x="1282670" y="2246906"/>
            <a:chExt cx="2604012" cy="3898713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6A74C48-B08A-487B-A96A-0FEEEC39A7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8828" y="2246906"/>
              <a:ext cx="1291697" cy="2002896"/>
            </a:xfrm>
            <a:prstGeom prst="rect">
              <a:avLst/>
            </a:prstGeom>
          </p:spPr>
        </p:pic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6A3F81DA-7B8E-4AB8-B98F-5E7BE3E18082}"/>
                </a:ext>
              </a:extLst>
            </p:cNvPr>
            <p:cNvSpPr/>
            <p:nvPr/>
          </p:nvSpPr>
          <p:spPr>
            <a:xfrm>
              <a:off x="1282670" y="4561368"/>
              <a:ext cx="2604012" cy="1584251"/>
            </a:xfrm>
            <a:prstGeom prst="roundRect">
              <a:avLst>
                <a:gd name="adj" fmla="val 23378"/>
              </a:avLst>
            </a:prstGeom>
            <a:solidFill>
              <a:srgbClr val="F6B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8B07D9F7-3C70-4716-86C7-9B52E8BBE9E6}"/>
                </a:ext>
              </a:extLst>
            </p:cNvPr>
            <p:cNvSpPr txBox="1"/>
            <p:nvPr/>
          </p:nvSpPr>
          <p:spPr>
            <a:xfrm>
              <a:off x="1569013" y="4807189"/>
              <a:ext cx="2031325" cy="10926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</a:t>
              </a:r>
            </a:p>
            <a:p>
              <a:pPr algn="ctr">
                <a:lnSpc>
                  <a:spcPts val="26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endParaRPr>
            </a:p>
            <a:p>
              <a:pPr algn="ctr">
                <a:lnSpc>
                  <a:spcPts val="26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</a:t>
              </a: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05FC48A0-81B7-4A6F-B23C-49AAB2B00F2C}"/>
              </a:ext>
            </a:extLst>
          </p:cNvPr>
          <p:cNvGrpSpPr/>
          <p:nvPr/>
        </p:nvGrpSpPr>
        <p:grpSpPr>
          <a:xfrm>
            <a:off x="4799148" y="2161844"/>
            <a:ext cx="2604012" cy="3898713"/>
            <a:chOff x="1282670" y="2246906"/>
            <a:chExt cx="2604012" cy="3898713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CAA82B3B-BA64-4F2B-8994-C24D8F1D3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8828" y="2246906"/>
              <a:ext cx="1291697" cy="2002896"/>
            </a:xfrm>
            <a:prstGeom prst="rect">
              <a:avLst/>
            </a:prstGeom>
          </p:spPr>
        </p:pic>
        <p:sp>
          <p:nvSpPr>
            <p:cNvPr id="34" name="矩形: 圆角 33">
              <a:extLst>
                <a:ext uri="{FF2B5EF4-FFF2-40B4-BE49-F238E27FC236}">
                  <a16:creationId xmlns:a16="http://schemas.microsoft.com/office/drawing/2014/main" id="{76F6C3B6-B28C-4C2F-BB62-0FBA31A61DE4}"/>
                </a:ext>
              </a:extLst>
            </p:cNvPr>
            <p:cNvSpPr/>
            <p:nvPr/>
          </p:nvSpPr>
          <p:spPr>
            <a:xfrm>
              <a:off x="1282670" y="4561368"/>
              <a:ext cx="2604012" cy="1584251"/>
            </a:xfrm>
            <a:prstGeom prst="roundRect">
              <a:avLst>
                <a:gd name="adj" fmla="val 23378"/>
              </a:avLst>
            </a:prstGeom>
            <a:noFill/>
            <a:ln w="38100">
              <a:solidFill>
                <a:srgbClr val="F6BD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DE05D4A1-0E3C-4FAA-8F42-FA1D83900ED4}"/>
                </a:ext>
              </a:extLst>
            </p:cNvPr>
            <p:cNvSpPr txBox="1"/>
            <p:nvPr/>
          </p:nvSpPr>
          <p:spPr>
            <a:xfrm>
              <a:off x="1569013" y="4807189"/>
              <a:ext cx="2031325" cy="10926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</a:t>
              </a:r>
            </a:p>
            <a:p>
              <a:pPr algn="ctr">
                <a:lnSpc>
                  <a:spcPts val="26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endParaRPr>
            </a:p>
            <a:p>
              <a:pPr algn="ctr">
                <a:lnSpc>
                  <a:spcPts val="26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</a:t>
              </a: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5EAF6FED-8F92-4D40-AA3D-578D69147E29}"/>
              </a:ext>
            </a:extLst>
          </p:cNvPr>
          <p:cNvGrpSpPr/>
          <p:nvPr/>
        </p:nvGrpSpPr>
        <p:grpSpPr>
          <a:xfrm>
            <a:off x="8315625" y="2161844"/>
            <a:ext cx="2604012" cy="3898713"/>
            <a:chOff x="1282670" y="2246906"/>
            <a:chExt cx="2604012" cy="3898713"/>
          </a:xfrm>
        </p:grpSpPr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886451B7-04D4-41AD-A23D-F7295E58D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8828" y="2246906"/>
              <a:ext cx="1291697" cy="2002896"/>
            </a:xfrm>
            <a:prstGeom prst="rect">
              <a:avLst/>
            </a:prstGeom>
          </p:spPr>
        </p:pic>
        <p:sp>
          <p:nvSpPr>
            <p:cNvPr id="38" name="矩形: 圆角 37">
              <a:extLst>
                <a:ext uri="{FF2B5EF4-FFF2-40B4-BE49-F238E27FC236}">
                  <a16:creationId xmlns:a16="http://schemas.microsoft.com/office/drawing/2014/main" id="{7665F2D8-7918-4F01-B12A-412A9E2869F9}"/>
                </a:ext>
              </a:extLst>
            </p:cNvPr>
            <p:cNvSpPr/>
            <p:nvPr/>
          </p:nvSpPr>
          <p:spPr>
            <a:xfrm>
              <a:off x="1282670" y="4561368"/>
              <a:ext cx="2604012" cy="1584251"/>
            </a:xfrm>
            <a:prstGeom prst="roundRect">
              <a:avLst>
                <a:gd name="adj" fmla="val 23378"/>
              </a:avLst>
            </a:prstGeom>
            <a:solidFill>
              <a:srgbClr val="F6B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62F6B05B-C341-4AAF-8239-074B0123C9D1}"/>
                </a:ext>
              </a:extLst>
            </p:cNvPr>
            <p:cNvSpPr txBox="1"/>
            <p:nvPr/>
          </p:nvSpPr>
          <p:spPr>
            <a:xfrm>
              <a:off x="1569013" y="4807189"/>
              <a:ext cx="2031325" cy="10926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</a:t>
              </a:r>
            </a:p>
            <a:p>
              <a:pPr algn="ctr">
                <a:lnSpc>
                  <a:spcPts val="26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endParaRPr>
            </a:p>
            <a:p>
              <a:pPr algn="ctr">
                <a:lnSpc>
                  <a:spcPts val="26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83268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5911047A-06BD-4F93-946C-901591E66A0F}"/>
              </a:ext>
            </a:extLst>
          </p:cNvPr>
          <p:cNvGrpSpPr/>
          <p:nvPr/>
        </p:nvGrpSpPr>
        <p:grpSpPr>
          <a:xfrm>
            <a:off x="654397" y="2064201"/>
            <a:ext cx="8128000" cy="1800000"/>
            <a:chOff x="654397" y="2000403"/>
            <a:chExt cx="8128000" cy="1800000"/>
          </a:xfrm>
        </p:grpSpPr>
        <p:graphicFrame>
          <p:nvGraphicFramePr>
            <p:cNvPr id="4" name="图表 3">
              <a:extLst>
                <a:ext uri="{FF2B5EF4-FFF2-40B4-BE49-F238E27FC236}">
                  <a16:creationId xmlns:a16="http://schemas.microsoft.com/office/drawing/2014/main" id="{CB0FEB5C-5A00-47AE-B0D7-00647C2AB73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61505560"/>
                </p:ext>
              </p:extLst>
            </p:nvPr>
          </p:nvGraphicFramePr>
          <p:xfrm>
            <a:off x="654397" y="2000403"/>
            <a:ext cx="8128000" cy="180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BD946F04-158F-4F42-ACFB-5C8BD699C7F1}"/>
                </a:ext>
              </a:extLst>
            </p:cNvPr>
            <p:cNvSpPr txBox="1"/>
            <p:nvPr/>
          </p:nvSpPr>
          <p:spPr>
            <a:xfrm>
              <a:off x="973126" y="2326880"/>
              <a:ext cx="2492990" cy="11470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ts val="28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点击输入内容点击输入</a:t>
              </a:r>
            </a:p>
            <a:p>
              <a:pPr algn="r">
                <a:lnSpc>
                  <a:spcPts val="28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点击输入内容点击输入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endParaRPr>
            </a:p>
            <a:p>
              <a:pPr algn="r">
                <a:lnSpc>
                  <a:spcPts val="28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点击输入内容点击输入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3AF4EC33-A03B-4BB6-90E2-300D42050246}"/>
              </a:ext>
            </a:extLst>
          </p:cNvPr>
          <p:cNvGrpSpPr/>
          <p:nvPr/>
        </p:nvGrpSpPr>
        <p:grpSpPr>
          <a:xfrm>
            <a:off x="654397" y="4251961"/>
            <a:ext cx="8128000" cy="1800000"/>
            <a:chOff x="654397" y="4188163"/>
            <a:chExt cx="8128000" cy="1800000"/>
          </a:xfrm>
        </p:grpSpPr>
        <p:graphicFrame>
          <p:nvGraphicFramePr>
            <p:cNvPr id="14" name="图表 13">
              <a:extLst>
                <a:ext uri="{FF2B5EF4-FFF2-40B4-BE49-F238E27FC236}">
                  <a16:creationId xmlns:a16="http://schemas.microsoft.com/office/drawing/2014/main" id="{E738507F-5C73-4164-8DC8-88758090DD0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03681739"/>
                </p:ext>
              </p:extLst>
            </p:nvPr>
          </p:nvGraphicFramePr>
          <p:xfrm>
            <a:off x="654397" y="4188163"/>
            <a:ext cx="8128000" cy="180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F296B9E0-5171-4BC4-8E0F-87EA82DDB484}"/>
                </a:ext>
              </a:extLst>
            </p:cNvPr>
            <p:cNvSpPr txBox="1"/>
            <p:nvPr/>
          </p:nvSpPr>
          <p:spPr>
            <a:xfrm>
              <a:off x="973126" y="4514640"/>
              <a:ext cx="2492990" cy="11470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ts val="28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点击输入内容点击输入</a:t>
              </a:r>
            </a:p>
            <a:p>
              <a:pPr algn="r">
                <a:lnSpc>
                  <a:spcPts val="28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点击输入内容点击输入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endParaRPr>
            </a:p>
            <a:p>
              <a:pPr algn="r">
                <a:lnSpc>
                  <a:spcPts val="28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点击输入内容点击输入</a:t>
              </a: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46CE323A-E9EF-41B1-8857-5815B5E213B8}"/>
              </a:ext>
            </a:extLst>
          </p:cNvPr>
          <p:cNvGrpSpPr/>
          <p:nvPr/>
        </p:nvGrpSpPr>
        <p:grpSpPr>
          <a:xfrm>
            <a:off x="3412116" y="2010202"/>
            <a:ext cx="8128000" cy="1800000"/>
            <a:chOff x="3412116" y="1946404"/>
            <a:chExt cx="8128000" cy="1800000"/>
          </a:xfrm>
        </p:grpSpPr>
        <p:graphicFrame>
          <p:nvGraphicFramePr>
            <p:cNvPr id="21" name="图表 20">
              <a:extLst>
                <a:ext uri="{FF2B5EF4-FFF2-40B4-BE49-F238E27FC236}">
                  <a16:creationId xmlns:a16="http://schemas.microsoft.com/office/drawing/2014/main" id="{5EC9800E-601B-454F-B3FC-64CD03311B1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767422299"/>
                </p:ext>
              </p:extLst>
            </p:nvPr>
          </p:nvGraphicFramePr>
          <p:xfrm>
            <a:off x="3412116" y="1946404"/>
            <a:ext cx="8128000" cy="180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0BDE0D9A-889E-41C4-8B2E-EEE1002DE019}"/>
                </a:ext>
              </a:extLst>
            </p:cNvPr>
            <p:cNvSpPr txBox="1"/>
            <p:nvPr/>
          </p:nvSpPr>
          <p:spPr>
            <a:xfrm>
              <a:off x="8725884" y="2326880"/>
              <a:ext cx="2492990" cy="11470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ts val="28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点击输入内容点击输入</a:t>
              </a:r>
            </a:p>
            <a:p>
              <a:pPr algn="r">
                <a:lnSpc>
                  <a:spcPts val="28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点击输入内容点击输入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endParaRPr>
            </a:p>
            <a:p>
              <a:pPr algn="r">
                <a:lnSpc>
                  <a:spcPts val="28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点击输入内容点击输入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C939CB8D-F73A-4A2D-8064-8FD87762AB4A}"/>
              </a:ext>
            </a:extLst>
          </p:cNvPr>
          <p:cNvGrpSpPr/>
          <p:nvPr/>
        </p:nvGrpSpPr>
        <p:grpSpPr>
          <a:xfrm>
            <a:off x="3412116" y="4207761"/>
            <a:ext cx="8128000" cy="1800000"/>
            <a:chOff x="3412116" y="4143963"/>
            <a:chExt cx="8128000" cy="1800000"/>
          </a:xfrm>
        </p:grpSpPr>
        <p:graphicFrame>
          <p:nvGraphicFramePr>
            <p:cNvPr id="26" name="图表 25">
              <a:extLst>
                <a:ext uri="{FF2B5EF4-FFF2-40B4-BE49-F238E27FC236}">
                  <a16:creationId xmlns:a16="http://schemas.microsoft.com/office/drawing/2014/main" id="{022B927E-2C90-4708-8E49-61DE056BE64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214847473"/>
                </p:ext>
              </p:extLst>
            </p:nvPr>
          </p:nvGraphicFramePr>
          <p:xfrm>
            <a:off x="3412116" y="4143963"/>
            <a:ext cx="8128000" cy="180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29CBEB9C-AC50-4ADE-933D-BD3E567621AF}"/>
                </a:ext>
              </a:extLst>
            </p:cNvPr>
            <p:cNvSpPr txBox="1"/>
            <p:nvPr/>
          </p:nvSpPr>
          <p:spPr>
            <a:xfrm>
              <a:off x="8725884" y="4524439"/>
              <a:ext cx="2492990" cy="11470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ts val="28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点击输入内容点击输入</a:t>
              </a:r>
            </a:p>
            <a:p>
              <a:pPr algn="r">
                <a:lnSpc>
                  <a:spcPts val="28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点击输入内容点击输入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endParaRPr>
            </a:p>
            <a:p>
              <a:pPr algn="r">
                <a:lnSpc>
                  <a:spcPts val="28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点击输入内容点击输入</a:t>
              </a:r>
            </a:p>
          </p:txBody>
        </p:sp>
      </p:grpSp>
      <p:sp>
        <p:nvSpPr>
          <p:cNvPr id="28" name="椭圆 27">
            <a:extLst>
              <a:ext uri="{FF2B5EF4-FFF2-40B4-BE49-F238E27FC236}">
                <a16:creationId xmlns:a16="http://schemas.microsoft.com/office/drawing/2014/main" id="{57B191E4-F6F7-490D-8171-20F43930BEC6}"/>
              </a:ext>
            </a:extLst>
          </p:cNvPr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747C62D4-4D2C-4B12-BE51-ACC9E22D2A74}"/>
              </a:ext>
            </a:extLst>
          </p:cNvPr>
          <p:cNvCxnSpPr>
            <a:cxnSpLocks/>
            <a:stCxn id="28" idx="2"/>
            <a:endCxn id="30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椭圆 29">
            <a:extLst>
              <a:ext uri="{FF2B5EF4-FFF2-40B4-BE49-F238E27FC236}">
                <a16:creationId xmlns:a16="http://schemas.microsoft.com/office/drawing/2014/main" id="{48AC7215-374B-4847-94BE-6AB99904CD59}"/>
              </a:ext>
            </a:extLst>
          </p:cNvPr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9005690F-B1F2-4E6C-9CAD-7CC1338DCF4C}"/>
              </a:ext>
            </a:extLst>
          </p:cNvPr>
          <p:cNvSpPr txBox="1"/>
          <p:nvPr/>
        </p:nvSpPr>
        <p:spPr>
          <a:xfrm>
            <a:off x="4849504" y="689066"/>
            <a:ext cx="24929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公司规章制度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FCB0A641-37F6-45EB-BFDD-B046593699EC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CFB79188-2883-491A-9E11-68E11EE3389E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4F5A4561-6D94-46CF-B17F-699DB5525286}"/>
              </a:ext>
            </a:extLst>
          </p:cNvPr>
          <p:cNvCxnSpPr>
            <a:cxnSpLocks/>
            <a:stCxn id="33" idx="2"/>
            <a:endCxn id="35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椭圆 34">
            <a:extLst>
              <a:ext uri="{FF2B5EF4-FFF2-40B4-BE49-F238E27FC236}">
                <a16:creationId xmlns:a16="http://schemas.microsoft.com/office/drawing/2014/main" id="{FA1698D6-72C5-4957-860F-D44D20A8F8F7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225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8A78052-64F9-41A2-81E2-E194D3138F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34"/>
          <a:stretch/>
        </p:blipFill>
        <p:spPr>
          <a:xfrm>
            <a:off x="0" y="3022207"/>
            <a:ext cx="12192000" cy="3835793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D7E0A4E3-2200-4A16-8D15-E3D7E0D6AB03}"/>
              </a:ext>
            </a:extLst>
          </p:cNvPr>
          <p:cNvGrpSpPr/>
          <p:nvPr/>
        </p:nvGrpSpPr>
        <p:grpSpPr>
          <a:xfrm>
            <a:off x="1148926" y="2123753"/>
            <a:ext cx="2604012" cy="1584251"/>
            <a:chOff x="1282670" y="4476306"/>
            <a:chExt cx="2604012" cy="1584251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DAD5C934-4942-4807-9BD4-8E4C4B5B1C3C}"/>
                </a:ext>
              </a:extLst>
            </p:cNvPr>
            <p:cNvSpPr/>
            <p:nvPr/>
          </p:nvSpPr>
          <p:spPr>
            <a:xfrm>
              <a:off x="1282670" y="4476306"/>
              <a:ext cx="2604012" cy="1584251"/>
            </a:xfrm>
            <a:prstGeom prst="roundRect">
              <a:avLst>
                <a:gd name="adj" fmla="val 23378"/>
              </a:avLst>
            </a:prstGeom>
            <a:solidFill>
              <a:srgbClr val="F6B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BC95DB9E-0A29-430C-AAEE-8966D416E744}"/>
                </a:ext>
              </a:extLst>
            </p:cNvPr>
            <p:cNvSpPr txBox="1"/>
            <p:nvPr/>
          </p:nvSpPr>
          <p:spPr>
            <a:xfrm>
              <a:off x="1569013" y="4722127"/>
              <a:ext cx="2031325" cy="10926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</a:t>
              </a:r>
            </a:p>
            <a:p>
              <a:pPr algn="ctr">
                <a:lnSpc>
                  <a:spcPts val="26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endParaRPr>
            </a:p>
            <a:p>
              <a:pPr algn="ctr">
                <a:lnSpc>
                  <a:spcPts val="26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99FEB992-3EB5-4C5E-81E5-D18DF96045E9}"/>
              </a:ext>
            </a:extLst>
          </p:cNvPr>
          <p:cNvGrpSpPr/>
          <p:nvPr/>
        </p:nvGrpSpPr>
        <p:grpSpPr>
          <a:xfrm>
            <a:off x="4793994" y="2123753"/>
            <a:ext cx="2604012" cy="1584251"/>
            <a:chOff x="1282670" y="4476306"/>
            <a:chExt cx="2604012" cy="1584251"/>
          </a:xfrm>
        </p:grpSpPr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02C66BE2-4DA2-411E-B5A8-C1D8F5FBE91E}"/>
                </a:ext>
              </a:extLst>
            </p:cNvPr>
            <p:cNvSpPr/>
            <p:nvPr/>
          </p:nvSpPr>
          <p:spPr>
            <a:xfrm>
              <a:off x="1282670" y="4476306"/>
              <a:ext cx="2604012" cy="1584251"/>
            </a:xfrm>
            <a:prstGeom prst="roundRect">
              <a:avLst>
                <a:gd name="adj" fmla="val 23378"/>
              </a:avLst>
            </a:prstGeom>
            <a:solidFill>
              <a:schemeClr val="bg1"/>
            </a:solidFill>
            <a:ln w="38100">
              <a:solidFill>
                <a:srgbClr val="F6BD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AEAD1FAA-F17C-45AF-9112-936A9B717982}"/>
                </a:ext>
              </a:extLst>
            </p:cNvPr>
            <p:cNvSpPr txBox="1"/>
            <p:nvPr/>
          </p:nvSpPr>
          <p:spPr>
            <a:xfrm>
              <a:off x="1569013" y="4722127"/>
              <a:ext cx="2031325" cy="10926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</a:t>
              </a:r>
            </a:p>
            <a:p>
              <a:pPr algn="ctr">
                <a:lnSpc>
                  <a:spcPts val="26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endParaRPr>
            </a:p>
            <a:p>
              <a:pPr algn="ctr">
                <a:lnSpc>
                  <a:spcPts val="26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3A3D31FC-9CCD-4F10-AFA4-E5ABAB2DB688}"/>
              </a:ext>
            </a:extLst>
          </p:cNvPr>
          <p:cNvGrpSpPr/>
          <p:nvPr/>
        </p:nvGrpSpPr>
        <p:grpSpPr>
          <a:xfrm>
            <a:off x="8439062" y="2123753"/>
            <a:ext cx="2604012" cy="1584251"/>
            <a:chOff x="1282670" y="4476306"/>
            <a:chExt cx="2604012" cy="1584251"/>
          </a:xfrm>
        </p:grpSpPr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id="{23371FA6-E7E1-4815-A552-EAF7EEE9A2E4}"/>
                </a:ext>
              </a:extLst>
            </p:cNvPr>
            <p:cNvSpPr/>
            <p:nvPr/>
          </p:nvSpPr>
          <p:spPr>
            <a:xfrm>
              <a:off x="1282670" y="4476306"/>
              <a:ext cx="2604012" cy="1584251"/>
            </a:xfrm>
            <a:prstGeom prst="roundRect">
              <a:avLst>
                <a:gd name="adj" fmla="val 23378"/>
              </a:avLst>
            </a:prstGeom>
            <a:solidFill>
              <a:srgbClr val="F6B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76470F6C-70E4-4CB2-BE68-2770E482635E}"/>
                </a:ext>
              </a:extLst>
            </p:cNvPr>
            <p:cNvSpPr txBox="1"/>
            <p:nvPr/>
          </p:nvSpPr>
          <p:spPr>
            <a:xfrm>
              <a:off x="1569013" y="4722127"/>
              <a:ext cx="2031325" cy="10926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</a:t>
              </a:r>
            </a:p>
            <a:p>
              <a:pPr algn="ctr">
                <a:lnSpc>
                  <a:spcPts val="26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endParaRPr>
            </a:p>
            <a:p>
              <a:pPr algn="ctr">
                <a:lnSpc>
                  <a:spcPts val="26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</a:t>
              </a:r>
            </a:p>
          </p:txBody>
        </p:sp>
      </p:grpSp>
      <p:sp>
        <p:nvSpPr>
          <p:cNvPr id="29" name="椭圆 28">
            <a:extLst>
              <a:ext uri="{FF2B5EF4-FFF2-40B4-BE49-F238E27FC236}">
                <a16:creationId xmlns:a16="http://schemas.microsoft.com/office/drawing/2014/main" id="{57FF617B-1284-48D3-A7A2-D4AA37F546E7}"/>
              </a:ext>
            </a:extLst>
          </p:cNvPr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6E16952E-FDCB-4431-9E65-DC36AA93A64C}"/>
              </a:ext>
            </a:extLst>
          </p:cNvPr>
          <p:cNvCxnSpPr>
            <a:cxnSpLocks/>
            <a:stCxn id="29" idx="2"/>
            <a:endCxn id="31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椭圆 30">
            <a:extLst>
              <a:ext uri="{FF2B5EF4-FFF2-40B4-BE49-F238E27FC236}">
                <a16:creationId xmlns:a16="http://schemas.microsoft.com/office/drawing/2014/main" id="{442C2B81-8E94-4F1A-A8BC-A29CA76ADDC9}"/>
              </a:ext>
            </a:extLst>
          </p:cNvPr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6EC0B5EA-6A5C-423C-9EC6-ACB78361299B}"/>
              </a:ext>
            </a:extLst>
          </p:cNvPr>
          <p:cNvSpPr txBox="1"/>
          <p:nvPr/>
        </p:nvSpPr>
        <p:spPr>
          <a:xfrm>
            <a:off x="4849504" y="689066"/>
            <a:ext cx="24929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公司规章制度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AD0608CE-DBC2-4510-A2D7-E156A59A8056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83F5A0FC-A9CE-4802-A7F0-C1F6A32CAA9D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5264E980-C62B-466B-918D-27916F6A1E88}"/>
              </a:ext>
            </a:extLst>
          </p:cNvPr>
          <p:cNvCxnSpPr>
            <a:cxnSpLocks/>
            <a:stCxn id="34" idx="2"/>
            <a:endCxn id="36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椭圆 35">
            <a:extLst>
              <a:ext uri="{FF2B5EF4-FFF2-40B4-BE49-F238E27FC236}">
                <a16:creationId xmlns:a16="http://schemas.microsoft.com/office/drawing/2014/main" id="{BC8E5A94-81D2-46B3-9216-0878D5C1A05A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9081708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97C0EF2-6391-48F7-802F-FEA06AB5D1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984" y="2752280"/>
            <a:ext cx="3046385" cy="4118713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C168EE8D-82EF-4AE4-9407-F3C0AB355448}"/>
              </a:ext>
            </a:extLst>
          </p:cNvPr>
          <p:cNvGrpSpPr/>
          <p:nvPr/>
        </p:nvGrpSpPr>
        <p:grpSpPr>
          <a:xfrm>
            <a:off x="1586034" y="2203408"/>
            <a:ext cx="4305115" cy="794976"/>
            <a:chOff x="1139457" y="2224672"/>
            <a:chExt cx="4305115" cy="794976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67C8434F-EBFC-46D7-BFA5-7B4FC3F81251}"/>
                </a:ext>
              </a:extLst>
            </p:cNvPr>
            <p:cNvSpPr/>
            <p:nvPr/>
          </p:nvSpPr>
          <p:spPr>
            <a:xfrm>
              <a:off x="1139457" y="2270054"/>
              <a:ext cx="749594" cy="749594"/>
            </a:xfrm>
            <a:prstGeom prst="ellipse">
              <a:avLst/>
            </a:prstGeom>
            <a:solidFill>
              <a:srgbClr val="E1AD58"/>
            </a:solidFill>
            <a:ln w="38100"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solidFill>
                    <a:srgbClr val="F2F2F2"/>
                  </a:solidFill>
                  <a:latin typeface="汉仪雅酷黑W" panose="00020600040101010101" pitchFamily="18" charset="-122"/>
                  <a:ea typeface="汉仪雅酷黑W" panose="00020600040101010101" pitchFamily="18" charset="-122"/>
                </a:rPr>
                <a:t>1</a:t>
              </a:r>
              <a:endParaRPr lang="zh-CN" altLang="en-US" sz="2800" dirty="0">
                <a:solidFill>
                  <a:srgbClr val="F2F2F2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6294F80A-1664-43A4-8364-7F20AE0E704B}"/>
                </a:ext>
              </a:extLst>
            </p:cNvPr>
            <p:cNvSpPr txBox="1"/>
            <p:nvPr/>
          </p:nvSpPr>
          <p:spPr>
            <a:xfrm>
              <a:off x="2028252" y="2224672"/>
              <a:ext cx="3416320" cy="759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点击输入内容点击输入内容点击</a:t>
              </a:r>
            </a:p>
            <a:p>
              <a:pPr>
                <a:lnSpc>
                  <a:spcPts val="26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点击输入内容点击输入内容点击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F8CCB68D-2372-4EB7-AA88-2335A85DD643}"/>
              </a:ext>
            </a:extLst>
          </p:cNvPr>
          <p:cNvGrpSpPr/>
          <p:nvPr/>
        </p:nvGrpSpPr>
        <p:grpSpPr>
          <a:xfrm>
            <a:off x="1586034" y="3226908"/>
            <a:ext cx="4305115" cy="794976"/>
            <a:chOff x="1139457" y="2224672"/>
            <a:chExt cx="4305115" cy="794976"/>
          </a:xfrm>
        </p:grpSpPr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8F699F38-9D27-4C9A-8869-9B9ADEAB4F39}"/>
                </a:ext>
              </a:extLst>
            </p:cNvPr>
            <p:cNvSpPr/>
            <p:nvPr/>
          </p:nvSpPr>
          <p:spPr>
            <a:xfrm>
              <a:off x="1139457" y="2270054"/>
              <a:ext cx="749594" cy="749594"/>
            </a:xfrm>
            <a:prstGeom prst="ellipse">
              <a:avLst/>
            </a:prstGeom>
            <a:solidFill>
              <a:srgbClr val="8CC5DF"/>
            </a:solidFill>
            <a:ln w="38100"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solidFill>
                    <a:srgbClr val="F2F2F2"/>
                  </a:solidFill>
                  <a:latin typeface="汉仪雅酷黑W" panose="00020600040101010101" pitchFamily="18" charset="-122"/>
                  <a:ea typeface="汉仪雅酷黑W" panose="00020600040101010101" pitchFamily="18" charset="-122"/>
                </a:rPr>
                <a:t>2</a:t>
              </a:r>
              <a:endParaRPr lang="zh-CN" altLang="en-US" sz="2800" dirty="0">
                <a:solidFill>
                  <a:srgbClr val="F2F2F2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AB359B05-B84C-474A-9431-EAEEF0EF107C}"/>
                </a:ext>
              </a:extLst>
            </p:cNvPr>
            <p:cNvSpPr txBox="1"/>
            <p:nvPr/>
          </p:nvSpPr>
          <p:spPr>
            <a:xfrm>
              <a:off x="2028252" y="2224672"/>
              <a:ext cx="377539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lnSpc>
                  <a:spcPts val="2600"/>
                </a:lnSpc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defRPr>
              </a:lvl1pPr>
            </a:lstStyle>
            <a:p>
              <a:r>
                <a:rPr lang="zh-CN" altLang="en-US" dirty="0"/>
                <a:t>点击输入内容点击输入内容点击</a:t>
              </a:r>
            </a:p>
            <a:p>
              <a:r>
                <a:rPr lang="zh-CN" altLang="en-US" dirty="0"/>
                <a:t>点击输入内容点击输入内容点击</a:t>
              </a: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AACFBFCE-BA38-41C5-ABE7-FB3E5AFB610A}"/>
              </a:ext>
            </a:extLst>
          </p:cNvPr>
          <p:cNvGrpSpPr/>
          <p:nvPr/>
        </p:nvGrpSpPr>
        <p:grpSpPr>
          <a:xfrm>
            <a:off x="1586034" y="4250408"/>
            <a:ext cx="4305115" cy="794976"/>
            <a:chOff x="1139457" y="2224672"/>
            <a:chExt cx="4305115" cy="794976"/>
          </a:xfrm>
        </p:grpSpPr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34F74582-FC70-4F0C-AE4A-2B8DEB1B2E88}"/>
                </a:ext>
              </a:extLst>
            </p:cNvPr>
            <p:cNvSpPr/>
            <p:nvPr/>
          </p:nvSpPr>
          <p:spPr>
            <a:xfrm>
              <a:off x="1139457" y="2270054"/>
              <a:ext cx="749594" cy="749594"/>
            </a:xfrm>
            <a:prstGeom prst="ellipse">
              <a:avLst/>
            </a:prstGeom>
            <a:solidFill>
              <a:srgbClr val="CF6B71"/>
            </a:solidFill>
            <a:ln w="38100"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solidFill>
                    <a:srgbClr val="F2F2F2"/>
                  </a:solidFill>
                  <a:latin typeface="汉仪雅酷黑W" panose="00020600040101010101" pitchFamily="18" charset="-122"/>
                  <a:ea typeface="汉仪雅酷黑W" panose="00020600040101010101" pitchFamily="18" charset="-122"/>
                </a:rPr>
                <a:t>3</a:t>
              </a:r>
              <a:endParaRPr lang="zh-CN" altLang="en-US" sz="2800" dirty="0">
                <a:solidFill>
                  <a:srgbClr val="F2F2F2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14372DD3-6A9A-4144-8AAC-9B52C4A21968}"/>
                </a:ext>
              </a:extLst>
            </p:cNvPr>
            <p:cNvSpPr txBox="1"/>
            <p:nvPr/>
          </p:nvSpPr>
          <p:spPr>
            <a:xfrm>
              <a:off x="2028252" y="2224672"/>
              <a:ext cx="377539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lnSpc>
                  <a:spcPts val="2600"/>
                </a:lnSpc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defRPr>
              </a:lvl1pPr>
            </a:lstStyle>
            <a:p>
              <a:r>
                <a:rPr lang="zh-CN" altLang="en-US" dirty="0"/>
                <a:t>点击输入内容点击输入内容点击</a:t>
              </a:r>
            </a:p>
            <a:p>
              <a:r>
                <a:rPr lang="zh-CN" altLang="en-US" dirty="0"/>
                <a:t>点击输入内容点击输入内容点击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9DC52169-E6CC-4C9A-83C6-B72B1AD89FE4}"/>
              </a:ext>
            </a:extLst>
          </p:cNvPr>
          <p:cNvGrpSpPr/>
          <p:nvPr/>
        </p:nvGrpSpPr>
        <p:grpSpPr>
          <a:xfrm>
            <a:off x="1586034" y="5273908"/>
            <a:ext cx="4407707" cy="794976"/>
            <a:chOff x="1139457" y="2224672"/>
            <a:chExt cx="4407707" cy="794976"/>
          </a:xfrm>
        </p:grpSpPr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FB095CFC-9924-474A-98DD-168871683F72}"/>
                </a:ext>
              </a:extLst>
            </p:cNvPr>
            <p:cNvSpPr/>
            <p:nvPr/>
          </p:nvSpPr>
          <p:spPr>
            <a:xfrm>
              <a:off x="1139457" y="2270054"/>
              <a:ext cx="749594" cy="749594"/>
            </a:xfrm>
            <a:prstGeom prst="ellipse">
              <a:avLst/>
            </a:prstGeom>
            <a:solidFill>
              <a:srgbClr val="ECC95D"/>
            </a:solidFill>
            <a:ln w="38100"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solidFill>
                    <a:srgbClr val="F2F2F2"/>
                  </a:solidFill>
                  <a:latin typeface="汉仪雅酷黑W" panose="00020600040101010101" pitchFamily="18" charset="-122"/>
                  <a:ea typeface="汉仪雅酷黑W" panose="00020600040101010101" pitchFamily="18" charset="-122"/>
                </a:rPr>
                <a:t>4</a:t>
              </a:r>
              <a:endParaRPr lang="zh-CN" altLang="en-US" sz="2800" dirty="0">
                <a:solidFill>
                  <a:srgbClr val="F2F2F2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C8EAD907-B243-4524-B5BB-48F9C710E76E}"/>
                </a:ext>
              </a:extLst>
            </p:cNvPr>
            <p:cNvSpPr txBox="1"/>
            <p:nvPr/>
          </p:nvSpPr>
          <p:spPr>
            <a:xfrm>
              <a:off x="2028252" y="2224672"/>
              <a:ext cx="377539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lnSpc>
                  <a:spcPts val="2600"/>
                </a:lnSpc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defRPr>
              </a:lvl1pPr>
            </a:lstStyle>
            <a:p>
              <a:r>
                <a:rPr lang="zh-CN" altLang="en-US" dirty="0"/>
                <a:t>点击输入内容点击输入内容点击</a:t>
              </a:r>
            </a:p>
            <a:p>
              <a:r>
                <a:rPr lang="zh-CN" altLang="en-US" dirty="0"/>
                <a:t>点击输入内容点击输入内容点击</a:t>
              </a:r>
            </a:p>
          </p:txBody>
        </p:sp>
      </p:grpSp>
      <p:sp>
        <p:nvSpPr>
          <p:cNvPr id="33" name="椭圆 32">
            <a:extLst>
              <a:ext uri="{FF2B5EF4-FFF2-40B4-BE49-F238E27FC236}">
                <a16:creationId xmlns:a16="http://schemas.microsoft.com/office/drawing/2014/main" id="{E7793051-6A64-4EB0-B42A-F85E8B6FD675}"/>
              </a:ext>
            </a:extLst>
          </p:cNvPr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725FB77E-E73B-4C0A-84FD-6B9BFE5444E3}"/>
              </a:ext>
            </a:extLst>
          </p:cNvPr>
          <p:cNvCxnSpPr>
            <a:cxnSpLocks/>
            <a:stCxn id="33" idx="2"/>
            <a:endCxn id="35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椭圆 34">
            <a:extLst>
              <a:ext uri="{FF2B5EF4-FFF2-40B4-BE49-F238E27FC236}">
                <a16:creationId xmlns:a16="http://schemas.microsoft.com/office/drawing/2014/main" id="{9B984D5D-6E36-4DFC-B6D2-CCF91E28BEE8}"/>
              </a:ext>
            </a:extLst>
          </p:cNvPr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264BC8BE-CE7C-4E51-BA2B-2F3DF763DD70}"/>
              </a:ext>
            </a:extLst>
          </p:cNvPr>
          <p:cNvSpPr txBox="1"/>
          <p:nvPr/>
        </p:nvSpPr>
        <p:spPr>
          <a:xfrm>
            <a:off x="4849504" y="689066"/>
            <a:ext cx="24929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公司规章制度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593549CD-33A4-4E24-9B4B-EF74D3A42440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702D372D-4E83-4D1C-86C2-8DAC83FED0F1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530DBDA9-9E79-4F5C-955B-41C3D3AD1443}"/>
              </a:ext>
            </a:extLst>
          </p:cNvPr>
          <p:cNvCxnSpPr>
            <a:cxnSpLocks/>
            <a:stCxn id="38" idx="2"/>
            <a:endCxn id="40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椭圆 39">
            <a:extLst>
              <a:ext uri="{FF2B5EF4-FFF2-40B4-BE49-F238E27FC236}">
                <a16:creationId xmlns:a16="http://schemas.microsoft.com/office/drawing/2014/main" id="{B42B6D92-6EA8-4FA3-B9A3-235B96E7B975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5D3DEB3-5A77-48AA-842C-9DD2CB1954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49"/>
          <a:stretch/>
        </p:blipFill>
        <p:spPr>
          <a:xfrm>
            <a:off x="7112204" y="1936605"/>
            <a:ext cx="3340385" cy="493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7881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33D64BA2-560D-487E-8548-05F99FAB9E3E}"/>
              </a:ext>
            </a:extLst>
          </p:cNvPr>
          <p:cNvGrpSpPr/>
          <p:nvPr/>
        </p:nvGrpSpPr>
        <p:grpSpPr>
          <a:xfrm>
            <a:off x="6535074" y="1993396"/>
            <a:ext cx="4006801" cy="839323"/>
            <a:chOff x="6258623" y="2105889"/>
            <a:chExt cx="4006801" cy="839323"/>
          </a:xfrm>
        </p:grpSpPr>
        <p:sp>
          <p:nvSpPr>
            <p:cNvPr id="10" name="Freeform 45">
              <a:extLst>
                <a:ext uri="{FF2B5EF4-FFF2-40B4-BE49-F238E27FC236}">
                  <a16:creationId xmlns:a16="http://schemas.microsoft.com/office/drawing/2014/main" id="{B2ED4E97-C077-40FE-AA2A-B4EA42C5E9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58623" y="2105889"/>
              <a:ext cx="839323" cy="839323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E1AD5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A9BB0EC1-4C81-4EA0-91DD-7373C4A68749}"/>
                </a:ext>
              </a:extLst>
            </p:cNvPr>
            <p:cNvSpPr txBox="1"/>
            <p:nvPr/>
          </p:nvSpPr>
          <p:spPr>
            <a:xfrm>
              <a:off x="7259473" y="2105889"/>
              <a:ext cx="3262432" cy="8403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lnSpc>
                  <a:spcPts val="2600"/>
                </a:lnSpc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defRPr>
              </a:lvl1pPr>
            </a:lstStyle>
            <a:p>
              <a:r>
                <a:rPr lang="zh-CN" altLang="en-US" dirty="0"/>
                <a:t>点击输入内容点击输入内容</a:t>
              </a:r>
              <a:endParaRPr lang="en-US" altLang="zh-CN" dirty="0"/>
            </a:p>
            <a:p>
              <a:r>
                <a:rPr lang="zh-CN" altLang="en-US" dirty="0"/>
                <a:t>点击输入内容点击输入内容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68EF015F-90E0-44B0-9AE1-69E8ABE781A1}"/>
              </a:ext>
            </a:extLst>
          </p:cNvPr>
          <p:cNvGrpSpPr/>
          <p:nvPr/>
        </p:nvGrpSpPr>
        <p:grpSpPr>
          <a:xfrm>
            <a:off x="6535074" y="3090945"/>
            <a:ext cx="4006801" cy="839323"/>
            <a:chOff x="6258623" y="2105889"/>
            <a:chExt cx="4006801" cy="839323"/>
          </a:xfrm>
        </p:grpSpPr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id="{C4130A52-ADA7-4484-BEB4-33A7430635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58623" y="2105889"/>
              <a:ext cx="839323" cy="839323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8CC5D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BF42F4AE-DE01-4593-B2DE-15639CF4459F}"/>
                </a:ext>
              </a:extLst>
            </p:cNvPr>
            <p:cNvSpPr txBox="1"/>
            <p:nvPr/>
          </p:nvSpPr>
          <p:spPr>
            <a:xfrm>
              <a:off x="7259473" y="2105889"/>
              <a:ext cx="3262432" cy="8403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lnSpc>
                  <a:spcPts val="2600"/>
                </a:lnSpc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defRPr>
              </a:lvl1pPr>
            </a:lstStyle>
            <a:p>
              <a:r>
                <a:rPr lang="zh-CN" altLang="en-US" dirty="0"/>
                <a:t>点击输入内容点击输入内容</a:t>
              </a:r>
              <a:endParaRPr lang="en-US" altLang="zh-CN" dirty="0"/>
            </a:p>
            <a:p>
              <a:r>
                <a:rPr lang="zh-CN" altLang="en-US" dirty="0"/>
                <a:t>点击输入内容点击输入内容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3953B044-B569-4096-9F50-8239CEBA15ED}"/>
              </a:ext>
            </a:extLst>
          </p:cNvPr>
          <p:cNvGrpSpPr/>
          <p:nvPr/>
        </p:nvGrpSpPr>
        <p:grpSpPr>
          <a:xfrm>
            <a:off x="6535074" y="4188494"/>
            <a:ext cx="4006801" cy="839323"/>
            <a:chOff x="6258623" y="2105889"/>
            <a:chExt cx="4006801" cy="839323"/>
          </a:xfrm>
        </p:grpSpPr>
        <p:sp>
          <p:nvSpPr>
            <p:cNvPr id="22" name="Freeform 45">
              <a:extLst>
                <a:ext uri="{FF2B5EF4-FFF2-40B4-BE49-F238E27FC236}">
                  <a16:creationId xmlns:a16="http://schemas.microsoft.com/office/drawing/2014/main" id="{14AEEAF0-1DAE-4B18-8662-80FD600937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58623" y="2105889"/>
              <a:ext cx="839323" cy="839323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CF6B7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E3757CE6-4600-4124-9837-F442D11B8E74}"/>
                </a:ext>
              </a:extLst>
            </p:cNvPr>
            <p:cNvSpPr txBox="1"/>
            <p:nvPr/>
          </p:nvSpPr>
          <p:spPr>
            <a:xfrm>
              <a:off x="7259473" y="2105889"/>
              <a:ext cx="3262432" cy="8403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lnSpc>
                  <a:spcPts val="2600"/>
                </a:lnSpc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defRPr>
              </a:lvl1pPr>
            </a:lstStyle>
            <a:p>
              <a:r>
                <a:rPr lang="zh-CN" altLang="en-US" dirty="0"/>
                <a:t>点击输入内容点击输入内容</a:t>
              </a:r>
              <a:endParaRPr lang="en-US" altLang="zh-CN" dirty="0"/>
            </a:p>
            <a:p>
              <a:r>
                <a:rPr lang="zh-CN" altLang="en-US" dirty="0"/>
                <a:t>点击输入内容点击输入内容</a:t>
              </a: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E8C39569-F21E-47CA-915E-CFF7E32727F9}"/>
              </a:ext>
            </a:extLst>
          </p:cNvPr>
          <p:cNvGrpSpPr/>
          <p:nvPr/>
        </p:nvGrpSpPr>
        <p:grpSpPr>
          <a:xfrm>
            <a:off x="6535074" y="5286044"/>
            <a:ext cx="4006801" cy="839323"/>
            <a:chOff x="6258623" y="2105889"/>
            <a:chExt cx="4006801" cy="839323"/>
          </a:xfrm>
        </p:grpSpPr>
        <p:sp>
          <p:nvSpPr>
            <p:cNvPr id="28" name="Freeform 45">
              <a:extLst>
                <a:ext uri="{FF2B5EF4-FFF2-40B4-BE49-F238E27FC236}">
                  <a16:creationId xmlns:a16="http://schemas.microsoft.com/office/drawing/2014/main" id="{2B289642-851B-4EA9-B1E0-EBFE038949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58623" y="2105889"/>
              <a:ext cx="839323" cy="839323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ECC95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AE074BFF-4795-4FFE-BEDD-A22A1B1B2170}"/>
                </a:ext>
              </a:extLst>
            </p:cNvPr>
            <p:cNvSpPr txBox="1"/>
            <p:nvPr/>
          </p:nvSpPr>
          <p:spPr>
            <a:xfrm>
              <a:off x="7259473" y="2105889"/>
              <a:ext cx="3262432" cy="8403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lnSpc>
                  <a:spcPts val="2600"/>
                </a:lnSpc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defRPr>
              </a:lvl1pPr>
            </a:lstStyle>
            <a:p>
              <a:r>
                <a:rPr lang="zh-CN" altLang="en-US" dirty="0"/>
                <a:t>点击输入内容点击输入内容</a:t>
              </a:r>
              <a:endParaRPr lang="en-US" altLang="zh-CN" dirty="0"/>
            </a:p>
            <a:p>
              <a:r>
                <a:rPr lang="zh-CN" altLang="en-US" dirty="0"/>
                <a:t>点击输入内容点击输入内容</a:t>
              </a: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5440F297-FA00-4D7E-9497-3D85A56C1F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70" y="1927929"/>
            <a:ext cx="4658421" cy="4658421"/>
          </a:xfrm>
          <a:prstGeom prst="rect">
            <a:avLst/>
          </a:prstGeom>
        </p:spPr>
      </p:pic>
      <p:sp>
        <p:nvSpPr>
          <p:cNvPr id="30" name="椭圆 29">
            <a:extLst>
              <a:ext uri="{FF2B5EF4-FFF2-40B4-BE49-F238E27FC236}">
                <a16:creationId xmlns:a16="http://schemas.microsoft.com/office/drawing/2014/main" id="{72FCFB88-8154-45D0-921F-DA41088AE517}"/>
              </a:ext>
            </a:extLst>
          </p:cNvPr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D3161043-3FD3-4DB8-9505-B79FEBF04BFE}"/>
              </a:ext>
            </a:extLst>
          </p:cNvPr>
          <p:cNvCxnSpPr>
            <a:cxnSpLocks/>
            <a:stCxn id="30" idx="2"/>
            <a:endCxn id="32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椭圆 31">
            <a:extLst>
              <a:ext uri="{FF2B5EF4-FFF2-40B4-BE49-F238E27FC236}">
                <a16:creationId xmlns:a16="http://schemas.microsoft.com/office/drawing/2014/main" id="{45619ABE-0802-44A5-BFA1-008D86BC30EA}"/>
              </a:ext>
            </a:extLst>
          </p:cNvPr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D721C00B-2B99-4D42-B7CD-73AACFF15ACF}"/>
              </a:ext>
            </a:extLst>
          </p:cNvPr>
          <p:cNvSpPr txBox="1"/>
          <p:nvPr/>
        </p:nvSpPr>
        <p:spPr>
          <a:xfrm>
            <a:off x="4849504" y="689066"/>
            <a:ext cx="24929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公司规章制度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A1B06194-0691-4399-A301-77CD80D5CAE7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02998943-A164-4FCC-8267-284F86B39BA3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68FB255A-77F9-4957-9429-422522D7B314}"/>
              </a:ext>
            </a:extLst>
          </p:cNvPr>
          <p:cNvCxnSpPr>
            <a:cxnSpLocks/>
            <a:stCxn id="35" idx="2"/>
            <a:endCxn id="37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椭圆 36">
            <a:extLst>
              <a:ext uri="{FF2B5EF4-FFF2-40B4-BE49-F238E27FC236}">
                <a16:creationId xmlns:a16="http://schemas.microsoft.com/office/drawing/2014/main" id="{EDB56163-9560-4491-AF66-8DC00B75264D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774176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>
            <a:extLst>
              <a:ext uri="{FF2B5EF4-FFF2-40B4-BE49-F238E27FC236}">
                <a16:creationId xmlns:a16="http://schemas.microsoft.com/office/drawing/2014/main" id="{CD842A9C-6A2A-4B26-896C-CF143698A1C2}"/>
              </a:ext>
            </a:extLst>
          </p:cNvPr>
          <p:cNvSpPr/>
          <p:nvPr/>
        </p:nvSpPr>
        <p:spPr>
          <a:xfrm>
            <a:off x="8282773" y="1581721"/>
            <a:ext cx="159488" cy="159488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2626DEBD-57D3-4391-8BDD-11F7C8FB4AE5}"/>
              </a:ext>
            </a:extLst>
          </p:cNvPr>
          <p:cNvCxnSpPr>
            <a:cxnSpLocks/>
            <a:endCxn id="5" idx="6"/>
          </p:cNvCxnSpPr>
          <p:nvPr/>
        </p:nvCxnSpPr>
        <p:spPr>
          <a:xfrm flipH="1">
            <a:off x="956933" y="1661465"/>
            <a:ext cx="7325842" cy="0"/>
          </a:xfrm>
          <a:prstGeom prst="line">
            <a:avLst/>
          </a:prstGeom>
          <a:ln w="38100">
            <a:solidFill>
              <a:srgbClr val="CF6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>
            <a:extLst>
              <a:ext uri="{FF2B5EF4-FFF2-40B4-BE49-F238E27FC236}">
                <a16:creationId xmlns:a16="http://schemas.microsoft.com/office/drawing/2014/main" id="{0FA469B3-EE68-4703-8090-3731DB82CFA3}"/>
              </a:ext>
            </a:extLst>
          </p:cNvPr>
          <p:cNvSpPr/>
          <p:nvPr/>
        </p:nvSpPr>
        <p:spPr>
          <a:xfrm>
            <a:off x="797445" y="1581721"/>
            <a:ext cx="159488" cy="159488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51ACEED7-4DB5-4816-AB21-2B1FDCE3D6F5}"/>
              </a:ext>
            </a:extLst>
          </p:cNvPr>
          <p:cNvSpPr/>
          <p:nvPr/>
        </p:nvSpPr>
        <p:spPr>
          <a:xfrm>
            <a:off x="8282774" y="3158883"/>
            <a:ext cx="159488" cy="159488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BE6F1743-6BCA-46A6-8682-AF93936470E5}"/>
              </a:ext>
            </a:extLst>
          </p:cNvPr>
          <p:cNvCxnSpPr>
            <a:cxnSpLocks/>
            <a:endCxn id="12" idx="6"/>
          </p:cNvCxnSpPr>
          <p:nvPr/>
        </p:nvCxnSpPr>
        <p:spPr>
          <a:xfrm flipH="1">
            <a:off x="956934" y="3238627"/>
            <a:ext cx="7325842" cy="0"/>
          </a:xfrm>
          <a:prstGeom prst="line">
            <a:avLst/>
          </a:prstGeom>
          <a:ln w="38100">
            <a:solidFill>
              <a:srgbClr val="CF6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>
            <a:extLst>
              <a:ext uri="{FF2B5EF4-FFF2-40B4-BE49-F238E27FC236}">
                <a16:creationId xmlns:a16="http://schemas.microsoft.com/office/drawing/2014/main" id="{E357C5C4-01AA-45E2-A068-B2D9712ACEC4}"/>
              </a:ext>
            </a:extLst>
          </p:cNvPr>
          <p:cNvSpPr/>
          <p:nvPr/>
        </p:nvSpPr>
        <p:spPr>
          <a:xfrm>
            <a:off x="797446" y="3158883"/>
            <a:ext cx="159488" cy="159488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C4A715D-B9F1-4496-BAE2-F47FE0B8DEE1}"/>
              </a:ext>
            </a:extLst>
          </p:cNvPr>
          <p:cNvSpPr txBox="1"/>
          <p:nvPr/>
        </p:nvSpPr>
        <p:spPr>
          <a:xfrm>
            <a:off x="2926423" y="1982086"/>
            <a:ext cx="50321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公司组织架构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E6D9F82-59FB-4F0D-9F62-D7C04CA515C3}"/>
              </a:ext>
            </a:extLst>
          </p:cNvPr>
          <p:cNvSpPr txBox="1"/>
          <p:nvPr/>
        </p:nvSpPr>
        <p:spPr>
          <a:xfrm>
            <a:off x="1446527" y="1889752"/>
            <a:ext cx="14798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spc="300" dirty="0">
                <a:solidFill>
                  <a:srgbClr val="CF6B71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03</a:t>
            </a:r>
            <a:endParaRPr lang="zh-CN" altLang="en-US" sz="7200" spc="300" dirty="0">
              <a:solidFill>
                <a:srgbClr val="CF6B71"/>
              </a:solidFill>
              <a:latin typeface="汉仪雅酷黑W" panose="00020600040101010101" pitchFamily="18" charset="-122"/>
              <a:ea typeface="汉仪雅酷黑W" panose="00020600040101010101" pitchFamily="18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49BBB75-C189-49C1-B307-822BA77B5E9F}"/>
              </a:ext>
            </a:extLst>
          </p:cNvPr>
          <p:cNvSpPr/>
          <p:nvPr/>
        </p:nvSpPr>
        <p:spPr>
          <a:xfrm>
            <a:off x="1562987" y="0"/>
            <a:ext cx="1988288" cy="1648869"/>
          </a:xfrm>
          <a:prstGeom prst="rect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7F5E9AB-94BB-44F9-AB43-1D0B2590B2A3}"/>
              </a:ext>
            </a:extLst>
          </p:cNvPr>
          <p:cNvSpPr/>
          <p:nvPr/>
        </p:nvSpPr>
        <p:spPr>
          <a:xfrm>
            <a:off x="1562987" y="3226030"/>
            <a:ext cx="1988288" cy="3631970"/>
          </a:xfrm>
          <a:prstGeom prst="rect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28C0476-9B33-4D92-BC08-D8D3C427C721}"/>
              </a:ext>
            </a:extLst>
          </p:cNvPr>
          <p:cNvSpPr txBox="1"/>
          <p:nvPr/>
        </p:nvSpPr>
        <p:spPr>
          <a:xfrm>
            <a:off x="4383259" y="3647930"/>
            <a:ext cx="4288353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lnSpc>
                <a:spcPts val="3200"/>
              </a:lnSpc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defRPr>
            </a:lvl1pPr>
          </a:lstStyle>
          <a:p>
            <a:r>
              <a:rPr lang="zh-CN" altLang="en-US" dirty="0"/>
              <a:t>点击输入内容点击输入内容</a:t>
            </a:r>
          </a:p>
          <a:p>
            <a:r>
              <a:rPr lang="zh-CN" altLang="en-US" dirty="0"/>
              <a:t>点击输入内容点击输入内容</a:t>
            </a:r>
          </a:p>
          <a:p>
            <a:r>
              <a:rPr lang="zh-CN" altLang="en-US" dirty="0"/>
              <a:t>点击输入内容点击输入内容点击输入</a:t>
            </a:r>
            <a:endParaRPr lang="en-US" altLang="zh-CN" dirty="0"/>
          </a:p>
          <a:p>
            <a:r>
              <a:rPr lang="zh-CN" altLang="en-US" dirty="0"/>
              <a:t>点击输入内容点击输入内容点击输入</a:t>
            </a:r>
            <a:endParaRPr lang="en-US" altLang="zh-CN" dirty="0"/>
          </a:p>
          <a:p>
            <a:r>
              <a:rPr lang="zh-CN" altLang="en-US" dirty="0"/>
              <a:t>点击输入内容点击输入内容点击输入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FE7B25F-6233-4ED2-B402-C44E94811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0554" y="1832107"/>
            <a:ext cx="2760396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750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>
            <a:extLst>
              <a:ext uri="{FF2B5EF4-FFF2-40B4-BE49-F238E27FC236}">
                <a16:creationId xmlns:a16="http://schemas.microsoft.com/office/drawing/2014/main" id="{15CBDB0B-27A3-4C12-8FD8-1A52AE3DB566}"/>
              </a:ext>
            </a:extLst>
          </p:cNvPr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F22AACA2-8D4F-4D0B-B897-00B64505935B}"/>
              </a:ext>
            </a:extLst>
          </p:cNvPr>
          <p:cNvCxnSpPr>
            <a:cxnSpLocks/>
            <a:stCxn id="15" idx="2"/>
            <a:endCxn id="17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CF6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>
            <a:extLst>
              <a:ext uri="{FF2B5EF4-FFF2-40B4-BE49-F238E27FC236}">
                <a16:creationId xmlns:a16="http://schemas.microsoft.com/office/drawing/2014/main" id="{5DF93E6E-0082-480D-8724-3BA2ACFC6BE2}"/>
              </a:ext>
            </a:extLst>
          </p:cNvPr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14ABCE6-1084-47CD-8161-043F356E93AE}"/>
              </a:ext>
            </a:extLst>
          </p:cNvPr>
          <p:cNvSpPr txBox="1"/>
          <p:nvPr/>
        </p:nvSpPr>
        <p:spPr>
          <a:xfrm>
            <a:off x="4849503" y="689066"/>
            <a:ext cx="24929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公司组织架构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B3E1726-52E3-4F8C-B256-0C493B25CF0C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9F8127C1-E4F9-4E0A-94C7-98F8853F5EEE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AF872B8D-368B-478D-94F9-0D015B34A5F1}"/>
              </a:ext>
            </a:extLst>
          </p:cNvPr>
          <p:cNvCxnSpPr>
            <a:cxnSpLocks/>
            <a:stCxn id="23" idx="2"/>
            <a:endCxn id="25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CF6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>
            <a:extLst>
              <a:ext uri="{FF2B5EF4-FFF2-40B4-BE49-F238E27FC236}">
                <a16:creationId xmlns:a16="http://schemas.microsoft.com/office/drawing/2014/main" id="{96464865-92A3-404B-8E69-1E535DC3B6B7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C3BCB2E8-2313-43CD-8EFC-6C62707EC553}"/>
              </a:ext>
            </a:extLst>
          </p:cNvPr>
          <p:cNvGrpSpPr/>
          <p:nvPr/>
        </p:nvGrpSpPr>
        <p:grpSpPr>
          <a:xfrm>
            <a:off x="1460099" y="2585429"/>
            <a:ext cx="9356866" cy="2994823"/>
            <a:chOff x="1201747" y="1883672"/>
            <a:chExt cx="6740507" cy="2157413"/>
          </a:xfrm>
        </p:grpSpPr>
        <p:sp>
          <p:nvSpPr>
            <p:cNvPr id="31" name="Freeform 76">
              <a:extLst>
                <a:ext uri="{FF2B5EF4-FFF2-40B4-BE49-F238E27FC236}">
                  <a16:creationId xmlns:a16="http://schemas.microsoft.com/office/drawing/2014/main" id="{3972BEF6-B43C-4521-9CDA-60A06C987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7024" y="2334522"/>
              <a:ext cx="1708150" cy="1706563"/>
            </a:xfrm>
            <a:custGeom>
              <a:avLst/>
              <a:gdLst/>
              <a:ahLst/>
              <a:cxnLst>
                <a:cxn ang="0">
                  <a:pos x="183" y="603"/>
                </a:cxn>
                <a:cxn ang="0">
                  <a:pos x="256" y="638"/>
                </a:cxn>
                <a:cxn ang="0">
                  <a:pos x="218" y="731"/>
                </a:cxn>
                <a:cxn ang="0">
                  <a:pos x="386" y="731"/>
                </a:cxn>
                <a:cxn ang="0">
                  <a:pos x="347" y="638"/>
                </a:cxn>
                <a:cxn ang="0">
                  <a:pos x="420" y="603"/>
                </a:cxn>
                <a:cxn ang="0">
                  <a:pos x="603" y="603"/>
                </a:cxn>
                <a:cxn ang="0">
                  <a:pos x="603" y="420"/>
                </a:cxn>
                <a:cxn ang="0">
                  <a:pos x="639" y="347"/>
                </a:cxn>
                <a:cxn ang="0">
                  <a:pos x="731" y="385"/>
                </a:cxn>
                <a:cxn ang="0">
                  <a:pos x="731" y="217"/>
                </a:cxn>
                <a:cxn ang="0">
                  <a:pos x="639" y="256"/>
                </a:cxn>
                <a:cxn ang="0">
                  <a:pos x="603" y="183"/>
                </a:cxn>
                <a:cxn ang="0">
                  <a:pos x="603" y="0"/>
                </a:cxn>
                <a:cxn ang="0">
                  <a:pos x="420" y="0"/>
                </a:cxn>
                <a:cxn ang="0">
                  <a:pos x="347" y="35"/>
                </a:cxn>
                <a:cxn ang="0">
                  <a:pos x="386" y="128"/>
                </a:cxn>
                <a:cxn ang="0">
                  <a:pos x="218" y="128"/>
                </a:cxn>
                <a:cxn ang="0">
                  <a:pos x="256" y="35"/>
                </a:cxn>
                <a:cxn ang="0">
                  <a:pos x="183" y="0"/>
                </a:cxn>
                <a:cxn ang="0">
                  <a:pos x="0" y="0"/>
                </a:cxn>
                <a:cxn ang="0">
                  <a:pos x="0" y="183"/>
                </a:cxn>
                <a:cxn ang="0">
                  <a:pos x="35" y="256"/>
                </a:cxn>
                <a:cxn ang="0">
                  <a:pos x="128" y="217"/>
                </a:cxn>
                <a:cxn ang="0">
                  <a:pos x="128" y="385"/>
                </a:cxn>
                <a:cxn ang="0">
                  <a:pos x="35" y="347"/>
                </a:cxn>
                <a:cxn ang="0">
                  <a:pos x="0" y="420"/>
                </a:cxn>
                <a:cxn ang="0">
                  <a:pos x="0" y="603"/>
                </a:cxn>
                <a:cxn ang="0">
                  <a:pos x="183" y="603"/>
                </a:cxn>
              </a:cxnLst>
              <a:rect l="0" t="0" r="r" b="b"/>
              <a:pathLst>
                <a:path w="819" h="819">
                  <a:moveTo>
                    <a:pt x="183" y="603"/>
                  </a:moveTo>
                  <a:cubicBezTo>
                    <a:pt x="249" y="603"/>
                    <a:pt x="265" y="619"/>
                    <a:pt x="256" y="638"/>
                  </a:cubicBezTo>
                  <a:cubicBezTo>
                    <a:pt x="239" y="675"/>
                    <a:pt x="210" y="680"/>
                    <a:pt x="218" y="731"/>
                  </a:cubicBezTo>
                  <a:cubicBezTo>
                    <a:pt x="231" y="819"/>
                    <a:pt x="372" y="819"/>
                    <a:pt x="386" y="731"/>
                  </a:cubicBezTo>
                  <a:cubicBezTo>
                    <a:pt x="394" y="680"/>
                    <a:pt x="364" y="675"/>
                    <a:pt x="347" y="638"/>
                  </a:cubicBezTo>
                  <a:cubicBezTo>
                    <a:pt x="339" y="619"/>
                    <a:pt x="354" y="603"/>
                    <a:pt x="420" y="603"/>
                  </a:cubicBezTo>
                  <a:cubicBezTo>
                    <a:pt x="603" y="603"/>
                    <a:pt x="603" y="603"/>
                    <a:pt x="603" y="603"/>
                  </a:cubicBezTo>
                  <a:cubicBezTo>
                    <a:pt x="603" y="420"/>
                    <a:pt x="603" y="420"/>
                    <a:pt x="603" y="420"/>
                  </a:cubicBezTo>
                  <a:cubicBezTo>
                    <a:pt x="603" y="354"/>
                    <a:pt x="619" y="338"/>
                    <a:pt x="639" y="347"/>
                  </a:cubicBezTo>
                  <a:cubicBezTo>
                    <a:pt x="675" y="364"/>
                    <a:pt x="680" y="393"/>
                    <a:pt x="731" y="385"/>
                  </a:cubicBezTo>
                  <a:cubicBezTo>
                    <a:pt x="819" y="372"/>
                    <a:pt x="819" y="231"/>
                    <a:pt x="731" y="217"/>
                  </a:cubicBezTo>
                  <a:cubicBezTo>
                    <a:pt x="680" y="209"/>
                    <a:pt x="675" y="239"/>
                    <a:pt x="639" y="256"/>
                  </a:cubicBezTo>
                  <a:cubicBezTo>
                    <a:pt x="619" y="264"/>
                    <a:pt x="603" y="249"/>
                    <a:pt x="603" y="183"/>
                  </a:cubicBezTo>
                  <a:cubicBezTo>
                    <a:pt x="603" y="0"/>
                    <a:pt x="603" y="0"/>
                    <a:pt x="603" y="0"/>
                  </a:cubicBezTo>
                  <a:cubicBezTo>
                    <a:pt x="420" y="0"/>
                    <a:pt x="420" y="0"/>
                    <a:pt x="420" y="0"/>
                  </a:cubicBezTo>
                  <a:cubicBezTo>
                    <a:pt x="354" y="0"/>
                    <a:pt x="339" y="16"/>
                    <a:pt x="347" y="35"/>
                  </a:cubicBezTo>
                  <a:cubicBezTo>
                    <a:pt x="364" y="72"/>
                    <a:pt x="394" y="76"/>
                    <a:pt x="386" y="128"/>
                  </a:cubicBezTo>
                  <a:cubicBezTo>
                    <a:pt x="372" y="216"/>
                    <a:pt x="231" y="216"/>
                    <a:pt x="218" y="128"/>
                  </a:cubicBezTo>
                  <a:cubicBezTo>
                    <a:pt x="210" y="76"/>
                    <a:pt x="239" y="72"/>
                    <a:pt x="256" y="35"/>
                  </a:cubicBezTo>
                  <a:cubicBezTo>
                    <a:pt x="265" y="16"/>
                    <a:pt x="249" y="0"/>
                    <a:pt x="1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249"/>
                    <a:pt x="16" y="264"/>
                    <a:pt x="35" y="256"/>
                  </a:cubicBezTo>
                  <a:cubicBezTo>
                    <a:pt x="72" y="239"/>
                    <a:pt x="77" y="209"/>
                    <a:pt x="128" y="217"/>
                  </a:cubicBezTo>
                  <a:cubicBezTo>
                    <a:pt x="216" y="231"/>
                    <a:pt x="216" y="372"/>
                    <a:pt x="128" y="385"/>
                  </a:cubicBezTo>
                  <a:cubicBezTo>
                    <a:pt x="77" y="393"/>
                    <a:pt x="72" y="364"/>
                    <a:pt x="35" y="347"/>
                  </a:cubicBezTo>
                  <a:cubicBezTo>
                    <a:pt x="16" y="338"/>
                    <a:pt x="0" y="354"/>
                    <a:pt x="0" y="420"/>
                  </a:cubicBezTo>
                  <a:cubicBezTo>
                    <a:pt x="0" y="603"/>
                    <a:pt x="0" y="603"/>
                    <a:pt x="0" y="603"/>
                  </a:cubicBezTo>
                  <a:lnTo>
                    <a:pt x="183" y="603"/>
                  </a:lnTo>
                  <a:close/>
                </a:path>
              </a:pathLst>
            </a:custGeom>
            <a:solidFill>
              <a:srgbClr val="CF6B71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7">
              <a:extLst>
                <a:ext uri="{FF2B5EF4-FFF2-40B4-BE49-F238E27FC236}">
                  <a16:creationId xmlns:a16="http://schemas.microsoft.com/office/drawing/2014/main" id="{8D8D1CD1-6EB5-46E0-AD44-D8B740AE53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4104" y="1883672"/>
              <a:ext cx="1708150" cy="1706563"/>
            </a:xfrm>
            <a:custGeom>
              <a:avLst/>
              <a:gdLst/>
              <a:ahLst/>
              <a:cxnLst>
                <a:cxn ang="0">
                  <a:pos x="183" y="216"/>
                </a:cxn>
                <a:cxn ang="0">
                  <a:pos x="256" y="180"/>
                </a:cxn>
                <a:cxn ang="0">
                  <a:pos x="217" y="88"/>
                </a:cxn>
                <a:cxn ang="0">
                  <a:pos x="385" y="88"/>
                </a:cxn>
                <a:cxn ang="0">
                  <a:pos x="347" y="180"/>
                </a:cxn>
                <a:cxn ang="0">
                  <a:pos x="420" y="216"/>
                </a:cxn>
                <a:cxn ang="0">
                  <a:pos x="603" y="216"/>
                </a:cxn>
                <a:cxn ang="0">
                  <a:pos x="603" y="399"/>
                </a:cxn>
                <a:cxn ang="0">
                  <a:pos x="638" y="472"/>
                </a:cxn>
                <a:cxn ang="0">
                  <a:pos x="731" y="433"/>
                </a:cxn>
                <a:cxn ang="0">
                  <a:pos x="731" y="601"/>
                </a:cxn>
                <a:cxn ang="0">
                  <a:pos x="638" y="563"/>
                </a:cxn>
                <a:cxn ang="0">
                  <a:pos x="603" y="636"/>
                </a:cxn>
                <a:cxn ang="0">
                  <a:pos x="603" y="819"/>
                </a:cxn>
                <a:cxn ang="0">
                  <a:pos x="420" y="819"/>
                </a:cxn>
                <a:cxn ang="0">
                  <a:pos x="347" y="784"/>
                </a:cxn>
                <a:cxn ang="0">
                  <a:pos x="385" y="691"/>
                </a:cxn>
                <a:cxn ang="0">
                  <a:pos x="217" y="691"/>
                </a:cxn>
                <a:cxn ang="0">
                  <a:pos x="256" y="784"/>
                </a:cxn>
                <a:cxn ang="0">
                  <a:pos x="183" y="819"/>
                </a:cxn>
                <a:cxn ang="0">
                  <a:pos x="0" y="819"/>
                </a:cxn>
                <a:cxn ang="0">
                  <a:pos x="0" y="636"/>
                </a:cxn>
                <a:cxn ang="0">
                  <a:pos x="35" y="563"/>
                </a:cxn>
                <a:cxn ang="0">
                  <a:pos x="128" y="601"/>
                </a:cxn>
                <a:cxn ang="0">
                  <a:pos x="128" y="433"/>
                </a:cxn>
                <a:cxn ang="0">
                  <a:pos x="35" y="472"/>
                </a:cxn>
                <a:cxn ang="0">
                  <a:pos x="0" y="399"/>
                </a:cxn>
                <a:cxn ang="0">
                  <a:pos x="0" y="216"/>
                </a:cxn>
                <a:cxn ang="0">
                  <a:pos x="183" y="216"/>
                </a:cxn>
              </a:cxnLst>
              <a:rect l="0" t="0" r="r" b="b"/>
              <a:pathLst>
                <a:path w="819" h="819">
                  <a:moveTo>
                    <a:pt x="183" y="216"/>
                  </a:moveTo>
                  <a:cubicBezTo>
                    <a:pt x="249" y="216"/>
                    <a:pt x="264" y="200"/>
                    <a:pt x="256" y="180"/>
                  </a:cubicBezTo>
                  <a:cubicBezTo>
                    <a:pt x="239" y="144"/>
                    <a:pt x="209" y="139"/>
                    <a:pt x="217" y="88"/>
                  </a:cubicBezTo>
                  <a:cubicBezTo>
                    <a:pt x="231" y="0"/>
                    <a:pt x="372" y="0"/>
                    <a:pt x="385" y="88"/>
                  </a:cubicBezTo>
                  <a:cubicBezTo>
                    <a:pt x="393" y="139"/>
                    <a:pt x="364" y="144"/>
                    <a:pt x="347" y="180"/>
                  </a:cubicBezTo>
                  <a:cubicBezTo>
                    <a:pt x="338" y="200"/>
                    <a:pt x="354" y="216"/>
                    <a:pt x="420" y="216"/>
                  </a:cubicBezTo>
                  <a:cubicBezTo>
                    <a:pt x="603" y="216"/>
                    <a:pt x="603" y="216"/>
                    <a:pt x="603" y="216"/>
                  </a:cubicBezTo>
                  <a:cubicBezTo>
                    <a:pt x="603" y="399"/>
                    <a:pt x="603" y="399"/>
                    <a:pt x="603" y="399"/>
                  </a:cubicBezTo>
                  <a:cubicBezTo>
                    <a:pt x="603" y="465"/>
                    <a:pt x="619" y="480"/>
                    <a:pt x="638" y="472"/>
                  </a:cubicBezTo>
                  <a:cubicBezTo>
                    <a:pt x="675" y="455"/>
                    <a:pt x="680" y="425"/>
                    <a:pt x="731" y="433"/>
                  </a:cubicBezTo>
                  <a:cubicBezTo>
                    <a:pt x="819" y="447"/>
                    <a:pt x="819" y="588"/>
                    <a:pt x="731" y="601"/>
                  </a:cubicBezTo>
                  <a:cubicBezTo>
                    <a:pt x="680" y="609"/>
                    <a:pt x="675" y="580"/>
                    <a:pt x="638" y="563"/>
                  </a:cubicBezTo>
                  <a:cubicBezTo>
                    <a:pt x="619" y="554"/>
                    <a:pt x="603" y="570"/>
                    <a:pt x="603" y="636"/>
                  </a:cubicBezTo>
                  <a:cubicBezTo>
                    <a:pt x="603" y="819"/>
                    <a:pt x="603" y="819"/>
                    <a:pt x="603" y="819"/>
                  </a:cubicBezTo>
                  <a:cubicBezTo>
                    <a:pt x="420" y="819"/>
                    <a:pt x="420" y="819"/>
                    <a:pt x="420" y="819"/>
                  </a:cubicBezTo>
                  <a:cubicBezTo>
                    <a:pt x="354" y="819"/>
                    <a:pt x="338" y="803"/>
                    <a:pt x="347" y="784"/>
                  </a:cubicBezTo>
                  <a:cubicBezTo>
                    <a:pt x="364" y="747"/>
                    <a:pt x="393" y="742"/>
                    <a:pt x="385" y="691"/>
                  </a:cubicBezTo>
                  <a:cubicBezTo>
                    <a:pt x="372" y="603"/>
                    <a:pt x="231" y="603"/>
                    <a:pt x="217" y="691"/>
                  </a:cubicBezTo>
                  <a:cubicBezTo>
                    <a:pt x="209" y="742"/>
                    <a:pt x="239" y="747"/>
                    <a:pt x="256" y="784"/>
                  </a:cubicBezTo>
                  <a:cubicBezTo>
                    <a:pt x="264" y="803"/>
                    <a:pt x="249" y="819"/>
                    <a:pt x="183" y="819"/>
                  </a:cubicBezTo>
                  <a:cubicBezTo>
                    <a:pt x="0" y="819"/>
                    <a:pt x="0" y="819"/>
                    <a:pt x="0" y="819"/>
                  </a:cubicBezTo>
                  <a:cubicBezTo>
                    <a:pt x="0" y="636"/>
                    <a:pt x="0" y="636"/>
                    <a:pt x="0" y="636"/>
                  </a:cubicBezTo>
                  <a:cubicBezTo>
                    <a:pt x="0" y="570"/>
                    <a:pt x="16" y="554"/>
                    <a:pt x="35" y="563"/>
                  </a:cubicBezTo>
                  <a:cubicBezTo>
                    <a:pt x="72" y="580"/>
                    <a:pt x="76" y="609"/>
                    <a:pt x="128" y="601"/>
                  </a:cubicBezTo>
                  <a:cubicBezTo>
                    <a:pt x="216" y="588"/>
                    <a:pt x="216" y="447"/>
                    <a:pt x="128" y="433"/>
                  </a:cubicBezTo>
                  <a:cubicBezTo>
                    <a:pt x="76" y="425"/>
                    <a:pt x="72" y="455"/>
                    <a:pt x="35" y="472"/>
                  </a:cubicBezTo>
                  <a:cubicBezTo>
                    <a:pt x="16" y="480"/>
                    <a:pt x="0" y="465"/>
                    <a:pt x="0" y="399"/>
                  </a:cubicBezTo>
                  <a:cubicBezTo>
                    <a:pt x="0" y="216"/>
                    <a:pt x="0" y="216"/>
                    <a:pt x="0" y="216"/>
                  </a:cubicBezTo>
                  <a:lnTo>
                    <a:pt x="183" y="216"/>
                  </a:lnTo>
                  <a:close/>
                </a:path>
              </a:pathLst>
            </a:custGeom>
            <a:solidFill>
              <a:srgbClr val="ECC95D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76">
              <a:extLst>
                <a:ext uri="{FF2B5EF4-FFF2-40B4-BE49-F238E27FC236}">
                  <a16:creationId xmlns:a16="http://schemas.microsoft.com/office/drawing/2014/main" id="{0ECA414F-4CEF-4643-936D-8009D04B8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9047" y="2334522"/>
              <a:ext cx="1708150" cy="1706563"/>
            </a:xfrm>
            <a:custGeom>
              <a:avLst/>
              <a:gdLst/>
              <a:ahLst/>
              <a:cxnLst>
                <a:cxn ang="0">
                  <a:pos x="183" y="603"/>
                </a:cxn>
                <a:cxn ang="0">
                  <a:pos x="256" y="638"/>
                </a:cxn>
                <a:cxn ang="0">
                  <a:pos x="218" y="731"/>
                </a:cxn>
                <a:cxn ang="0">
                  <a:pos x="386" y="731"/>
                </a:cxn>
                <a:cxn ang="0">
                  <a:pos x="347" y="638"/>
                </a:cxn>
                <a:cxn ang="0">
                  <a:pos x="420" y="603"/>
                </a:cxn>
                <a:cxn ang="0">
                  <a:pos x="603" y="603"/>
                </a:cxn>
                <a:cxn ang="0">
                  <a:pos x="603" y="420"/>
                </a:cxn>
                <a:cxn ang="0">
                  <a:pos x="639" y="347"/>
                </a:cxn>
                <a:cxn ang="0">
                  <a:pos x="731" y="385"/>
                </a:cxn>
                <a:cxn ang="0">
                  <a:pos x="731" y="217"/>
                </a:cxn>
                <a:cxn ang="0">
                  <a:pos x="639" y="256"/>
                </a:cxn>
                <a:cxn ang="0">
                  <a:pos x="603" y="183"/>
                </a:cxn>
                <a:cxn ang="0">
                  <a:pos x="603" y="0"/>
                </a:cxn>
                <a:cxn ang="0">
                  <a:pos x="420" y="0"/>
                </a:cxn>
                <a:cxn ang="0">
                  <a:pos x="347" y="35"/>
                </a:cxn>
                <a:cxn ang="0">
                  <a:pos x="386" y="128"/>
                </a:cxn>
                <a:cxn ang="0">
                  <a:pos x="218" y="128"/>
                </a:cxn>
                <a:cxn ang="0">
                  <a:pos x="256" y="35"/>
                </a:cxn>
                <a:cxn ang="0">
                  <a:pos x="183" y="0"/>
                </a:cxn>
                <a:cxn ang="0">
                  <a:pos x="0" y="0"/>
                </a:cxn>
                <a:cxn ang="0">
                  <a:pos x="0" y="183"/>
                </a:cxn>
                <a:cxn ang="0">
                  <a:pos x="35" y="256"/>
                </a:cxn>
                <a:cxn ang="0">
                  <a:pos x="128" y="217"/>
                </a:cxn>
                <a:cxn ang="0">
                  <a:pos x="128" y="385"/>
                </a:cxn>
                <a:cxn ang="0">
                  <a:pos x="35" y="347"/>
                </a:cxn>
                <a:cxn ang="0">
                  <a:pos x="0" y="420"/>
                </a:cxn>
                <a:cxn ang="0">
                  <a:pos x="0" y="603"/>
                </a:cxn>
                <a:cxn ang="0">
                  <a:pos x="183" y="603"/>
                </a:cxn>
              </a:cxnLst>
              <a:rect l="0" t="0" r="r" b="b"/>
              <a:pathLst>
                <a:path w="819" h="819">
                  <a:moveTo>
                    <a:pt x="183" y="603"/>
                  </a:moveTo>
                  <a:cubicBezTo>
                    <a:pt x="249" y="603"/>
                    <a:pt x="265" y="619"/>
                    <a:pt x="256" y="638"/>
                  </a:cubicBezTo>
                  <a:cubicBezTo>
                    <a:pt x="239" y="675"/>
                    <a:pt x="210" y="680"/>
                    <a:pt x="218" y="731"/>
                  </a:cubicBezTo>
                  <a:cubicBezTo>
                    <a:pt x="231" y="819"/>
                    <a:pt x="372" y="819"/>
                    <a:pt x="386" y="731"/>
                  </a:cubicBezTo>
                  <a:cubicBezTo>
                    <a:pt x="394" y="680"/>
                    <a:pt x="364" y="675"/>
                    <a:pt x="347" y="638"/>
                  </a:cubicBezTo>
                  <a:cubicBezTo>
                    <a:pt x="339" y="619"/>
                    <a:pt x="354" y="603"/>
                    <a:pt x="420" y="603"/>
                  </a:cubicBezTo>
                  <a:cubicBezTo>
                    <a:pt x="603" y="603"/>
                    <a:pt x="603" y="603"/>
                    <a:pt x="603" y="603"/>
                  </a:cubicBezTo>
                  <a:cubicBezTo>
                    <a:pt x="603" y="420"/>
                    <a:pt x="603" y="420"/>
                    <a:pt x="603" y="420"/>
                  </a:cubicBezTo>
                  <a:cubicBezTo>
                    <a:pt x="603" y="354"/>
                    <a:pt x="619" y="338"/>
                    <a:pt x="639" y="347"/>
                  </a:cubicBezTo>
                  <a:cubicBezTo>
                    <a:pt x="675" y="364"/>
                    <a:pt x="680" y="393"/>
                    <a:pt x="731" y="385"/>
                  </a:cubicBezTo>
                  <a:cubicBezTo>
                    <a:pt x="819" y="372"/>
                    <a:pt x="819" y="231"/>
                    <a:pt x="731" y="217"/>
                  </a:cubicBezTo>
                  <a:cubicBezTo>
                    <a:pt x="680" y="209"/>
                    <a:pt x="675" y="239"/>
                    <a:pt x="639" y="256"/>
                  </a:cubicBezTo>
                  <a:cubicBezTo>
                    <a:pt x="619" y="264"/>
                    <a:pt x="603" y="249"/>
                    <a:pt x="603" y="183"/>
                  </a:cubicBezTo>
                  <a:cubicBezTo>
                    <a:pt x="603" y="0"/>
                    <a:pt x="603" y="0"/>
                    <a:pt x="603" y="0"/>
                  </a:cubicBezTo>
                  <a:cubicBezTo>
                    <a:pt x="420" y="0"/>
                    <a:pt x="420" y="0"/>
                    <a:pt x="420" y="0"/>
                  </a:cubicBezTo>
                  <a:cubicBezTo>
                    <a:pt x="354" y="0"/>
                    <a:pt x="339" y="16"/>
                    <a:pt x="347" y="35"/>
                  </a:cubicBezTo>
                  <a:cubicBezTo>
                    <a:pt x="364" y="72"/>
                    <a:pt x="394" y="76"/>
                    <a:pt x="386" y="128"/>
                  </a:cubicBezTo>
                  <a:cubicBezTo>
                    <a:pt x="372" y="216"/>
                    <a:pt x="231" y="216"/>
                    <a:pt x="218" y="128"/>
                  </a:cubicBezTo>
                  <a:cubicBezTo>
                    <a:pt x="210" y="76"/>
                    <a:pt x="239" y="72"/>
                    <a:pt x="256" y="35"/>
                  </a:cubicBezTo>
                  <a:cubicBezTo>
                    <a:pt x="265" y="16"/>
                    <a:pt x="249" y="0"/>
                    <a:pt x="1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249"/>
                    <a:pt x="16" y="264"/>
                    <a:pt x="35" y="256"/>
                  </a:cubicBezTo>
                  <a:cubicBezTo>
                    <a:pt x="72" y="239"/>
                    <a:pt x="77" y="209"/>
                    <a:pt x="128" y="217"/>
                  </a:cubicBezTo>
                  <a:cubicBezTo>
                    <a:pt x="216" y="231"/>
                    <a:pt x="216" y="372"/>
                    <a:pt x="128" y="385"/>
                  </a:cubicBezTo>
                  <a:cubicBezTo>
                    <a:pt x="77" y="393"/>
                    <a:pt x="72" y="364"/>
                    <a:pt x="35" y="347"/>
                  </a:cubicBezTo>
                  <a:cubicBezTo>
                    <a:pt x="16" y="338"/>
                    <a:pt x="0" y="354"/>
                    <a:pt x="0" y="420"/>
                  </a:cubicBezTo>
                  <a:cubicBezTo>
                    <a:pt x="0" y="603"/>
                    <a:pt x="0" y="603"/>
                    <a:pt x="0" y="603"/>
                  </a:cubicBezTo>
                  <a:lnTo>
                    <a:pt x="183" y="603"/>
                  </a:lnTo>
                  <a:close/>
                </a:path>
              </a:pathLst>
            </a:custGeom>
            <a:solidFill>
              <a:srgbClr val="8CC5DF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77">
              <a:extLst>
                <a:ext uri="{FF2B5EF4-FFF2-40B4-BE49-F238E27FC236}">
                  <a16:creationId xmlns:a16="http://schemas.microsoft.com/office/drawing/2014/main" id="{634745CB-C53A-49C2-9006-47D4ED734F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47" y="1883672"/>
              <a:ext cx="1708150" cy="1706563"/>
            </a:xfrm>
            <a:custGeom>
              <a:avLst/>
              <a:gdLst/>
              <a:ahLst/>
              <a:cxnLst>
                <a:cxn ang="0">
                  <a:pos x="183" y="216"/>
                </a:cxn>
                <a:cxn ang="0">
                  <a:pos x="256" y="180"/>
                </a:cxn>
                <a:cxn ang="0">
                  <a:pos x="217" y="88"/>
                </a:cxn>
                <a:cxn ang="0">
                  <a:pos x="385" y="88"/>
                </a:cxn>
                <a:cxn ang="0">
                  <a:pos x="347" y="180"/>
                </a:cxn>
                <a:cxn ang="0">
                  <a:pos x="420" y="216"/>
                </a:cxn>
                <a:cxn ang="0">
                  <a:pos x="603" y="216"/>
                </a:cxn>
                <a:cxn ang="0">
                  <a:pos x="603" y="399"/>
                </a:cxn>
                <a:cxn ang="0">
                  <a:pos x="638" y="472"/>
                </a:cxn>
                <a:cxn ang="0">
                  <a:pos x="731" y="433"/>
                </a:cxn>
                <a:cxn ang="0">
                  <a:pos x="731" y="601"/>
                </a:cxn>
                <a:cxn ang="0">
                  <a:pos x="638" y="563"/>
                </a:cxn>
                <a:cxn ang="0">
                  <a:pos x="603" y="636"/>
                </a:cxn>
                <a:cxn ang="0">
                  <a:pos x="603" y="819"/>
                </a:cxn>
                <a:cxn ang="0">
                  <a:pos x="420" y="819"/>
                </a:cxn>
                <a:cxn ang="0">
                  <a:pos x="347" y="784"/>
                </a:cxn>
                <a:cxn ang="0">
                  <a:pos x="385" y="691"/>
                </a:cxn>
                <a:cxn ang="0">
                  <a:pos x="217" y="691"/>
                </a:cxn>
                <a:cxn ang="0">
                  <a:pos x="256" y="784"/>
                </a:cxn>
                <a:cxn ang="0">
                  <a:pos x="183" y="819"/>
                </a:cxn>
                <a:cxn ang="0">
                  <a:pos x="0" y="819"/>
                </a:cxn>
                <a:cxn ang="0">
                  <a:pos x="0" y="636"/>
                </a:cxn>
                <a:cxn ang="0">
                  <a:pos x="35" y="563"/>
                </a:cxn>
                <a:cxn ang="0">
                  <a:pos x="128" y="601"/>
                </a:cxn>
                <a:cxn ang="0">
                  <a:pos x="128" y="433"/>
                </a:cxn>
                <a:cxn ang="0">
                  <a:pos x="35" y="472"/>
                </a:cxn>
                <a:cxn ang="0">
                  <a:pos x="0" y="399"/>
                </a:cxn>
                <a:cxn ang="0">
                  <a:pos x="0" y="216"/>
                </a:cxn>
                <a:cxn ang="0">
                  <a:pos x="183" y="216"/>
                </a:cxn>
              </a:cxnLst>
              <a:rect l="0" t="0" r="r" b="b"/>
              <a:pathLst>
                <a:path w="819" h="819">
                  <a:moveTo>
                    <a:pt x="183" y="216"/>
                  </a:moveTo>
                  <a:cubicBezTo>
                    <a:pt x="249" y="216"/>
                    <a:pt x="264" y="200"/>
                    <a:pt x="256" y="180"/>
                  </a:cubicBezTo>
                  <a:cubicBezTo>
                    <a:pt x="239" y="144"/>
                    <a:pt x="209" y="139"/>
                    <a:pt x="217" y="88"/>
                  </a:cubicBezTo>
                  <a:cubicBezTo>
                    <a:pt x="231" y="0"/>
                    <a:pt x="372" y="0"/>
                    <a:pt x="385" y="88"/>
                  </a:cubicBezTo>
                  <a:cubicBezTo>
                    <a:pt x="393" y="139"/>
                    <a:pt x="364" y="144"/>
                    <a:pt x="347" y="180"/>
                  </a:cubicBezTo>
                  <a:cubicBezTo>
                    <a:pt x="338" y="200"/>
                    <a:pt x="354" y="216"/>
                    <a:pt x="420" y="216"/>
                  </a:cubicBezTo>
                  <a:cubicBezTo>
                    <a:pt x="603" y="216"/>
                    <a:pt x="603" y="216"/>
                    <a:pt x="603" y="216"/>
                  </a:cubicBezTo>
                  <a:cubicBezTo>
                    <a:pt x="603" y="399"/>
                    <a:pt x="603" y="399"/>
                    <a:pt x="603" y="399"/>
                  </a:cubicBezTo>
                  <a:cubicBezTo>
                    <a:pt x="603" y="465"/>
                    <a:pt x="619" y="480"/>
                    <a:pt x="638" y="472"/>
                  </a:cubicBezTo>
                  <a:cubicBezTo>
                    <a:pt x="675" y="455"/>
                    <a:pt x="680" y="425"/>
                    <a:pt x="731" y="433"/>
                  </a:cubicBezTo>
                  <a:cubicBezTo>
                    <a:pt x="819" y="447"/>
                    <a:pt x="819" y="588"/>
                    <a:pt x="731" y="601"/>
                  </a:cubicBezTo>
                  <a:cubicBezTo>
                    <a:pt x="680" y="609"/>
                    <a:pt x="675" y="580"/>
                    <a:pt x="638" y="563"/>
                  </a:cubicBezTo>
                  <a:cubicBezTo>
                    <a:pt x="619" y="554"/>
                    <a:pt x="603" y="570"/>
                    <a:pt x="603" y="636"/>
                  </a:cubicBezTo>
                  <a:cubicBezTo>
                    <a:pt x="603" y="819"/>
                    <a:pt x="603" y="819"/>
                    <a:pt x="603" y="819"/>
                  </a:cubicBezTo>
                  <a:cubicBezTo>
                    <a:pt x="420" y="819"/>
                    <a:pt x="420" y="819"/>
                    <a:pt x="420" y="819"/>
                  </a:cubicBezTo>
                  <a:cubicBezTo>
                    <a:pt x="354" y="819"/>
                    <a:pt x="338" y="803"/>
                    <a:pt x="347" y="784"/>
                  </a:cubicBezTo>
                  <a:cubicBezTo>
                    <a:pt x="364" y="747"/>
                    <a:pt x="393" y="742"/>
                    <a:pt x="385" y="691"/>
                  </a:cubicBezTo>
                  <a:cubicBezTo>
                    <a:pt x="372" y="603"/>
                    <a:pt x="231" y="603"/>
                    <a:pt x="217" y="691"/>
                  </a:cubicBezTo>
                  <a:cubicBezTo>
                    <a:pt x="209" y="742"/>
                    <a:pt x="239" y="747"/>
                    <a:pt x="256" y="784"/>
                  </a:cubicBezTo>
                  <a:cubicBezTo>
                    <a:pt x="264" y="803"/>
                    <a:pt x="249" y="819"/>
                    <a:pt x="183" y="819"/>
                  </a:cubicBezTo>
                  <a:cubicBezTo>
                    <a:pt x="0" y="819"/>
                    <a:pt x="0" y="819"/>
                    <a:pt x="0" y="819"/>
                  </a:cubicBezTo>
                  <a:cubicBezTo>
                    <a:pt x="0" y="636"/>
                    <a:pt x="0" y="636"/>
                    <a:pt x="0" y="636"/>
                  </a:cubicBezTo>
                  <a:cubicBezTo>
                    <a:pt x="0" y="570"/>
                    <a:pt x="16" y="554"/>
                    <a:pt x="35" y="563"/>
                  </a:cubicBezTo>
                  <a:cubicBezTo>
                    <a:pt x="72" y="580"/>
                    <a:pt x="76" y="609"/>
                    <a:pt x="128" y="601"/>
                  </a:cubicBezTo>
                  <a:cubicBezTo>
                    <a:pt x="216" y="588"/>
                    <a:pt x="216" y="447"/>
                    <a:pt x="128" y="433"/>
                  </a:cubicBezTo>
                  <a:cubicBezTo>
                    <a:pt x="76" y="425"/>
                    <a:pt x="72" y="455"/>
                    <a:pt x="35" y="472"/>
                  </a:cubicBezTo>
                  <a:cubicBezTo>
                    <a:pt x="16" y="480"/>
                    <a:pt x="0" y="465"/>
                    <a:pt x="0" y="399"/>
                  </a:cubicBezTo>
                  <a:cubicBezTo>
                    <a:pt x="0" y="216"/>
                    <a:pt x="0" y="216"/>
                    <a:pt x="0" y="216"/>
                  </a:cubicBezTo>
                  <a:lnTo>
                    <a:pt x="183" y="216"/>
                  </a:lnTo>
                  <a:close/>
                </a:path>
              </a:pathLst>
            </a:custGeom>
            <a:solidFill>
              <a:srgbClr val="E1AD58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77">
              <a:extLst>
                <a:ext uri="{FF2B5EF4-FFF2-40B4-BE49-F238E27FC236}">
                  <a16:creationId xmlns:a16="http://schemas.microsoft.com/office/drawing/2014/main" id="{94701283-2018-40A7-9CFF-D160833E9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9944" y="1883672"/>
              <a:ext cx="1708150" cy="1706563"/>
            </a:xfrm>
            <a:custGeom>
              <a:avLst/>
              <a:gdLst/>
              <a:ahLst/>
              <a:cxnLst>
                <a:cxn ang="0">
                  <a:pos x="183" y="216"/>
                </a:cxn>
                <a:cxn ang="0">
                  <a:pos x="256" y="180"/>
                </a:cxn>
                <a:cxn ang="0">
                  <a:pos x="217" y="88"/>
                </a:cxn>
                <a:cxn ang="0">
                  <a:pos x="385" y="88"/>
                </a:cxn>
                <a:cxn ang="0">
                  <a:pos x="347" y="180"/>
                </a:cxn>
                <a:cxn ang="0">
                  <a:pos x="420" y="216"/>
                </a:cxn>
                <a:cxn ang="0">
                  <a:pos x="603" y="216"/>
                </a:cxn>
                <a:cxn ang="0">
                  <a:pos x="603" y="399"/>
                </a:cxn>
                <a:cxn ang="0">
                  <a:pos x="638" y="472"/>
                </a:cxn>
                <a:cxn ang="0">
                  <a:pos x="731" y="433"/>
                </a:cxn>
                <a:cxn ang="0">
                  <a:pos x="731" y="601"/>
                </a:cxn>
                <a:cxn ang="0">
                  <a:pos x="638" y="563"/>
                </a:cxn>
                <a:cxn ang="0">
                  <a:pos x="603" y="636"/>
                </a:cxn>
                <a:cxn ang="0">
                  <a:pos x="603" y="819"/>
                </a:cxn>
                <a:cxn ang="0">
                  <a:pos x="420" y="819"/>
                </a:cxn>
                <a:cxn ang="0">
                  <a:pos x="347" y="784"/>
                </a:cxn>
                <a:cxn ang="0">
                  <a:pos x="385" y="691"/>
                </a:cxn>
                <a:cxn ang="0">
                  <a:pos x="217" y="691"/>
                </a:cxn>
                <a:cxn ang="0">
                  <a:pos x="256" y="784"/>
                </a:cxn>
                <a:cxn ang="0">
                  <a:pos x="183" y="819"/>
                </a:cxn>
                <a:cxn ang="0">
                  <a:pos x="0" y="819"/>
                </a:cxn>
                <a:cxn ang="0">
                  <a:pos x="0" y="636"/>
                </a:cxn>
                <a:cxn ang="0">
                  <a:pos x="35" y="563"/>
                </a:cxn>
                <a:cxn ang="0">
                  <a:pos x="128" y="601"/>
                </a:cxn>
                <a:cxn ang="0">
                  <a:pos x="128" y="433"/>
                </a:cxn>
                <a:cxn ang="0">
                  <a:pos x="35" y="472"/>
                </a:cxn>
                <a:cxn ang="0">
                  <a:pos x="0" y="399"/>
                </a:cxn>
                <a:cxn ang="0">
                  <a:pos x="0" y="216"/>
                </a:cxn>
                <a:cxn ang="0">
                  <a:pos x="183" y="216"/>
                </a:cxn>
              </a:cxnLst>
              <a:rect l="0" t="0" r="r" b="b"/>
              <a:pathLst>
                <a:path w="819" h="819">
                  <a:moveTo>
                    <a:pt x="183" y="216"/>
                  </a:moveTo>
                  <a:cubicBezTo>
                    <a:pt x="249" y="216"/>
                    <a:pt x="264" y="200"/>
                    <a:pt x="256" y="180"/>
                  </a:cubicBezTo>
                  <a:cubicBezTo>
                    <a:pt x="239" y="144"/>
                    <a:pt x="209" y="139"/>
                    <a:pt x="217" y="88"/>
                  </a:cubicBezTo>
                  <a:cubicBezTo>
                    <a:pt x="231" y="0"/>
                    <a:pt x="372" y="0"/>
                    <a:pt x="385" y="88"/>
                  </a:cubicBezTo>
                  <a:cubicBezTo>
                    <a:pt x="393" y="139"/>
                    <a:pt x="364" y="144"/>
                    <a:pt x="347" y="180"/>
                  </a:cubicBezTo>
                  <a:cubicBezTo>
                    <a:pt x="338" y="200"/>
                    <a:pt x="354" y="216"/>
                    <a:pt x="420" y="216"/>
                  </a:cubicBezTo>
                  <a:cubicBezTo>
                    <a:pt x="603" y="216"/>
                    <a:pt x="603" y="216"/>
                    <a:pt x="603" y="216"/>
                  </a:cubicBezTo>
                  <a:cubicBezTo>
                    <a:pt x="603" y="399"/>
                    <a:pt x="603" y="399"/>
                    <a:pt x="603" y="399"/>
                  </a:cubicBezTo>
                  <a:cubicBezTo>
                    <a:pt x="603" y="465"/>
                    <a:pt x="619" y="480"/>
                    <a:pt x="638" y="472"/>
                  </a:cubicBezTo>
                  <a:cubicBezTo>
                    <a:pt x="675" y="455"/>
                    <a:pt x="680" y="425"/>
                    <a:pt x="731" y="433"/>
                  </a:cubicBezTo>
                  <a:cubicBezTo>
                    <a:pt x="819" y="447"/>
                    <a:pt x="819" y="588"/>
                    <a:pt x="731" y="601"/>
                  </a:cubicBezTo>
                  <a:cubicBezTo>
                    <a:pt x="680" y="609"/>
                    <a:pt x="675" y="580"/>
                    <a:pt x="638" y="563"/>
                  </a:cubicBezTo>
                  <a:cubicBezTo>
                    <a:pt x="619" y="554"/>
                    <a:pt x="603" y="570"/>
                    <a:pt x="603" y="636"/>
                  </a:cubicBezTo>
                  <a:cubicBezTo>
                    <a:pt x="603" y="819"/>
                    <a:pt x="603" y="819"/>
                    <a:pt x="603" y="819"/>
                  </a:cubicBezTo>
                  <a:cubicBezTo>
                    <a:pt x="420" y="819"/>
                    <a:pt x="420" y="819"/>
                    <a:pt x="420" y="819"/>
                  </a:cubicBezTo>
                  <a:cubicBezTo>
                    <a:pt x="354" y="819"/>
                    <a:pt x="338" y="803"/>
                    <a:pt x="347" y="784"/>
                  </a:cubicBezTo>
                  <a:cubicBezTo>
                    <a:pt x="364" y="747"/>
                    <a:pt x="393" y="742"/>
                    <a:pt x="385" y="691"/>
                  </a:cubicBezTo>
                  <a:cubicBezTo>
                    <a:pt x="372" y="603"/>
                    <a:pt x="231" y="603"/>
                    <a:pt x="217" y="691"/>
                  </a:cubicBezTo>
                  <a:cubicBezTo>
                    <a:pt x="209" y="742"/>
                    <a:pt x="239" y="747"/>
                    <a:pt x="256" y="784"/>
                  </a:cubicBezTo>
                  <a:cubicBezTo>
                    <a:pt x="264" y="803"/>
                    <a:pt x="249" y="819"/>
                    <a:pt x="183" y="819"/>
                  </a:cubicBezTo>
                  <a:cubicBezTo>
                    <a:pt x="0" y="819"/>
                    <a:pt x="0" y="819"/>
                    <a:pt x="0" y="819"/>
                  </a:cubicBezTo>
                  <a:cubicBezTo>
                    <a:pt x="0" y="636"/>
                    <a:pt x="0" y="636"/>
                    <a:pt x="0" y="636"/>
                  </a:cubicBezTo>
                  <a:cubicBezTo>
                    <a:pt x="0" y="570"/>
                    <a:pt x="16" y="554"/>
                    <a:pt x="35" y="563"/>
                  </a:cubicBezTo>
                  <a:cubicBezTo>
                    <a:pt x="72" y="580"/>
                    <a:pt x="76" y="609"/>
                    <a:pt x="128" y="601"/>
                  </a:cubicBezTo>
                  <a:cubicBezTo>
                    <a:pt x="216" y="588"/>
                    <a:pt x="216" y="447"/>
                    <a:pt x="128" y="433"/>
                  </a:cubicBezTo>
                  <a:cubicBezTo>
                    <a:pt x="76" y="425"/>
                    <a:pt x="72" y="455"/>
                    <a:pt x="35" y="472"/>
                  </a:cubicBezTo>
                  <a:cubicBezTo>
                    <a:pt x="16" y="480"/>
                    <a:pt x="0" y="465"/>
                    <a:pt x="0" y="399"/>
                  </a:cubicBezTo>
                  <a:cubicBezTo>
                    <a:pt x="0" y="216"/>
                    <a:pt x="0" y="216"/>
                    <a:pt x="0" y="216"/>
                  </a:cubicBezTo>
                  <a:lnTo>
                    <a:pt x="183" y="216"/>
                  </a:lnTo>
                  <a:close/>
                </a:path>
              </a:pathLst>
            </a:custGeom>
            <a:solidFill>
              <a:srgbClr val="F6BD2A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6" name="文本框 35">
            <a:extLst>
              <a:ext uri="{FF2B5EF4-FFF2-40B4-BE49-F238E27FC236}">
                <a16:creationId xmlns:a16="http://schemas.microsoft.com/office/drawing/2014/main" id="{E9639352-8DE8-406B-94FA-9AC3D0A0B348}"/>
              </a:ext>
            </a:extLst>
          </p:cNvPr>
          <p:cNvSpPr txBox="1"/>
          <p:nvPr/>
        </p:nvSpPr>
        <p:spPr>
          <a:xfrm>
            <a:off x="1328708" y="5348025"/>
            <a:ext cx="2031325" cy="7430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</a:t>
            </a:r>
          </a:p>
          <a:p>
            <a:pPr algn="ctr">
              <a:lnSpc>
                <a:spcPts val="26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64172985-DEFA-4611-81C6-F776E5B01C44}"/>
              </a:ext>
            </a:extLst>
          </p:cNvPr>
          <p:cNvSpPr txBox="1"/>
          <p:nvPr/>
        </p:nvSpPr>
        <p:spPr>
          <a:xfrm>
            <a:off x="4849503" y="5348025"/>
            <a:ext cx="2031325" cy="7430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</a:t>
            </a:r>
          </a:p>
          <a:p>
            <a:pPr algn="ctr">
              <a:lnSpc>
                <a:spcPts val="26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FEA2D668-AF0E-444E-8B95-F9EA146E3AFB}"/>
              </a:ext>
            </a:extLst>
          </p:cNvPr>
          <p:cNvSpPr txBox="1"/>
          <p:nvPr/>
        </p:nvSpPr>
        <p:spPr>
          <a:xfrm>
            <a:off x="8370298" y="5348025"/>
            <a:ext cx="2031325" cy="7430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</a:t>
            </a:r>
          </a:p>
          <a:p>
            <a:pPr algn="ctr">
              <a:lnSpc>
                <a:spcPts val="26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F358D8D5-4E6F-48DB-B04D-3CE5990D3EF2}"/>
              </a:ext>
            </a:extLst>
          </p:cNvPr>
          <p:cNvSpPr txBox="1"/>
          <p:nvPr/>
        </p:nvSpPr>
        <p:spPr>
          <a:xfrm>
            <a:off x="3066778" y="2084199"/>
            <a:ext cx="2031325" cy="7430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</a:t>
            </a:r>
          </a:p>
          <a:p>
            <a:pPr algn="ctr">
              <a:lnSpc>
                <a:spcPts val="26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43D896F7-AF3B-46AC-8D8A-B33C919537DF}"/>
              </a:ext>
            </a:extLst>
          </p:cNvPr>
          <p:cNvSpPr txBox="1"/>
          <p:nvPr/>
        </p:nvSpPr>
        <p:spPr>
          <a:xfrm>
            <a:off x="6611173" y="2086370"/>
            <a:ext cx="2031325" cy="7430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</a:t>
            </a:r>
          </a:p>
          <a:p>
            <a:pPr algn="ctr">
              <a:lnSpc>
                <a:spcPts val="26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</a:t>
            </a:r>
          </a:p>
        </p:txBody>
      </p:sp>
    </p:spTree>
    <p:extLst>
      <p:ext uri="{BB962C8B-B14F-4D97-AF65-F5344CB8AC3E}">
        <p14:creationId xmlns:p14="http://schemas.microsoft.com/office/powerpoint/2010/main" val="5000508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>
            <a:extLst>
              <a:ext uri="{FF2B5EF4-FFF2-40B4-BE49-F238E27FC236}">
                <a16:creationId xmlns:a16="http://schemas.microsoft.com/office/drawing/2014/main" id="{15CBDB0B-27A3-4C12-8FD8-1A52AE3DB566}"/>
              </a:ext>
            </a:extLst>
          </p:cNvPr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F22AACA2-8D4F-4D0B-B897-00B64505935B}"/>
              </a:ext>
            </a:extLst>
          </p:cNvPr>
          <p:cNvCxnSpPr>
            <a:cxnSpLocks/>
            <a:stCxn id="15" idx="2"/>
            <a:endCxn id="17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CF6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>
            <a:extLst>
              <a:ext uri="{FF2B5EF4-FFF2-40B4-BE49-F238E27FC236}">
                <a16:creationId xmlns:a16="http://schemas.microsoft.com/office/drawing/2014/main" id="{5DF93E6E-0082-480D-8724-3BA2ACFC6BE2}"/>
              </a:ext>
            </a:extLst>
          </p:cNvPr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14ABCE6-1084-47CD-8161-043F356E93AE}"/>
              </a:ext>
            </a:extLst>
          </p:cNvPr>
          <p:cNvSpPr txBox="1"/>
          <p:nvPr/>
        </p:nvSpPr>
        <p:spPr>
          <a:xfrm>
            <a:off x="4849503" y="689066"/>
            <a:ext cx="24929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公司组织架构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B3E1726-52E3-4F8C-B256-0C493B25CF0C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9F8127C1-E4F9-4E0A-94C7-98F8853F5EEE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AF872B8D-368B-478D-94F9-0D015B34A5F1}"/>
              </a:ext>
            </a:extLst>
          </p:cNvPr>
          <p:cNvCxnSpPr>
            <a:cxnSpLocks/>
            <a:stCxn id="23" idx="2"/>
            <a:endCxn id="25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CF6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>
            <a:extLst>
              <a:ext uri="{FF2B5EF4-FFF2-40B4-BE49-F238E27FC236}">
                <a16:creationId xmlns:a16="http://schemas.microsoft.com/office/drawing/2014/main" id="{96464865-92A3-404B-8E69-1E535DC3B6B7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FC5F242-DFA6-485D-BB34-58796DB97A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41102"/>
            <a:ext cx="7790121" cy="3821913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E7FC7A19-ABAB-4E13-969A-369689E169EE}"/>
              </a:ext>
            </a:extLst>
          </p:cNvPr>
          <p:cNvGrpSpPr/>
          <p:nvPr/>
        </p:nvGrpSpPr>
        <p:grpSpPr>
          <a:xfrm>
            <a:off x="6095998" y="2440963"/>
            <a:ext cx="4805768" cy="836576"/>
            <a:chOff x="6095998" y="2272731"/>
            <a:chExt cx="4805768" cy="836576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EEA5DD84-46A1-498C-8EBF-DC356379496B}"/>
                </a:ext>
              </a:extLst>
            </p:cNvPr>
            <p:cNvSpPr txBox="1"/>
            <p:nvPr/>
          </p:nvSpPr>
          <p:spPr>
            <a:xfrm>
              <a:off x="6818597" y="2272731"/>
              <a:ext cx="4083169" cy="8365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zh-CN" altLang="en-US" sz="1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点击输入内容点击输入内容点击输入</a:t>
              </a:r>
            </a:p>
            <a:p>
              <a:pPr>
                <a:lnSpc>
                  <a:spcPts val="3000"/>
                </a:lnSpc>
              </a:pPr>
              <a:r>
                <a:rPr lang="zh-CN" altLang="en-US" sz="1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点击输入内容点击输入内容点击输入</a:t>
              </a:r>
            </a:p>
          </p:txBody>
        </p:sp>
        <p:sp>
          <p:nvSpPr>
            <p:cNvPr id="8" name="箭头: 右 7">
              <a:extLst>
                <a:ext uri="{FF2B5EF4-FFF2-40B4-BE49-F238E27FC236}">
                  <a16:creationId xmlns:a16="http://schemas.microsoft.com/office/drawing/2014/main" id="{D778837B-BFC0-4847-BB67-3D4CCDFE2D94}"/>
                </a:ext>
              </a:extLst>
            </p:cNvPr>
            <p:cNvSpPr/>
            <p:nvPr/>
          </p:nvSpPr>
          <p:spPr>
            <a:xfrm flipH="1">
              <a:off x="6095998" y="2416336"/>
              <a:ext cx="523896" cy="574564"/>
            </a:xfrm>
            <a:prstGeom prst="rightArrow">
              <a:avLst/>
            </a:prstGeom>
            <a:solidFill>
              <a:srgbClr val="F6BD2A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A39DAD87-DFD5-4DF2-8965-216D5781097E}"/>
              </a:ext>
            </a:extLst>
          </p:cNvPr>
          <p:cNvGrpSpPr/>
          <p:nvPr/>
        </p:nvGrpSpPr>
        <p:grpSpPr>
          <a:xfrm>
            <a:off x="6095998" y="3683417"/>
            <a:ext cx="4805768" cy="861774"/>
            <a:chOff x="6095998" y="2272731"/>
            <a:chExt cx="4805768" cy="861774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663623F7-F128-42FF-8E35-449C53109D39}"/>
                </a:ext>
              </a:extLst>
            </p:cNvPr>
            <p:cNvSpPr txBox="1"/>
            <p:nvPr/>
          </p:nvSpPr>
          <p:spPr>
            <a:xfrm>
              <a:off x="6818597" y="2272731"/>
              <a:ext cx="428835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lnSpc>
                  <a:spcPts val="3000"/>
                </a:lnSpc>
                <a:defRPr sz="190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defRPr>
              </a:lvl1pPr>
            </a:lstStyle>
            <a:p>
              <a:r>
                <a:rPr lang="zh-CN" altLang="en-US" dirty="0"/>
                <a:t>点击输入内容点击输入内容点击输入</a:t>
              </a:r>
            </a:p>
            <a:p>
              <a:r>
                <a:rPr lang="zh-CN" altLang="en-US" dirty="0"/>
                <a:t>点击输入内容点击输入内容点击输入</a:t>
              </a:r>
            </a:p>
          </p:txBody>
        </p:sp>
        <p:sp>
          <p:nvSpPr>
            <p:cNvPr id="26" name="箭头: 右 25">
              <a:extLst>
                <a:ext uri="{FF2B5EF4-FFF2-40B4-BE49-F238E27FC236}">
                  <a16:creationId xmlns:a16="http://schemas.microsoft.com/office/drawing/2014/main" id="{9C1E5305-4BA9-4531-9D67-71CC359BD043}"/>
                </a:ext>
              </a:extLst>
            </p:cNvPr>
            <p:cNvSpPr/>
            <p:nvPr/>
          </p:nvSpPr>
          <p:spPr>
            <a:xfrm flipH="1">
              <a:off x="6095998" y="2416336"/>
              <a:ext cx="523896" cy="574564"/>
            </a:xfrm>
            <a:prstGeom prst="rightArrow">
              <a:avLst/>
            </a:prstGeom>
            <a:solidFill>
              <a:srgbClr val="F6BD2A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D7A5E0B5-423C-4E01-A398-A12CB4697EF0}"/>
              </a:ext>
            </a:extLst>
          </p:cNvPr>
          <p:cNvGrpSpPr/>
          <p:nvPr/>
        </p:nvGrpSpPr>
        <p:grpSpPr>
          <a:xfrm>
            <a:off x="6095998" y="4930071"/>
            <a:ext cx="4805768" cy="861774"/>
            <a:chOff x="6095998" y="2272731"/>
            <a:chExt cx="4805768" cy="861774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E13677A6-10BB-4BBB-8CE0-7CA73827B600}"/>
                </a:ext>
              </a:extLst>
            </p:cNvPr>
            <p:cNvSpPr txBox="1"/>
            <p:nvPr/>
          </p:nvSpPr>
          <p:spPr>
            <a:xfrm>
              <a:off x="6818597" y="2272731"/>
              <a:ext cx="428835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lnSpc>
                  <a:spcPts val="3000"/>
                </a:lnSpc>
                <a:defRPr sz="190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defRPr>
              </a:lvl1pPr>
            </a:lstStyle>
            <a:p>
              <a:r>
                <a:rPr lang="zh-CN" altLang="en-US" dirty="0"/>
                <a:t>点击输入内容点击输入内容点击输入</a:t>
              </a:r>
            </a:p>
            <a:p>
              <a:r>
                <a:rPr lang="zh-CN" altLang="en-US" dirty="0"/>
                <a:t>点击输入内容点击输入内容点击输入</a:t>
              </a:r>
            </a:p>
          </p:txBody>
        </p:sp>
        <p:sp>
          <p:nvSpPr>
            <p:cNvPr id="29" name="箭头: 右 28">
              <a:extLst>
                <a:ext uri="{FF2B5EF4-FFF2-40B4-BE49-F238E27FC236}">
                  <a16:creationId xmlns:a16="http://schemas.microsoft.com/office/drawing/2014/main" id="{02063D28-5C05-4BC4-A2C3-1F1A480B0DED}"/>
                </a:ext>
              </a:extLst>
            </p:cNvPr>
            <p:cNvSpPr/>
            <p:nvPr/>
          </p:nvSpPr>
          <p:spPr>
            <a:xfrm flipH="1">
              <a:off x="6095998" y="2416336"/>
              <a:ext cx="523896" cy="574564"/>
            </a:xfrm>
            <a:prstGeom prst="rightArrow">
              <a:avLst/>
            </a:prstGeom>
            <a:solidFill>
              <a:srgbClr val="F6BD2A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4543588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>
            <a:extLst>
              <a:ext uri="{FF2B5EF4-FFF2-40B4-BE49-F238E27FC236}">
                <a16:creationId xmlns:a16="http://schemas.microsoft.com/office/drawing/2014/main" id="{15CBDB0B-27A3-4C12-8FD8-1A52AE3DB566}"/>
              </a:ext>
            </a:extLst>
          </p:cNvPr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F22AACA2-8D4F-4D0B-B897-00B64505935B}"/>
              </a:ext>
            </a:extLst>
          </p:cNvPr>
          <p:cNvCxnSpPr>
            <a:cxnSpLocks/>
            <a:stCxn id="15" idx="2"/>
            <a:endCxn id="17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CF6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>
            <a:extLst>
              <a:ext uri="{FF2B5EF4-FFF2-40B4-BE49-F238E27FC236}">
                <a16:creationId xmlns:a16="http://schemas.microsoft.com/office/drawing/2014/main" id="{5DF93E6E-0082-480D-8724-3BA2ACFC6BE2}"/>
              </a:ext>
            </a:extLst>
          </p:cNvPr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14ABCE6-1084-47CD-8161-043F356E93AE}"/>
              </a:ext>
            </a:extLst>
          </p:cNvPr>
          <p:cNvSpPr txBox="1"/>
          <p:nvPr/>
        </p:nvSpPr>
        <p:spPr>
          <a:xfrm>
            <a:off x="4849503" y="689066"/>
            <a:ext cx="24929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公司组织架构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B3E1726-52E3-4F8C-B256-0C493B25CF0C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9F8127C1-E4F9-4E0A-94C7-98F8853F5EEE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AF872B8D-368B-478D-94F9-0D015B34A5F1}"/>
              </a:ext>
            </a:extLst>
          </p:cNvPr>
          <p:cNvCxnSpPr>
            <a:cxnSpLocks/>
            <a:stCxn id="23" idx="2"/>
            <a:endCxn id="25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CF6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>
            <a:extLst>
              <a:ext uri="{FF2B5EF4-FFF2-40B4-BE49-F238E27FC236}">
                <a16:creationId xmlns:a16="http://schemas.microsoft.com/office/drawing/2014/main" id="{96464865-92A3-404B-8E69-1E535DC3B6B7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9ED405C-7FC7-43DE-8093-CA7BA50823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338" y="2493818"/>
            <a:ext cx="5333323" cy="4364182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6F3276CC-C3A5-4301-AD1F-27345FED91D0}"/>
              </a:ext>
            </a:extLst>
          </p:cNvPr>
          <p:cNvGrpSpPr/>
          <p:nvPr/>
        </p:nvGrpSpPr>
        <p:grpSpPr>
          <a:xfrm>
            <a:off x="1326357" y="2451286"/>
            <a:ext cx="4050176" cy="861774"/>
            <a:chOff x="2020080" y="2541665"/>
            <a:chExt cx="4050176" cy="861774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60105213-011C-4CD2-A834-FDB583875B6D}"/>
                </a:ext>
              </a:extLst>
            </p:cNvPr>
            <p:cNvSpPr txBox="1"/>
            <p:nvPr/>
          </p:nvSpPr>
          <p:spPr>
            <a:xfrm>
              <a:off x="2020080" y="2541665"/>
              <a:ext cx="326243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lnSpc>
                  <a:spcPts val="3000"/>
                </a:lnSpc>
                <a:defRPr sz="190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defRPr>
              </a:lvl1pPr>
            </a:lstStyle>
            <a:p>
              <a:r>
                <a:rPr lang="zh-CN" altLang="en-US" dirty="0"/>
                <a:t>点击输入内容点击输入内容</a:t>
              </a:r>
            </a:p>
            <a:p>
              <a:r>
                <a:rPr lang="zh-CN" altLang="en-US" dirty="0"/>
                <a:t>点击输入内容点击输入内容</a:t>
              </a:r>
            </a:p>
          </p:txBody>
        </p:sp>
        <p:sp>
          <p:nvSpPr>
            <p:cNvPr id="14" name="箭头: 右 13">
              <a:extLst>
                <a:ext uri="{FF2B5EF4-FFF2-40B4-BE49-F238E27FC236}">
                  <a16:creationId xmlns:a16="http://schemas.microsoft.com/office/drawing/2014/main" id="{CF61C026-1356-48C1-8B97-3520EF6C8D81}"/>
                </a:ext>
              </a:extLst>
            </p:cNvPr>
            <p:cNvSpPr/>
            <p:nvPr/>
          </p:nvSpPr>
          <p:spPr>
            <a:xfrm>
              <a:off x="5546360" y="2685270"/>
              <a:ext cx="523896" cy="574564"/>
            </a:xfrm>
            <a:prstGeom prst="rightArrow">
              <a:avLst/>
            </a:prstGeom>
            <a:solidFill>
              <a:srgbClr val="F6BD2A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35D8D81E-C223-4BB9-8D50-4DC82D5B5E57}"/>
              </a:ext>
            </a:extLst>
          </p:cNvPr>
          <p:cNvGrpSpPr/>
          <p:nvPr/>
        </p:nvGrpSpPr>
        <p:grpSpPr>
          <a:xfrm>
            <a:off x="1326357" y="3687660"/>
            <a:ext cx="4050176" cy="861774"/>
            <a:chOff x="2020080" y="2541665"/>
            <a:chExt cx="4050176" cy="861774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ADDDD6C0-79D0-4B4A-B436-621657503BE4}"/>
                </a:ext>
              </a:extLst>
            </p:cNvPr>
            <p:cNvSpPr txBox="1"/>
            <p:nvPr/>
          </p:nvSpPr>
          <p:spPr>
            <a:xfrm>
              <a:off x="2020080" y="2541665"/>
              <a:ext cx="326243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lnSpc>
                  <a:spcPts val="3000"/>
                </a:lnSpc>
                <a:defRPr sz="190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defRPr>
              </a:lvl1pPr>
            </a:lstStyle>
            <a:p>
              <a:r>
                <a:rPr lang="zh-CN" altLang="en-US" dirty="0"/>
                <a:t>点击输入内容点击输入内容</a:t>
              </a:r>
            </a:p>
            <a:p>
              <a:r>
                <a:rPr lang="zh-CN" altLang="en-US" dirty="0"/>
                <a:t>点击输入内容点击输入内容</a:t>
              </a:r>
            </a:p>
          </p:txBody>
        </p:sp>
        <p:sp>
          <p:nvSpPr>
            <p:cNvPr id="22" name="箭头: 右 21">
              <a:extLst>
                <a:ext uri="{FF2B5EF4-FFF2-40B4-BE49-F238E27FC236}">
                  <a16:creationId xmlns:a16="http://schemas.microsoft.com/office/drawing/2014/main" id="{D91D28B1-3E2D-455C-850C-465D1CA8C065}"/>
                </a:ext>
              </a:extLst>
            </p:cNvPr>
            <p:cNvSpPr/>
            <p:nvPr/>
          </p:nvSpPr>
          <p:spPr>
            <a:xfrm>
              <a:off x="5546360" y="2685270"/>
              <a:ext cx="523896" cy="574564"/>
            </a:xfrm>
            <a:prstGeom prst="rightArrow">
              <a:avLst/>
            </a:prstGeom>
            <a:solidFill>
              <a:srgbClr val="F6BD2A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1E14612B-A869-459C-A50C-2D881053F464}"/>
              </a:ext>
            </a:extLst>
          </p:cNvPr>
          <p:cNvGrpSpPr/>
          <p:nvPr/>
        </p:nvGrpSpPr>
        <p:grpSpPr>
          <a:xfrm>
            <a:off x="1326357" y="4924034"/>
            <a:ext cx="4050176" cy="861774"/>
            <a:chOff x="2020080" y="2541665"/>
            <a:chExt cx="4050176" cy="861774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7649BAB3-BD46-4F7C-9D67-FEC1D312DE3F}"/>
                </a:ext>
              </a:extLst>
            </p:cNvPr>
            <p:cNvSpPr txBox="1"/>
            <p:nvPr/>
          </p:nvSpPr>
          <p:spPr>
            <a:xfrm>
              <a:off x="2020080" y="2541665"/>
              <a:ext cx="326243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lnSpc>
                  <a:spcPts val="3000"/>
                </a:lnSpc>
                <a:defRPr sz="190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defRPr>
              </a:lvl1pPr>
            </a:lstStyle>
            <a:p>
              <a:r>
                <a:rPr lang="zh-CN" altLang="en-US" dirty="0"/>
                <a:t>点击输入内容点击输入内容</a:t>
              </a:r>
            </a:p>
            <a:p>
              <a:r>
                <a:rPr lang="zh-CN" altLang="en-US" dirty="0"/>
                <a:t>点击输入内容点击输入内容</a:t>
              </a:r>
            </a:p>
          </p:txBody>
        </p:sp>
        <p:sp>
          <p:nvSpPr>
            <p:cNvPr id="28" name="箭头: 右 27">
              <a:extLst>
                <a:ext uri="{FF2B5EF4-FFF2-40B4-BE49-F238E27FC236}">
                  <a16:creationId xmlns:a16="http://schemas.microsoft.com/office/drawing/2014/main" id="{653A0BDA-838C-4816-98B2-CCD6BB0C1E4A}"/>
                </a:ext>
              </a:extLst>
            </p:cNvPr>
            <p:cNvSpPr/>
            <p:nvPr/>
          </p:nvSpPr>
          <p:spPr>
            <a:xfrm>
              <a:off x="5546360" y="2685270"/>
              <a:ext cx="523896" cy="574564"/>
            </a:xfrm>
            <a:prstGeom prst="rightArrow">
              <a:avLst/>
            </a:prstGeom>
            <a:solidFill>
              <a:srgbClr val="F6BD2A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3525209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>
            <a:extLst>
              <a:ext uri="{FF2B5EF4-FFF2-40B4-BE49-F238E27FC236}">
                <a16:creationId xmlns:a16="http://schemas.microsoft.com/office/drawing/2014/main" id="{15CBDB0B-27A3-4C12-8FD8-1A52AE3DB566}"/>
              </a:ext>
            </a:extLst>
          </p:cNvPr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F22AACA2-8D4F-4D0B-B897-00B64505935B}"/>
              </a:ext>
            </a:extLst>
          </p:cNvPr>
          <p:cNvCxnSpPr>
            <a:cxnSpLocks/>
            <a:stCxn id="15" idx="2"/>
            <a:endCxn id="17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CF6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>
            <a:extLst>
              <a:ext uri="{FF2B5EF4-FFF2-40B4-BE49-F238E27FC236}">
                <a16:creationId xmlns:a16="http://schemas.microsoft.com/office/drawing/2014/main" id="{5DF93E6E-0082-480D-8724-3BA2ACFC6BE2}"/>
              </a:ext>
            </a:extLst>
          </p:cNvPr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14ABCE6-1084-47CD-8161-043F356E93AE}"/>
              </a:ext>
            </a:extLst>
          </p:cNvPr>
          <p:cNvSpPr txBox="1"/>
          <p:nvPr/>
        </p:nvSpPr>
        <p:spPr>
          <a:xfrm>
            <a:off x="4849503" y="689066"/>
            <a:ext cx="24929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公司组织架构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B3E1726-52E3-4F8C-B256-0C493B25CF0C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9F8127C1-E4F9-4E0A-94C7-98F8853F5EEE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AF872B8D-368B-478D-94F9-0D015B34A5F1}"/>
              </a:ext>
            </a:extLst>
          </p:cNvPr>
          <p:cNvCxnSpPr>
            <a:cxnSpLocks/>
            <a:stCxn id="23" idx="2"/>
            <a:endCxn id="25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CF6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>
            <a:extLst>
              <a:ext uri="{FF2B5EF4-FFF2-40B4-BE49-F238E27FC236}">
                <a16:creationId xmlns:a16="http://schemas.microsoft.com/office/drawing/2014/main" id="{96464865-92A3-404B-8E69-1E535DC3B6B7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68E75820-276D-45B7-9621-5D06D615C874}"/>
              </a:ext>
            </a:extLst>
          </p:cNvPr>
          <p:cNvGrpSpPr/>
          <p:nvPr/>
        </p:nvGrpSpPr>
        <p:grpSpPr>
          <a:xfrm>
            <a:off x="848466" y="2024461"/>
            <a:ext cx="10495069" cy="4235205"/>
            <a:chOff x="598732" y="1362004"/>
            <a:chExt cx="7919458" cy="3195837"/>
          </a:xfrm>
        </p:grpSpPr>
        <p:sp>
          <p:nvSpPr>
            <p:cNvPr id="36" name="Flowchart: Alternate Process 24">
              <a:extLst>
                <a:ext uri="{FF2B5EF4-FFF2-40B4-BE49-F238E27FC236}">
                  <a16:creationId xmlns:a16="http://schemas.microsoft.com/office/drawing/2014/main" id="{8A6AE851-98E3-4DC6-9F3B-600A4AD06B75}"/>
                </a:ext>
              </a:extLst>
            </p:cNvPr>
            <p:cNvSpPr/>
            <p:nvPr/>
          </p:nvSpPr>
          <p:spPr>
            <a:xfrm rot="16200000">
              <a:off x="4176838" y="1787696"/>
              <a:ext cx="2765140" cy="1913764"/>
            </a:xfrm>
            <a:prstGeom prst="roundRect">
              <a:avLst>
                <a:gd name="adj" fmla="val 6205"/>
              </a:avLst>
            </a:prstGeom>
            <a:solidFill>
              <a:srgbClr val="CF6B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Flowchart: Alternate Process 24">
              <a:extLst>
                <a:ext uri="{FF2B5EF4-FFF2-40B4-BE49-F238E27FC236}">
                  <a16:creationId xmlns:a16="http://schemas.microsoft.com/office/drawing/2014/main" id="{26BA21B4-6A1E-4751-B8C2-2134E270B429}"/>
                </a:ext>
              </a:extLst>
            </p:cNvPr>
            <p:cNvSpPr/>
            <p:nvPr/>
          </p:nvSpPr>
          <p:spPr>
            <a:xfrm rot="16200000">
              <a:off x="6178732" y="1787695"/>
              <a:ext cx="2765148" cy="1913768"/>
            </a:xfrm>
            <a:prstGeom prst="roundRect">
              <a:avLst>
                <a:gd name="adj" fmla="val 6205"/>
              </a:avLst>
            </a:prstGeom>
            <a:solidFill>
              <a:srgbClr val="ECC9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lowchart: Alternate Process 24">
              <a:extLst>
                <a:ext uri="{FF2B5EF4-FFF2-40B4-BE49-F238E27FC236}">
                  <a16:creationId xmlns:a16="http://schemas.microsoft.com/office/drawing/2014/main" id="{E001F321-454C-47B6-B555-0170C268EFDF}"/>
                </a:ext>
              </a:extLst>
            </p:cNvPr>
            <p:cNvSpPr/>
            <p:nvPr/>
          </p:nvSpPr>
          <p:spPr>
            <a:xfrm rot="16200000">
              <a:off x="2174936" y="1787695"/>
              <a:ext cx="2765148" cy="1913766"/>
            </a:xfrm>
            <a:prstGeom prst="roundRect">
              <a:avLst>
                <a:gd name="adj" fmla="val 6205"/>
              </a:avLst>
            </a:prstGeom>
            <a:solidFill>
              <a:srgbClr val="8CC5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lowchart: Alternate Process 24">
              <a:extLst>
                <a:ext uri="{FF2B5EF4-FFF2-40B4-BE49-F238E27FC236}">
                  <a16:creationId xmlns:a16="http://schemas.microsoft.com/office/drawing/2014/main" id="{3AAF58FD-315F-452E-96A4-EE890D3F6F68}"/>
                </a:ext>
              </a:extLst>
            </p:cNvPr>
            <p:cNvSpPr/>
            <p:nvPr/>
          </p:nvSpPr>
          <p:spPr>
            <a:xfrm rot="16200000">
              <a:off x="173044" y="1787695"/>
              <a:ext cx="2765140" cy="1913764"/>
            </a:xfrm>
            <a:prstGeom prst="roundRect">
              <a:avLst>
                <a:gd name="adj" fmla="val 6205"/>
              </a:avLst>
            </a:prstGeom>
            <a:solidFill>
              <a:srgbClr val="E1AD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88">
              <a:extLst>
                <a:ext uri="{FF2B5EF4-FFF2-40B4-BE49-F238E27FC236}">
                  <a16:creationId xmlns:a16="http://schemas.microsoft.com/office/drawing/2014/main" id="{2048A35D-C2E2-421C-8A3E-46DA1FD670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5284" y="3696465"/>
              <a:ext cx="860658" cy="861376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1" name="Oval 94">
              <a:extLst>
                <a:ext uri="{FF2B5EF4-FFF2-40B4-BE49-F238E27FC236}">
                  <a16:creationId xmlns:a16="http://schemas.microsoft.com/office/drawing/2014/main" id="{BA98ED4D-D57B-4A39-B62B-C324817E4A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24591" y="3795855"/>
              <a:ext cx="662044" cy="662597"/>
            </a:xfrm>
            <a:prstGeom prst="ellipse">
              <a:avLst/>
            </a:prstGeom>
            <a:solidFill>
              <a:srgbClr val="E1AD58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01</a:t>
              </a:r>
              <a:endParaRPr lang="en-US" sz="1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2" name="Oval 96">
              <a:extLst>
                <a:ext uri="{FF2B5EF4-FFF2-40B4-BE49-F238E27FC236}">
                  <a16:creationId xmlns:a16="http://schemas.microsoft.com/office/drawing/2014/main" id="{E71A6BE7-5BE7-482A-AC64-C3168AB9BB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27181" y="3696465"/>
              <a:ext cx="860658" cy="861376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3" name="Oval 110">
              <a:extLst>
                <a:ext uri="{FF2B5EF4-FFF2-40B4-BE49-F238E27FC236}">
                  <a16:creationId xmlns:a16="http://schemas.microsoft.com/office/drawing/2014/main" id="{77227EF4-0BC5-42D7-9BA3-183B657C72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26488" y="3795855"/>
              <a:ext cx="662044" cy="662597"/>
            </a:xfrm>
            <a:prstGeom prst="ellipse">
              <a:avLst/>
            </a:prstGeom>
            <a:solidFill>
              <a:srgbClr val="8CC5D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02</a:t>
              </a:r>
              <a:endParaRPr lang="en-US" sz="1600" b="1" dirty="0">
                <a:latin typeface="+mj-lt"/>
              </a:endParaRPr>
            </a:p>
          </p:txBody>
        </p:sp>
        <p:sp>
          <p:nvSpPr>
            <p:cNvPr id="44" name="Oval 127">
              <a:extLst>
                <a:ext uri="{FF2B5EF4-FFF2-40B4-BE49-F238E27FC236}">
                  <a16:creationId xmlns:a16="http://schemas.microsoft.com/office/drawing/2014/main" id="{5DA1907D-79D2-4488-85C6-0CAD844C9F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29078" y="3696465"/>
              <a:ext cx="860658" cy="861376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5" name="Oval 128">
              <a:extLst>
                <a:ext uri="{FF2B5EF4-FFF2-40B4-BE49-F238E27FC236}">
                  <a16:creationId xmlns:a16="http://schemas.microsoft.com/office/drawing/2014/main" id="{F9DF4EE0-C3DC-4463-A543-527960CA2A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28385" y="3795855"/>
              <a:ext cx="662044" cy="662597"/>
            </a:xfrm>
            <a:prstGeom prst="ellipse">
              <a:avLst/>
            </a:prstGeom>
            <a:solidFill>
              <a:srgbClr val="CF6B7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03</a:t>
              </a:r>
              <a:endParaRPr lang="en-US" sz="1600" b="1" dirty="0">
                <a:latin typeface="+mj-lt"/>
              </a:endParaRPr>
            </a:p>
          </p:txBody>
        </p:sp>
        <p:sp>
          <p:nvSpPr>
            <p:cNvPr id="46" name="Oval 130">
              <a:extLst>
                <a:ext uri="{FF2B5EF4-FFF2-40B4-BE49-F238E27FC236}">
                  <a16:creationId xmlns:a16="http://schemas.microsoft.com/office/drawing/2014/main" id="{7ADBCFAF-B3AD-4E65-B370-2ED35FF144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30976" y="3696459"/>
              <a:ext cx="860658" cy="861376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7" name="Oval 131">
              <a:extLst>
                <a:ext uri="{FF2B5EF4-FFF2-40B4-BE49-F238E27FC236}">
                  <a16:creationId xmlns:a16="http://schemas.microsoft.com/office/drawing/2014/main" id="{39A63225-0DEB-4C54-A2BE-C6F85A7D76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30283" y="3795849"/>
              <a:ext cx="662044" cy="662597"/>
            </a:xfrm>
            <a:prstGeom prst="ellipse">
              <a:avLst/>
            </a:prstGeom>
            <a:solidFill>
              <a:srgbClr val="ECC95D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04</a:t>
              </a:r>
              <a:endParaRPr lang="en-US" sz="1600" b="1" dirty="0">
                <a:latin typeface="+mj-lt"/>
              </a:endParaRPr>
            </a:p>
          </p:txBody>
        </p:sp>
        <p:sp>
          <p:nvSpPr>
            <p:cNvPr id="48" name="Freeform 187">
              <a:extLst>
                <a:ext uri="{FF2B5EF4-FFF2-40B4-BE49-F238E27FC236}">
                  <a16:creationId xmlns:a16="http://schemas.microsoft.com/office/drawing/2014/main" id="{5937117B-D757-4E35-BEB9-4850A57C3E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9900" y="1666863"/>
              <a:ext cx="531422" cy="343436"/>
            </a:xfrm>
            <a:custGeom>
              <a:avLst/>
              <a:gdLst/>
              <a:ahLst/>
              <a:cxnLst>
                <a:cxn ang="0">
                  <a:pos x="68" y="25"/>
                </a:cxn>
                <a:cxn ang="0">
                  <a:pos x="34" y="44"/>
                </a:cxn>
                <a:cxn ang="0">
                  <a:pos x="1" y="25"/>
                </a:cxn>
                <a:cxn ang="0">
                  <a:pos x="0" y="22"/>
                </a:cxn>
                <a:cxn ang="0">
                  <a:pos x="1" y="20"/>
                </a:cxn>
                <a:cxn ang="0">
                  <a:pos x="34" y="0"/>
                </a:cxn>
                <a:cxn ang="0">
                  <a:pos x="68" y="20"/>
                </a:cxn>
                <a:cxn ang="0">
                  <a:pos x="68" y="22"/>
                </a:cxn>
                <a:cxn ang="0">
                  <a:pos x="68" y="25"/>
                </a:cxn>
                <a:cxn ang="0">
                  <a:pos x="49" y="9"/>
                </a:cxn>
                <a:cxn ang="0">
                  <a:pos x="51" y="17"/>
                </a:cxn>
                <a:cxn ang="0">
                  <a:pos x="34" y="34"/>
                </a:cxn>
                <a:cxn ang="0">
                  <a:pos x="17" y="17"/>
                </a:cxn>
                <a:cxn ang="0">
                  <a:pos x="20" y="9"/>
                </a:cxn>
                <a:cxn ang="0">
                  <a:pos x="5" y="22"/>
                </a:cxn>
                <a:cxn ang="0">
                  <a:pos x="34" y="39"/>
                </a:cxn>
                <a:cxn ang="0">
                  <a:pos x="64" y="22"/>
                </a:cxn>
                <a:cxn ang="0">
                  <a:pos x="49" y="9"/>
                </a:cxn>
                <a:cxn ang="0">
                  <a:pos x="34" y="6"/>
                </a:cxn>
                <a:cxn ang="0">
                  <a:pos x="23" y="17"/>
                </a:cxn>
                <a:cxn ang="0">
                  <a:pos x="25" y="19"/>
                </a:cxn>
                <a:cxn ang="0">
                  <a:pos x="27" y="17"/>
                </a:cxn>
                <a:cxn ang="0">
                  <a:pos x="34" y="9"/>
                </a:cxn>
                <a:cxn ang="0">
                  <a:pos x="36" y="8"/>
                </a:cxn>
                <a:cxn ang="0">
                  <a:pos x="34" y="6"/>
                </a:cxn>
              </a:cxnLst>
              <a:rect l="0" t="0" r="r" b="b"/>
              <a:pathLst>
                <a:path w="68" h="44">
                  <a:moveTo>
                    <a:pt x="68" y="25"/>
                  </a:moveTo>
                  <a:cubicBezTo>
                    <a:pt x="61" y="36"/>
                    <a:pt x="48" y="44"/>
                    <a:pt x="34" y="44"/>
                  </a:cubicBezTo>
                  <a:cubicBezTo>
                    <a:pt x="21" y="44"/>
                    <a:pt x="8" y="36"/>
                    <a:pt x="1" y="25"/>
                  </a:cubicBezTo>
                  <a:cubicBezTo>
                    <a:pt x="1" y="24"/>
                    <a:pt x="0" y="23"/>
                    <a:pt x="0" y="22"/>
                  </a:cubicBezTo>
                  <a:cubicBezTo>
                    <a:pt x="0" y="21"/>
                    <a:pt x="1" y="20"/>
                    <a:pt x="1" y="20"/>
                  </a:cubicBezTo>
                  <a:cubicBezTo>
                    <a:pt x="8" y="8"/>
                    <a:pt x="21" y="0"/>
                    <a:pt x="34" y="0"/>
                  </a:cubicBezTo>
                  <a:cubicBezTo>
                    <a:pt x="48" y="0"/>
                    <a:pt x="61" y="8"/>
                    <a:pt x="68" y="20"/>
                  </a:cubicBezTo>
                  <a:cubicBezTo>
                    <a:pt x="68" y="20"/>
                    <a:pt x="68" y="21"/>
                    <a:pt x="68" y="22"/>
                  </a:cubicBezTo>
                  <a:cubicBezTo>
                    <a:pt x="68" y="23"/>
                    <a:pt x="68" y="24"/>
                    <a:pt x="68" y="25"/>
                  </a:cubicBezTo>
                  <a:close/>
                  <a:moveTo>
                    <a:pt x="49" y="9"/>
                  </a:moveTo>
                  <a:cubicBezTo>
                    <a:pt x="51" y="11"/>
                    <a:pt x="51" y="14"/>
                    <a:pt x="51" y="17"/>
                  </a:cubicBezTo>
                  <a:cubicBezTo>
                    <a:pt x="51" y="27"/>
                    <a:pt x="44" y="34"/>
                    <a:pt x="34" y="34"/>
                  </a:cubicBezTo>
                  <a:cubicBezTo>
                    <a:pt x="25" y="34"/>
                    <a:pt x="17" y="27"/>
                    <a:pt x="17" y="17"/>
                  </a:cubicBezTo>
                  <a:cubicBezTo>
                    <a:pt x="17" y="14"/>
                    <a:pt x="18" y="11"/>
                    <a:pt x="20" y="9"/>
                  </a:cubicBezTo>
                  <a:cubicBezTo>
                    <a:pt x="14" y="12"/>
                    <a:pt x="9" y="17"/>
                    <a:pt x="5" y="22"/>
                  </a:cubicBezTo>
                  <a:cubicBezTo>
                    <a:pt x="12" y="32"/>
                    <a:pt x="22" y="39"/>
                    <a:pt x="34" y="39"/>
                  </a:cubicBezTo>
                  <a:cubicBezTo>
                    <a:pt x="47" y="39"/>
                    <a:pt x="57" y="32"/>
                    <a:pt x="64" y="22"/>
                  </a:cubicBezTo>
                  <a:cubicBezTo>
                    <a:pt x="60" y="17"/>
                    <a:pt x="55" y="12"/>
                    <a:pt x="49" y="9"/>
                  </a:cubicBezTo>
                  <a:close/>
                  <a:moveTo>
                    <a:pt x="34" y="6"/>
                  </a:moveTo>
                  <a:cubicBezTo>
                    <a:pt x="28" y="6"/>
                    <a:pt x="23" y="11"/>
                    <a:pt x="23" y="17"/>
                  </a:cubicBezTo>
                  <a:cubicBezTo>
                    <a:pt x="23" y="18"/>
                    <a:pt x="24" y="19"/>
                    <a:pt x="25" y="19"/>
                  </a:cubicBezTo>
                  <a:cubicBezTo>
                    <a:pt x="26" y="19"/>
                    <a:pt x="27" y="18"/>
                    <a:pt x="27" y="17"/>
                  </a:cubicBezTo>
                  <a:cubicBezTo>
                    <a:pt x="27" y="13"/>
                    <a:pt x="30" y="9"/>
                    <a:pt x="34" y="9"/>
                  </a:cubicBezTo>
                  <a:cubicBezTo>
                    <a:pt x="35" y="9"/>
                    <a:pt x="36" y="9"/>
                    <a:pt x="36" y="8"/>
                  </a:cubicBezTo>
                  <a:cubicBezTo>
                    <a:pt x="36" y="7"/>
                    <a:pt x="35" y="6"/>
                    <a:pt x="34" y="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52">
              <a:extLst>
                <a:ext uri="{FF2B5EF4-FFF2-40B4-BE49-F238E27FC236}">
                  <a16:creationId xmlns:a16="http://schemas.microsoft.com/office/drawing/2014/main" id="{0DA7EA0C-1586-4C57-8D0B-8ACDB92F58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5349" y="1596422"/>
              <a:ext cx="484318" cy="48431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27" y="8"/>
                </a:cxn>
                <a:cxn ang="0">
                  <a:pos x="8" y="27"/>
                </a:cxn>
                <a:cxn ang="0">
                  <a:pos x="27" y="47"/>
                </a:cxn>
                <a:cxn ang="0">
                  <a:pos x="47" y="27"/>
                </a:cxn>
                <a:cxn ang="0">
                  <a:pos x="27" y="8"/>
                </a:cxn>
                <a:cxn ang="0">
                  <a:pos x="32" y="31"/>
                </a:cxn>
                <a:cxn ang="0">
                  <a:pos x="31" y="32"/>
                </a:cxn>
                <a:cxn ang="0">
                  <a:pos x="19" y="32"/>
                </a:cxn>
                <a:cxn ang="0">
                  <a:pos x="18" y="31"/>
                </a:cxn>
                <a:cxn ang="0">
                  <a:pos x="18" y="28"/>
                </a:cxn>
                <a:cxn ang="0">
                  <a:pos x="19" y="27"/>
                </a:cxn>
                <a:cxn ang="0">
                  <a:pos x="27" y="27"/>
                </a:cxn>
                <a:cxn ang="0">
                  <a:pos x="27" y="15"/>
                </a:cxn>
                <a:cxn ang="0">
                  <a:pos x="28" y="14"/>
                </a:cxn>
                <a:cxn ang="0">
                  <a:pos x="31" y="14"/>
                </a:cxn>
                <a:cxn ang="0">
                  <a:pos x="32" y="15"/>
                </a:cxn>
                <a:cxn ang="0">
                  <a:pos x="32" y="31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27" y="8"/>
                  </a:moveTo>
                  <a:cubicBezTo>
                    <a:pt x="16" y="8"/>
                    <a:pt x="8" y="17"/>
                    <a:pt x="8" y="27"/>
                  </a:cubicBezTo>
                  <a:cubicBezTo>
                    <a:pt x="8" y="38"/>
                    <a:pt x="16" y="47"/>
                    <a:pt x="27" y="47"/>
                  </a:cubicBezTo>
                  <a:cubicBezTo>
                    <a:pt x="38" y="47"/>
                    <a:pt x="47" y="38"/>
                    <a:pt x="47" y="27"/>
                  </a:cubicBezTo>
                  <a:cubicBezTo>
                    <a:pt x="47" y="17"/>
                    <a:pt x="38" y="8"/>
                    <a:pt x="27" y="8"/>
                  </a:cubicBezTo>
                  <a:close/>
                  <a:moveTo>
                    <a:pt x="32" y="31"/>
                  </a:moveTo>
                  <a:cubicBezTo>
                    <a:pt x="32" y="31"/>
                    <a:pt x="31" y="32"/>
                    <a:pt x="31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8" y="31"/>
                    <a:pt x="18" y="31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9" y="27"/>
                    <a:pt x="19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4"/>
                    <a:pt x="28" y="14"/>
                    <a:pt x="28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2" y="14"/>
                    <a:pt x="32" y="15"/>
                  </a:cubicBezTo>
                  <a:lnTo>
                    <a:pt x="32" y="3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6">
              <a:extLst>
                <a:ext uri="{FF2B5EF4-FFF2-40B4-BE49-F238E27FC236}">
                  <a16:creationId xmlns:a16="http://schemas.microsoft.com/office/drawing/2014/main" id="{09F0797E-F35F-40DD-B710-D08B8FC9AC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27521" y="1606697"/>
              <a:ext cx="463769" cy="463769"/>
            </a:xfrm>
            <a:custGeom>
              <a:avLst/>
              <a:gdLst/>
              <a:ahLst/>
              <a:cxnLst>
                <a:cxn ang="0">
                  <a:pos x="64" y="42"/>
                </a:cxn>
                <a:cxn ang="0">
                  <a:pos x="63" y="44"/>
                </a:cxn>
                <a:cxn ang="0">
                  <a:pos x="33" y="64"/>
                </a:cxn>
                <a:cxn ang="0">
                  <a:pos x="32" y="64"/>
                </a:cxn>
                <a:cxn ang="0">
                  <a:pos x="30" y="64"/>
                </a:cxn>
                <a:cxn ang="0">
                  <a:pos x="1" y="44"/>
                </a:cxn>
                <a:cxn ang="0">
                  <a:pos x="0" y="42"/>
                </a:cxn>
                <a:cxn ang="0">
                  <a:pos x="0" y="23"/>
                </a:cxn>
                <a:cxn ang="0">
                  <a:pos x="1" y="20"/>
                </a:cxn>
                <a:cxn ang="0">
                  <a:pos x="30" y="1"/>
                </a:cxn>
                <a:cxn ang="0">
                  <a:pos x="32" y="0"/>
                </a:cxn>
                <a:cxn ang="0">
                  <a:pos x="33" y="1"/>
                </a:cxn>
                <a:cxn ang="0">
                  <a:pos x="63" y="20"/>
                </a:cxn>
                <a:cxn ang="0">
                  <a:pos x="64" y="23"/>
                </a:cxn>
                <a:cxn ang="0">
                  <a:pos x="64" y="42"/>
                </a:cxn>
                <a:cxn ang="0">
                  <a:pos x="12" y="32"/>
                </a:cxn>
                <a:cxn ang="0">
                  <a:pos x="5" y="28"/>
                </a:cxn>
                <a:cxn ang="0">
                  <a:pos x="5" y="37"/>
                </a:cxn>
                <a:cxn ang="0">
                  <a:pos x="12" y="32"/>
                </a:cxn>
                <a:cxn ang="0">
                  <a:pos x="29" y="21"/>
                </a:cxn>
                <a:cxn ang="0">
                  <a:pos x="29" y="8"/>
                </a:cxn>
                <a:cxn ang="0">
                  <a:pos x="7" y="23"/>
                </a:cxn>
                <a:cxn ang="0">
                  <a:pos x="17" y="29"/>
                </a:cxn>
                <a:cxn ang="0">
                  <a:pos x="29" y="21"/>
                </a:cxn>
                <a:cxn ang="0">
                  <a:pos x="29" y="56"/>
                </a:cxn>
                <a:cxn ang="0">
                  <a:pos x="29" y="44"/>
                </a:cxn>
                <a:cxn ang="0">
                  <a:pos x="17" y="36"/>
                </a:cxn>
                <a:cxn ang="0">
                  <a:pos x="7" y="42"/>
                </a:cxn>
                <a:cxn ang="0">
                  <a:pos x="29" y="56"/>
                </a:cxn>
                <a:cxn ang="0">
                  <a:pos x="41" y="32"/>
                </a:cxn>
                <a:cxn ang="0">
                  <a:pos x="32" y="26"/>
                </a:cxn>
                <a:cxn ang="0">
                  <a:pos x="22" y="32"/>
                </a:cxn>
                <a:cxn ang="0">
                  <a:pos x="32" y="39"/>
                </a:cxn>
                <a:cxn ang="0">
                  <a:pos x="41" y="32"/>
                </a:cxn>
                <a:cxn ang="0">
                  <a:pos x="56" y="23"/>
                </a:cxn>
                <a:cxn ang="0">
                  <a:pos x="35" y="8"/>
                </a:cxn>
                <a:cxn ang="0">
                  <a:pos x="35" y="21"/>
                </a:cxn>
                <a:cxn ang="0">
                  <a:pos x="46" y="29"/>
                </a:cxn>
                <a:cxn ang="0">
                  <a:pos x="56" y="23"/>
                </a:cxn>
                <a:cxn ang="0">
                  <a:pos x="56" y="42"/>
                </a:cxn>
                <a:cxn ang="0">
                  <a:pos x="46" y="36"/>
                </a:cxn>
                <a:cxn ang="0">
                  <a:pos x="35" y="44"/>
                </a:cxn>
                <a:cxn ang="0">
                  <a:pos x="35" y="56"/>
                </a:cxn>
                <a:cxn ang="0">
                  <a:pos x="56" y="42"/>
                </a:cxn>
                <a:cxn ang="0">
                  <a:pos x="58" y="37"/>
                </a:cxn>
                <a:cxn ang="0">
                  <a:pos x="58" y="28"/>
                </a:cxn>
                <a:cxn ang="0">
                  <a:pos x="51" y="32"/>
                </a:cxn>
                <a:cxn ang="0">
                  <a:pos x="58" y="37"/>
                </a:cxn>
              </a:cxnLst>
              <a:rect l="0" t="0" r="r" b="b"/>
              <a:pathLst>
                <a:path w="64" h="64">
                  <a:moveTo>
                    <a:pt x="64" y="42"/>
                  </a:moveTo>
                  <a:cubicBezTo>
                    <a:pt x="64" y="43"/>
                    <a:pt x="63" y="44"/>
                    <a:pt x="63" y="4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4"/>
                    <a:pt x="32" y="64"/>
                  </a:cubicBezTo>
                  <a:cubicBezTo>
                    <a:pt x="31" y="64"/>
                    <a:pt x="31" y="64"/>
                    <a:pt x="30" y="6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1" y="0"/>
                    <a:pt x="32" y="0"/>
                  </a:cubicBezTo>
                  <a:cubicBezTo>
                    <a:pt x="32" y="0"/>
                    <a:pt x="33" y="1"/>
                    <a:pt x="33" y="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1"/>
                    <a:pt x="64" y="22"/>
                    <a:pt x="64" y="23"/>
                  </a:cubicBezTo>
                  <a:lnTo>
                    <a:pt x="64" y="42"/>
                  </a:lnTo>
                  <a:close/>
                  <a:moveTo>
                    <a:pt x="12" y="32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5" y="37"/>
                    <a:pt x="5" y="37"/>
                    <a:pt x="5" y="37"/>
                  </a:cubicBezTo>
                  <a:lnTo>
                    <a:pt x="12" y="32"/>
                  </a:lnTo>
                  <a:close/>
                  <a:moveTo>
                    <a:pt x="29" y="21"/>
                  </a:moveTo>
                  <a:cubicBezTo>
                    <a:pt x="29" y="8"/>
                    <a:pt x="29" y="8"/>
                    <a:pt x="29" y="8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7" y="29"/>
                    <a:pt x="17" y="29"/>
                    <a:pt x="17" y="29"/>
                  </a:cubicBezTo>
                  <a:lnTo>
                    <a:pt x="29" y="21"/>
                  </a:lnTo>
                  <a:close/>
                  <a:moveTo>
                    <a:pt x="29" y="56"/>
                  </a:moveTo>
                  <a:cubicBezTo>
                    <a:pt x="29" y="44"/>
                    <a:pt x="29" y="44"/>
                    <a:pt x="29" y="44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7" y="42"/>
                    <a:pt x="7" y="42"/>
                    <a:pt x="7" y="42"/>
                  </a:cubicBezTo>
                  <a:lnTo>
                    <a:pt x="29" y="56"/>
                  </a:lnTo>
                  <a:close/>
                  <a:moveTo>
                    <a:pt x="41" y="32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41" y="32"/>
                  </a:lnTo>
                  <a:close/>
                  <a:moveTo>
                    <a:pt x="56" y="23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46" y="29"/>
                    <a:pt x="46" y="29"/>
                    <a:pt x="46" y="29"/>
                  </a:cubicBezTo>
                  <a:lnTo>
                    <a:pt x="56" y="23"/>
                  </a:lnTo>
                  <a:close/>
                  <a:moveTo>
                    <a:pt x="56" y="42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lnTo>
                    <a:pt x="56" y="42"/>
                  </a:lnTo>
                  <a:close/>
                  <a:moveTo>
                    <a:pt x="58" y="37"/>
                  </a:moveTo>
                  <a:cubicBezTo>
                    <a:pt x="58" y="28"/>
                    <a:pt x="58" y="28"/>
                    <a:pt x="58" y="28"/>
                  </a:cubicBezTo>
                  <a:cubicBezTo>
                    <a:pt x="51" y="32"/>
                    <a:pt x="51" y="32"/>
                    <a:pt x="51" y="32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52">
              <a:extLst>
                <a:ext uri="{FF2B5EF4-FFF2-40B4-BE49-F238E27FC236}">
                  <a16:creationId xmlns:a16="http://schemas.microsoft.com/office/drawing/2014/main" id="{6C62C363-2113-4E53-B707-BCAFAD1CD6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34953" y="1629403"/>
              <a:ext cx="452701" cy="418357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" name="文本框 51">
            <a:extLst>
              <a:ext uri="{FF2B5EF4-FFF2-40B4-BE49-F238E27FC236}">
                <a16:creationId xmlns:a16="http://schemas.microsoft.com/office/drawing/2014/main" id="{37DEBDBE-AEF2-4EBA-B0D5-D4095A1A6E13}"/>
              </a:ext>
            </a:extLst>
          </p:cNvPr>
          <p:cNvSpPr txBox="1"/>
          <p:nvPr/>
        </p:nvSpPr>
        <p:spPr>
          <a:xfrm>
            <a:off x="1100886" y="3210091"/>
            <a:ext cx="2031325" cy="1528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zh-CN" altLang="en-US" dirty="0">
                <a:solidFill>
                  <a:schemeClr val="bg1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</a:t>
            </a:r>
          </a:p>
          <a:p>
            <a:pPr algn="ctr">
              <a:lnSpc>
                <a:spcPts val="2800"/>
              </a:lnSpc>
            </a:pPr>
            <a:r>
              <a:rPr lang="zh-CN" altLang="en-US" dirty="0">
                <a:solidFill>
                  <a:schemeClr val="bg1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</a:t>
            </a:r>
            <a:endParaRPr lang="en-US" altLang="zh-CN" dirty="0">
              <a:solidFill>
                <a:schemeClr val="bg1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  <a:p>
            <a:pPr algn="ctr">
              <a:lnSpc>
                <a:spcPts val="2800"/>
              </a:lnSpc>
            </a:pPr>
            <a:r>
              <a:rPr lang="zh-CN" altLang="en-US" dirty="0">
                <a:solidFill>
                  <a:schemeClr val="bg1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</a:t>
            </a:r>
            <a:endParaRPr lang="en-US" altLang="zh-CN" dirty="0">
              <a:solidFill>
                <a:schemeClr val="bg1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  <a:p>
            <a:pPr algn="ctr">
              <a:lnSpc>
                <a:spcPts val="2800"/>
              </a:lnSpc>
            </a:pPr>
            <a:r>
              <a:rPr lang="zh-CN" altLang="en-US" dirty="0">
                <a:solidFill>
                  <a:schemeClr val="bg1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37A412C8-436E-40F7-82D1-5CE3A56FF416}"/>
              </a:ext>
            </a:extLst>
          </p:cNvPr>
          <p:cNvSpPr txBox="1"/>
          <p:nvPr/>
        </p:nvSpPr>
        <p:spPr>
          <a:xfrm>
            <a:off x="3753849" y="3210091"/>
            <a:ext cx="2031325" cy="1528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</a:t>
            </a:r>
          </a:p>
          <a:p>
            <a:pPr algn="ctr">
              <a:lnSpc>
                <a:spcPts val="28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  <a:p>
            <a:pPr algn="ctr">
              <a:lnSpc>
                <a:spcPts val="28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  <a:p>
            <a:pPr algn="ctr">
              <a:lnSpc>
                <a:spcPts val="28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29CCD03E-DFDC-4DF9-B5E1-D6D84A3A32FD}"/>
              </a:ext>
            </a:extLst>
          </p:cNvPr>
          <p:cNvSpPr txBox="1"/>
          <p:nvPr/>
        </p:nvSpPr>
        <p:spPr>
          <a:xfrm>
            <a:off x="6406815" y="3210091"/>
            <a:ext cx="2031325" cy="1528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zh-CN" altLang="en-US" dirty="0">
                <a:solidFill>
                  <a:schemeClr val="bg1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</a:t>
            </a:r>
          </a:p>
          <a:p>
            <a:pPr algn="ctr">
              <a:lnSpc>
                <a:spcPts val="2800"/>
              </a:lnSpc>
            </a:pPr>
            <a:r>
              <a:rPr lang="zh-CN" altLang="en-US" dirty="0">
                <a:solidFill>
                  <a:schemeClr val="bg1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</a:t>
            </a:r>
            <a:endParaRPr lang="en-US" altLang="zh-CN" dirty="0">
              <a:solidFill>
                <a:schemeClr val="bg1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  <a:p>
            <a:pPr algn="ctr">
              <a:lnSpc>
                <a:spcPts val="2800"/>
              </a:lnSpc>
            </a:pPr>
            <a:r>
              <a:rPr lang="zh-CN" altLang="en-US" dirty="0">
                <a:solidFill>
                  <a:schemeClr val="bg1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</a:t>
            </a:r>
            <a:endParaRPr lang="en-US" altLang="zh-CN" dirty="0">
              <a:solidFill>
                <a:schemeClr val="bg1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  <a:p>
            <a:pPr algn="ctr">
              <a:lnSpc>
                <a:spcPts val="2800"/>
              </a:lnSpc>
            </a:pPr>
            <a:r>
              <a:rPr lang="zh-CN" altLang="en-US" dirty="0">
                <a:solidFill>
                  <a:schemeClr val="bg1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</a:t>
            </a: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BA15DAF2-4332-4A59-B1F3-47FE803EA817}"/>
              </a:ext>
            </a:extLst>
          </p:cNvPr>
          <p:cNvSpPr txBox="1"/>
          <p:nvPr/>
        </p:nvSpPr>
        <p:spPr>
          <a:xfrm>
            <a:off x="9059789" y="3210091"/>
            <a:ext cx="2031325" cy="1528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</a:t>
            </a:r>
          </a:p>
          <a:p>
            <a:pPr algn="ctr">
              <a:lnSpc>
                <a:spcPts val="28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  <a:p>
            <a:pPr algn="ctr">
              <a:lnSpc>
                <a:spcPts val="28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  <a:p>
            <a:pPr algn="ctr">
              <a:lnSpc>
                <a:spcPts val="28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</a:t>
            </a:r>
          </a:p>
        </p:txBody>
      </p:sp>
    </p:spTree>
    <p:extLst>
      <p:ext uri="{BB962C8B-B14F-4D97-AF65-F5344CB8AC3E}">
        <p14:creationId xmlns:p14="http://schemas.microsoft.com/office/powerpoint/2010/main" val="1997113040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BD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F61997A-141A-4A71-85A5-D95327C1175D}"/>
              </a:ext>
            </a:extLst>
          </p:cNvPr>
          <p:cNvSpPr txBox="1"/>
          <p:nvPr/>
        </p:nvSpPr>
        <p:spPr>
          <a:xfrm>
            <a:off x="3821980" y="1467295"/>
            <a:ext cx="45480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spc="300" dirty="0">
                <a:solidFill>
                  <a:srgbClr val="F2F2F2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CONTENTS</a:t>
            </a:r>
            <a:endParaRPr lang="zh-CN" altLang="en-US" sz="6000" spc="300" dirty="0">
              <a:solidFill>
                <a:srgbClr val="F2F2F2"/>
              </a:solidFill>
              <a:latin typeface="汉仪雅酷黑W" panose="00020600040101010101" pitchFamily="18" charset="-122"/>
              <a:ea typeface="汉仪雅酷黑W" panose="00020600040101010101" pitchFamily="18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7745FDC5-2B06-494C-8938-BC7DF6C86698}"/>
              </a:ext>
            </a:extLst>
          </p:cNvPr>
          <p:cNvGrpSpPr/>
          <p:nvPr/>
        </p:nvGrpSpPr>
        <p:grpSpPr>
          <a:xfrm>
            <a:off x="0" y="1895382"/>
            <a:ext cx="3264195" cy="159488"/>
            <a:chOff x="0" y="1789055"/>
            <a:chExt cx="3264195" cy="159488"/>
          </a:xfrm>
        </p:grpSpPr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1B5B0676-CD4F-49AE-9634-BC3137E989CF}"/>
                </a:ext>
              </a:extLst>
            </p:cNvPr>
            <p:cNvSpPr/>
            <p:nvPr/>
          </p:nvSpPr>
          <p:spPr>
            <a:xfrm>
              <a:off x="3104707" y="1789055"/>
              <a:ext cx="159488" cy="159488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093E12BA-9C66-4976-BF26-B5ADF2C8A0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1858166"/>
              <a:ext cx="3104707" cy="0"/>
            </a:xfrm>
            <a:prstGeom prst="line">
              <a:avLst/>
            </a:prstGeom>
            <a:ln w="381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F9DD4C4D-F786-409B-A2B5-FC0C43BA49F3}"/>
              </a:ext>
            </a:extLst>
          </p:cNvPr>
          <p:cNvGrpSpPr/>
          <p:nvPr/>
        </p:nvGrpSpPr>
        <p:grpSpPr>
          <a:xfrm flipH="1">
            <a:off x="8927805" y="1895382"/>
            <a:ext cx="3264195" cy="159488"/>
            <a:chOff x="0" y="1789055"/>
            <a:chExt cx="3264195" cy="159488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9611279D-E264-41F9-B513-3B12DF718F41}"/>
                </a:ext>
              </a:extLst>
            </p:cNvPr>
            <p:cNvSpPr/>
            <p:nvPr/>
          </p:nvSpPr>
          <p:spPr>
            <a:xfrm>
              <a:off x="3104707" y="1789055"/>
              <a:ext cx="159488" cy="159488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FEEFF744-D5E3-4750-A01E-81F48EB63D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1858166"/>
              <a:ext cx="3104707" cy="0"/>
            </a:xfrm>
            <a:prstGeom prst="line">
              <a:avLst/>
            </a:prstGeom>
            <a:ln w="381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F5E0C794-BA0D-49DA-8607-3F935511E998}"/>
              </a:ext>
            </a:extLst>
          </p:cNvPr>
          <p:cNvGrpSpPr/>
          <p:nvPr/>
        </p:nvGrpSpPr>
        <p:grpSpPr>
          <a:xfrm>
            <a:off x="968487" y="3535327"/>
            <a:ext cx="2339103" cy="1888691"/>
            <a:chOff x="1642760" y="3051545"/>
            <a:chExt cx="2339103" cy="1888691"/>
          </a:xfrm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F6598845-08A0-437C-858C-803DB046AB34}"/>
                </a:ext>
              </a:extLst>
            </p:cNvPr>
            <p:cNvSpPr/>
            <p:nvPr/>
          </p:nvSpPr>
          <p:spPr>
            <a:xfrm>
              <a:off x="2360428" y="3051545"/>
              <a:ext cx="903767" cy="903767"/>
            </a:xfrm>
            <a:prstGeom prst="ellipse">
              <a:avLst/>
            </a:prstGeom>
            <a:solidFill>
              <a:srgbClr val="E1AD58"/>
            </a:solidFill>
            <a:ln w="38100"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solidFill>
                    <a:srgbClr val="F2F2F2"/>
                  </a:solidFill>
                  <a:latin typeface="汉仪雅酷黑W" panose="00020600040101010101" pitchFamily="18" charset="-122"/>
                  <a:ea typeface="汉仪雅酷黑W" panose="00020600040101010101" pitchFamily="18" charset="-122"/>
                </a:rPr>
                <a:t>1</a:t>
              </a:r>
              <a:endParaRPr lang="zh-CN" altLang="en-US" sz="3200" dirty="0">
                <a:solidFill>
                  <a:srgbClr val="F2F2F2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2B9EDEB2-C71E-45B4-8CDB-67E5CFF5F52E}"/>
                </a:ext>
              </a:extLst>
            </p:cNvPr>
            <p:cNvSpPr txBox="1"/>
            <p:nvPr/>
          </p:nvSpPr>
          <p:spPr>
            <a:xfrm>
              <a:off x="1642760" y="4201572"/>
              <a:ext cx="233910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4200" dirty="0">
                  <a:ln w="25400">
                    <a:solidFill>
                      <a:schemeClr val="tx1">
                        <a:lumMod val="85000"/>
                        <a:lumOff val="15000"/>
                        <a:alpha val="50000"/>
                      </a:schemeClr>
                    </a:solidFill>
                  </a:ln>
                  <a:solidFill>
                    <a:srgbClr val="F2F2F2"/>
                  </a:solidFill>
                  <a:latin typeface="汉仪雅酷黑W" panose="00020600040101010101" pitchFamily="18" charset="-122"/>
                  <a:ea typeface="汉仪雅酷黑W" panose="00020600040101010101" pitchFamily="18" charset="-122"/>
                </a:rPr>
                <a:t>企业文化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A5C18506-8A0D-4A63-9152-1609F3F6C74E}"/>
              </a:ext>
            </a:extLst>
          </p:cNvPr>
          <p:cNvGrpSpPr/>
          <p:nvPr/>
        </p:nvGrpSpPr>
        <p:grpSpPr>
          <a:xfrm>
            <a:off x="3612472" y="3535327"/>
            <a:ext cx="2339102" cy="1888691"/>
            <a:chOff x="1642762" y="3051545"/>
            <a:chExt cx="2339102" cy="1888691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5B338C46-2B06-48AE-A27C-78A7F067EFB5}"/>
                </a:ext>
              </a:extLst>
            </p:cNvPr>
            <p:cNvSpPr/>
            <p:nvPr/>
          </p:nvSpPr>
          <p:spPr>
            <a:xfrm>
              <a:off x="2360428" y="3051545"/>
              <a:ext cx="903767" cy="903767"/>
            </a:xfrm>
            <a:prstGeom prst="ellipse">
              <a:avLst/>
            </a:prstGeom>
            <a:solidFill>
              <a:srgbClr val="8CC5DF"/>
            </a:solidFill>
            <a:ln w="38100"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solidFill>
                    <a:srgbClr val="F2F2F2"/>
                  </a:solidFill>
                  <a:latin typeface="汉仪雅酷黑W" panose="00020600040101010101" pitchFamily="18" charset="-122"/>
                  <a:ea typeface="汉仪雅酷黑W" panose="00020600040101010101" pitchFamily="18" charset="-122"/>
                </a:rPr>
                <a:t>2</a:t>
              </a:r>
              <a:endParaRPr lang="zh-CN" altLang="en-US" sz="3200" dirty="0">
                <a:solidFill>
                  <a:srgbClr val="F2F2F2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102ABC65-AC8D-454A-9325-FD96DD43D299}"/>
                </a:ext>
              </a:extLst>
            </p:cNvPr>
            <p:cNvSpPr txBox="1"/>
            <p:nvPr/>
          </p:nvSpPr>
          <p:spPr>
            <a:xfrm>
              <a:off x="1642762" y="4201572"/>
              <a:ext cx="233910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4200" dirty="0">
                  <a:ln w="25400">
                    <a:solidFill>
                      <a:schemeClr val="tx1">
                        <a:lumMod val="85000"/>
                        <a:lumOff val="15000"/>
                        <a:alpha val="50000"/>
                      </a:schemeClr>
                    </a:solidFill>
                  </a:ln>
                  <a:solidFill>
                    <a:srgbClr val="F2F2F2"/>
                  </a:solidFill>
                  <a:latin typeface="汉仪雅酷黑W" panose="00020600040101010101" pitchFamily="18" charset="-122"/>
                  <a:ea typeface="汉仪雅酷黑W" panose="00020600040101010101" pitchFamily="18" charset="-122"/>
                </a:rPr>
                <a:t>规章制度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2D4EF04B-6A83-4F6B-91D5-1699AA3628CC}"/>
              </a:ext>
            </a:extLst>
          </p:cNvPr>
          <p:cNvGrpSpPr/>
          <p:nvPr/>
        </p:nvGrpSpPr>
        <p:grpSpPr>
          <a:xfrm>
            <a:off x="6256456" y="3535327"/>
            <a:ext cx="2339102" cy="1888691"/>
            <a:chOff x="1642762" y="3051545"/>
            <a:chExt cx="2339102" cy="1888691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FFBA33B3-4448-447F-B57D-EE1D29BEDBBA}"/>
                </a:ext>
              </a:extLst>
            </p:cNvPr>
            <p:cNvSpPr/>
            <p:nvPr/>
          </p:nvSpPr>
          <p:spPr>
            <a:xfrm>
              <a:off x="2360428" y="3051545"/>
              <a:ext cx="903767" cy="903767"/>
            </a:xfrm>
            <a:prstGeom prst="ellipse">
              <a:avLst/>
            </a:prstGeom>
            <a:solidFill>
              <a:srgbClr val="CF6B71"/>
            </a:solidFill>
            <a:ln w="38100"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solidFill>
                    <a:srgbClr val="F2F2F2"/>
                  </a:solidFill>
                  <a:latin typeface="汉仪雅酷黑W" panose="00020600040101010101" pitchFamily="18" charset="-122"/>
                  <a:ea typeface="汉仪雅酷黑W" panose="00020600040101010101" pitchFamily="18" charset="-122"/>
                </a:rPr>
                <a:t>3</a:t>
              </a:r>
              <a:endParaRPr lang="zh-CN" altLang="en-US" sz="3200" dirty="0">
                <a:solidFill>
                  <a:srgbClr val="F2F2F2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B45CD480-2A79-453A-96FA-D0EB35D0EF9E}"/>
                </a:ext>
              </a:extLst>
            </p:cNvPr>
            <p:cNvSpPr txBox="1"/>
            <p:nvPr/>
          </p:nvSpPr>
          <p:spPr>
            <a:xfrm>
              <a:off x="1642762" y="4201572"/>
              <a:ext cx="233910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4200" dirty="0">
                  <a:ln w="25400">
                    <a:solidFill>
                      <a:schemeClr val="tx1">
                        <a:lumMod val="85000"/>
                        <a:lumOff val="15000"/>
                        <a:alpha val="50000"/>
                      </a:schemeClr>
                    </a:solidFill>
                  </a:ln>
                  <a:solidFill>
                    <a:srgbClr val="F2F2F2"/>
                  </a:solidFill>
                  <a:latin typeface="汉仪雅酷黑W" panose="00020600040101010101" pitchFamily="18" charset="-122"/>
                  <a:ea typeface="汉仪雅酷黑W" panose="00020600040101010101" pitchFamily="18" charset="-122"/>
                </a:rPr>
                <a:t>组织架构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15D0B9C7-CE0C-4411-AF11-DA19F41E92F4}"/>
              </a:ext>
            </a:extLst>
          </p:cNvPr>
          <p:cNvGrpSpPr/>
          <p:nvPr/>
        </p:nvGrpSpPr>
        <p:grpSpPr>
          <a:xfrm>
            <a:off x="8900441" y="3535327"/>
            <a:ext cx="2323073" cy="1888691"/>
            <a:chOff x="1650778" y="3051545"/>
            <a:chExt cx="2323073" cy="1888691"/>
          </a:xfrm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27320B52-9E8F-4C1A-A601-E4DB3536750C}"/>
                </a:ext>
              </a:extLst>
            </p:cNvPr>
            <p:cNvSpPr/>
            <p:nvPr/>
          </p:nvSpPr>
          <p:spPr>
            <a:xfrm>
              <a:off x="2360428" y="3051545"/>
              <a:ext cx="903767" cy="903767"/>
            </a:xfrm>
            <a:prstGeom prst="ellipse">
              <a:avLst/>
            </a:prstGeom>
            <a:solidFill>
              <a:srgbClr val="ECC95D"/>
            </a:solidFill>
            <a:ln w="38100"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solidFill>
                    <a:srgbClr val="F2F2F2"/>
                  </a:solidFill>
                  <a:latin typeface="汉仪雅酷黑W" panose="00020600040101010101" pitchFamily="18" charset="-122"/>
                  <a:ea typeface="汉仪雅酷黑W" panose="00020600040101010101" pitchFamily="18" charset="-122"/>
                </a:rPr>
                <a:t>4</a:t>
              </a:r>
              <a:endParaRPr lang="zh-CN" altLang="en-US" sz="3200" dirty="0">
                <a:solidFill>
                  <a:srgbClr val="F2F2F2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B6B40A9D-208A-427E-B1A7-CAA8750054D6}"/>
                </a:ext>
              </a:extLst>
            </p:cNvPr>
            <p:cNvSpPr txBox="1"/>
            <p:nvPr/>
          </p:nvSpPr>
          <p:spPr>
            <a:xfrm>
              <a:off x="1650778" y="4201572"/>
              <a:ext cx="232307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4200" dirty="0">
                  <a:ln w="25400">
                    <a:solidFill>
                      <a:schemeClr val="tx1">
                        <a:lumMod val="85000"/>
                        <a:lumOff val="15000"/>
                        <a:alpha val="50000"/>
                      </a:schemeClr>
                    </a:solidFill>
                  </a:ln>
                  <a:solidFill>
                    <a:srgbClr val="F2F2F2"/>
                  </a:solidFill>
                  <a:latin typeface="汉仪雅酷黑W" panose="00020600040101010101" pitchFamily="18" charset="-122"/>
                  <a:ea typeface="汉仪雅酷黑W" panose="00020600040101010101" pitchFamily="18" charset="-122"/>
                </a:rPr>
                <a:t>员工福利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86942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>
            <a:extLst>
              <a:ext uri="{FF2B5EF4-FFF2-40B4-BE49-F238E27FC236}">
                <a16:creationId xmlns:a16="http://schemas.microsoft.com/office/drawing/2014/main" id="{CD842A9C-6A2A-4B26-896C-CF143698A1C2}"/>
              </a:ext>
            </a:extLst>
          </p:cNvPr>
          <p:cNvSpPr/>
          <p:nvPr/>
        </p:nvSpPr>
        <p:spPr>
          <a:xfrm>
            <a:off x="8282773" y="1581721"/>
            <a:ext cx="159488" cy="159488"/>
          </a:xfrm>
          <a:prstGeom prst="ellipse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2626DEBD-57D3-4391-8BDD-11F7C8FB4AE5}"/>
              </a:ext>
            </a:extLst>
          </p:cNvPr>
          <p:cNvCxnSpPr>
            <a:cxnSpLocks/>
            <a:endCxn id="5" idx="6"/>
          </p:cNvCxnSpPr>
          <p:nvPr/>
        </p:nvCxnSpPr>
        <p:spPr>
          <a:xfrm flipH="1">
            <a:off x="956933" y="1661465"/>
            <a:ext cx="7325842" cy="0"/>
          </a:xfrm>
          <a:prstGeom prst="line">
            <a:avLst/>
          </a:prstGeom>
          <a:ln w="38100">
            <a:solidFill>
              <a:srgbClr val="ECC9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>
            <a:extLst>
              <a:ext uri="{FF2B5EF4-FFF2-40B4-BE49-F238E27FC236}">
                <a16:creationId xmlns:a16="http://schemas.microsoft.com/office/drawing/2014/main" id="{0FA469B3-EE68-4703-8090-3731DB82CFA3}"/>
              </a:ext>
            </a:extLst>
          </p:cNvPr>
          <p:cNvSpPr/>
          <p:nvPr/>
        </p:nvSpPr>
        <p:spPr>
          <a:xfrm>
            <a:off x="797445" y="1581721"/>
            <a:ext cx="159488" cy="159488"/>
          </a:xfrm>
          <a:prstGeom prst="ellipse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51ACEED7-4DB5-4816-AB21-2B1FDCE3D6F5}"/>
              </a:ext>
            </a:extLst>
          </p:cNvPr>
          <p:cNvSpPr/>
          <p:nvPr/>
        </p:nvSpPr>
        <p:spPr>
          <a:xfrm>
            <a:off x="8282774" y="3158883"/>
            <a:ext cx="159488" cy="159488"/>
          </a:xfrm>
          <a:prstGeom prst="ellipse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BE6F1743-6BCA-46A6-8682-AF93936470E5}"/>
              </a:ext>
            </a:extLst>
          </p:cNvPr>
          <p:cNvCxnSpPr>
            <a:cxnSpLocks/>
            <a:endCxn id="12" idx="6"/>
          </p:cNvCxnSpPr>
          <p:nvPr/>
        </p:nvCxnSpPr>
        <p:spPr>
          <a:xfrm flipH="1">
            <a:off x="956934" y="3238627"/>
            <a:ext cx="7325842" cy="0"/>
          </a:xfrm>
          <a:prstGeom prst="line">
            <a:avLst/>
          </a:prstGeom>
          <a:ln w="38100">
            <a:solidFill>
              <a:srgbClr val="ECC9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>
            <a:extLst>
              <a:ext uri="{FF2B5EF4-FFF2-40B4-BE49-F238E27FC236}">
                <a16:creationId xmlns:a16="http://schemas.microsoft.com/office/drawing/2014/main" id="{E357C5C4-01AA-45E2-A068-B2D9712ACEC4}"/>
              </a:ext>
            </a:extLst>
          </p:cNvPr>
          <p:cNvSpPr/>
          <p:nvPr/>
        </p:nvSpPr>
        <p:spPr>
          <a:xfrm>
            <a:off x="797446" y="3158883"/>
            <a:ext cx="159488" cy="159488"/>
          </a:xfrm>
          <a:prstGeom prst="ellipse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C4A715D-B9F1-4496-BAE2-F47FE0B8DEE1}"/>
              </a:ext>
            </a:extLst>
          </p:cNvPr>
          <p:cNvSpPr txBox="1"/>
          <p:nvPr/>
        </p:nvSpPr>
        <p:spPr>
          <a:xfrm>
            <a:off x="2879136" y="1982086"/>
            <a:ext cx="51267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公司员工福利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E6D9F82-59FB-4F0D-9F62-D7C04CA515C3}"/>
              </a:ext>
            </a:extLst>
          </p:cNvPr>
          <p:cNvSpPr txBox="1"/>
          <p:nvPr/>
        </p:nvSpPr>
        <p:spPr>
          <a:xfrm>
            <a:off x="1446527" y="1889752"/>
            <a:ext cx="14798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spc="300" dirty="0">
                <a:solidFill>
                  <a:srgbClr val="ECC95D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04</a:t>
            </a:r>
            <a:endParaRPr lang="zh-CN" altLang="en-US" sz="7200" spc="300" dirty="0">
              <a:solidFill>
                <a:srgbClr val="ECC95D"/>
              </a:solidFill>
              <a:latin typeface="汉仪雅酷黑W" panose="00020600040101010101" pitchFamily="18" charset="-122"/>
              <a:ea typeface="汉仪雅酷黑W" panose="00020600040101010101" pitchFamily="18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49BBB75-C189-49C1-B307-822BA77B5E9F}"/>
              </a:ext>
            </a:extLst>
          </p:cNvPr>
          <p:cNvSpPr/>
          <p:nvPr/>
        </p:nvSpPr>
        <p:spPr>
          <a:xfrm>
            <a:off x="1562987" y="0"/>
            <a:ext cx="1988288" cy="1648869"/>
          </a:xfrm>
          <a:prstGeom prst="rect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7F5E9AB-94BB-44F9-AB43-1D0B2590B2A3}"/>
              </a:ext>
            </a:extLst>
          </p:cNvPr>
          <p:cNvSpPr/>
          <p:nvPr/>
        </p:nvSpPr>
        <p:spPr>
          <a:xfrm>
            <a:off x="1562987" y="3226030"/>
            <a:ext cx="1988288" cy="3631970"/>
          </a:xfrm>
          <a:prstGeom prst="rect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28C0476-9B33-4D92-BC08-D8D3C427C721}"/>
              </a:ext>
            </a:extLst>
          </p:cNvPr>
          <p:cNvSpPr txBox="1"/>
          <p:nvPr/>
        </p:nvSpPr>
        <p:spPr>
          <a:xfrm>
            <a:off x="4383259" y="3647930"/>
            <a:ext cx="4288353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lnSpc>
                <a:spcPts val="3200"/>
              </a:lnSpc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defRPr>
            </a:lvl1pPr>
          </a:lstStyle>
          <a:p>
            <a:r>
              <a:rPr lang="zh-CN" altLang="en-US" dirty="0"/>
              <a:t>点击输入内容点击输入内容</a:t>
            </a:r>
          </a:p>
          <a:p>
            <a:r>
              <a:rPr lang="zh-CN" altLang="en-US" dirty="0"/>
              <a:t>点击输入内容点击输入内容</a:t>
            </a:r>
          </a:p>
          <a:p>
            <a:r>
              <a:rPr lang="zh-CN" altLang="en-US" dirty="0"/>
              <a:t>点击输入内容点击输入内容点击输入</a:t>
            </a:r>
            <a:endParaRPr lang="en-US" altLang="zh-CN" dirty="0"/>
          </a:p>
          <a:p>
            <a:r>
              <a:rPr lang="zh-CN" altLang="en-US" dirty="0"/>
              <a:t>点击输入内容点击输入内容点击输入</a:t>
            </a:r>
            <a:endParaRPr lang="en-US" altLang="zh-CN" dirty="0"/>
          </a:p>
          <a:p>
            <a:r>
              <a:rPr lang="zh-CN" altLang="en-US" dirty="0"/>
              <a:t>点击输入内容点击输入内容点击输入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A759179-DD27-47EC-B796-AF66FAE0A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6778" y="1319145"/>
            <a:ext cx="1988288" cy="465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358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>
            <a:extLst>
              <a:ext uri="{FF2B5EF4-FFF2-40B4-BE49-F238E27FC236}">
                <a16:creationId xmlns:a16="http://schemas.microsoft.com/office/drawing/2014/main" id="{15CBDB0B-27A3-4C12-8FD8-1A52AE3DB566}"/>
              </a:ext>
            </a:extLst>
          </p:cNvPr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F22AACA2-8D4F-4D0B-B897-00B64505935B}"/>
              </a:ext>
            </a:extLst>
          </p:cNvPr>
          <p:cNvCxnSpPr>
            <a:cxnSpLocks/>
            <a:stCxn id="15" idx="2"/>
            <a:endCxn id="17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ECC9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>
            <a:extLst>
              <a:ext uri="{FF2B5EF4-FFF2-40B4-BE49-F238E27FC236}">
                <a16:creationId xmlns:a16="http://schemas.microsoft.com/office/drawing/2014/main" id="{5DF93E6E-0082-480D-8724-3BA2ACFC6BE2}"/>
              </a:ext>
            </a:extLst>
          </p:cNvPr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14ABCE6-1084-47CD-8161-043F356E93AE}"/>
              </a:ext>
            </a:extLst>
          </p:cNvPr>
          <p:cNvSpPr txBox="1"/>
          <p:nvPr/>
        </p:nvSpPr>
        <p:spPr>
          <a:xfrm>
            <a:off x="4855114" y="689066"/>
            <a:ext cx="24817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公司员工福利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B3E1726-52E3-4F8C-B256-0C493B25CF0C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9F8127C1-E4F9-4E0A-94C7-98F8853F5EEE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AF872B8D-368B-478D-94F9-0D015B34A5F1}"/>
              </a:ext>
            </a:extLst>
          </p:cNvPr>
          <p:cNvCxnSpPr>
            <a:cxnSpLocks/>
            <a:stCxn id="23" idx="2"/>
            <a:endCxn id="25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ECC9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>
            <a:extLst>
              <a:ext uri="{FF2B5EF4-FFF2-40B4-BE49-F238E27FC236}">
                <a16:creationId xmlns:a16="http://schemas.microsoft.com/office/drawing/2014/main" id="{96464865-92A3-404B-8E69-1E535DC3B6B7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A65FC2A4-774F-4CE4-ABE9-6EEB6CFBA864}"/>
              </a:ext>
            </a:extLst>
          </p:cNvPr>
          <p:cNvGrpSpPr/>
          <p:nvPr/>
        </p:nvGrpSpPr>
        <p:grpSpPr>
          <a:xfrm>
            <a:off x="3866275" y="1805779"/>
            <a:ext cx="4459447" cy="4457376"/>
            <a:chOff x="2863850" y="1131575"/>
            <a:chExt cx="3416300" cy="3414713"/>
          </a:xfrm>
        </p:grpSpPr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EAFC50C1-356A-4B30-A3EE-0908BB0FF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3850" y="2388875"/>
              <a:ext cx="1708150" cy="1706563"/>
            </a:xfrm>
            <a:custGeom>
              <a:avLst/>
              <a:gdLst/>
              <a:ahLst/>
              <a:cxnLst>
                <a:cxn ang="0">
                  <a:pos x="399" y="216"/>
                </a:cxn>
                <a:cxn ang="0">
                  <a:pos x="472" y="181"/>
                </a:cxn>
                <a:cxn ang="0">
                  <a:pos x="433" y="88"/>
                </a:cxn>
                <a:cxn ang="0">
                  <a:pos x="601" y="88"/>
                </a:cxn>
                <a:cxn ang="0">
                  <a:pos x="563" y="181"/>
                </a:cxn>
                <a:cxn ang="0">
                  <a:pos x="636" y="216"/>
                </a:cxn>
                <a:cxn ang="0">
                  <a:pos x="819" y="216"/>
                </a:cxn>
                <a:cxn ang="0">
                  <a:pos x="819" y="399"/>
                </a:cxn>
                <a:cxn ang="0">
                  <a:pos x="784" y="472"/>
                </a:cxn>
                <a:cxn ang="0">
                  <a:pos x="691" y="434"/>
                </a:cxn>
                <a:cxn ang="0">
                  <a:pos x="691" y="602"/>
                </a:cxn>
                <a:cxn ang="0">
                  <a:pos x="784" y="563"/>
                </a:cxn>
                <a:cxn ang="0">
                  <a:pos x="819" y="636"/>
                </a:cxn>
                <a:cxn ang="0">
                  <a:pos x="819" y="819"/>
                </a:cxn>
                <a:cxn ang="0">
                  <a:pos x="636" y="819"/>
                </a:cxn>
                <a:cxn ang="0">
                  <a:pos x="563" y="784"/>
                </a:cxn>
                <a:cxn ang="0">
                  <a:pos x="601" y="691"/>
                </a:cxn>
                <a:cxn ang="0">
                  <a:pos x="433" y="691"/>
                </a:cxn>
                <a:cxn ang="0">
                  <a:pos x="472" y="784"/>
                </a:cxn>
                <a:cxn ang="0">
                  <a:pos x="399" y="819"/>
                </a:cxn>
                <a:cxn ang="0">
                  <a:pos x="216" y="819"/>
                </a:cxn>
                <a:cxn ang="0">
                  <a:pos x="216" y="636"/>
                </a:cxn>
                <a:cxn ang="0">
                  <a:pos x="180" y="563"/>
                </a:cxn>
                <a:cxn ang="0">
                  <a:pos x="88" y="602"/>
                </a:cxn>
                <a:cxn ang="0">
                  <a:pos x="88" y="434"/>
                </a:cxn>
                <a:cxn ang="0">
                  <a:pos x="180" y="472"/>
                </a:cxn>
                <a:cxn ang="0">
                  <a:pos x="216" y="399"/>
                </a:cxn>
                <a:cxn ang="0">
                  <a:pos x="216" y="216"/>
                </a:cxn>
                <a:cxn ang="0">
                  <a:pos x="399" y="216"/>
                </a:cxn>
              </a:cxnLst>
              <a:rect l="0" t="0" r="r" b="b"/>
              <a:pathLst>
                <a:path w="819" h="819">
                  <a:moveTo>
                    <a:pt x="399" y="216"/>
                  </a:moveTo>
                  <a:cubicBezTo>
                    <a:pt x="465" y="216"/>
                    <a:pt x="480" y="200"/>
                    <a:pt x="472" y="181"/>
                  </a:cubicBezTo>
                  <a:cubicBezTo>
                    <a:pt x="455" y="144"/>
                    <a:pt x="425" y="139"/>
                    <a:pt x="433" y="88"/>
                  </a:cubicBezTo>
                  <a:cubicBezTo>
                    <a:pt x="447" y="0"/>
                    <a:pt x="588" y="0"/>
                    <a:pt x="601" y="88"/>
                  </a:cubicBezTo>
                  <a:cubicBezTo>
                    <a:pt x="609" y="139"/>
                    <a:pt x="580" y="144"/>
                    <a:pt x="563" y="181"/>
                  </a:cubicBezTo>
                  <a:cubicBezTo>
                    <a:pt x="554" y="200"/>
                    <a:pt x="570" y="216"/>
                    <a:pt x="636" y="216"/>
                  </a:cubicBezTo>
                  <a:cubicBezTo>
                    <a:pt x="819" y="216"/>
                    <a:pt x="819" y="216"/>
                    <a:pt x="819" y="216"/>
                  </a:cubicBezTo>
                  <a:cubicBezTo>
                    <a:pt x="819" y="399"/>
                    <a:pt x="819" y="399"/>
                    <a:pt x="819" y="399"/>
                  </a:cubicBezTo>
                  <a:cubicBezTo>
                    <a:pt x="819" y="465"/>
                    <a:pt x="803" y="481"/>
                    <a:pt x="784" y="472"/>
                  </a:cubicBezTo>
                  <a:cubicBezTo>
                    <a:pt x="747" y="455"/>
                    <a:pt x="742" y="426"/>
                    <a:pt x="691" y="434"/>
                  </a:cubicBezTo>
                  <a:cubicBezTo>
                    <a:pt x="603" y="447"/>
                    <a:pt x="603" y="588"/>
                    <a:pt x="691" y="602"/>
                  </a:cubicBezTo>
                  <a:cubicBezTo>
                    <a:pt x="742" y="610"/>
                    <a:pt x="747" y="580"/>
                    <a:pt x="784" y="563"/>
                  </a:cubicBezTo>
                  <a:cubicBezTo>
                    <a:pt x="803" y="555"/>
                    <a:pt x="819" y="570"/>
                    <a:pt x="819" y="636"/>
                  </a:cubicBezTo>
                  <a:cubicBezTo>
                    <a:pt x="819" y="819"/>
                    <a:pt x="819" y="819"/>
                    <a:pt x="819" y="819"/>
                  </a:cubicBezTo>
                  <a:cubicBezTo>
                    <a:pt x="636" y="819"/>
                    <a:pt x="636" y="819"/>
                    <a:pt x="636" y="819"/>
                  </a:cubicBezTo>
                  <a:cubicBezTo>
                    <a:pt x="570" y="819"/>
                    <a:pt x="554" y="803"/>
                    <a:pt x="563" y="784"/>
                  </a:cubicBezTo>
                  <a:cubicBezTo>
                    <a:pt x="580" y="747"/>
                    <a:pt x="609" y="743"/>
                    <a:pt x="601" y="691"/>
                  </a:cubicBezTo>
                  <a:cubicBezTo>
                    <a:pt x="588" y="603"/>
                    <a:pt x="447" y="603"/>
                    <a:pt x="433" y="691"/>
                  </a:cubicBezTo>
                  <a:cubicBezTo>
                    <a:pt x="425" y="743"/>
                    <a:pt x="455" y="747"/>
                    <a:pt x="472" y="784"/>
                  </a:cubicBezTo>
                  <a:cubicBezTo>
                    <a:pt x="480" y="803"/>
                    <a:pt x="465" y="819"/>
                    <a:pt x="399" y="819"/>
                  </a:cubicBezTo>
                  <a:cubicBezTo>
                    <a:pt x="216" y="819"/>
                    <a:pt x="216" y="819"/>
                    <a:pt x="216" y="819"/>
                  </a:cubicBezTo>
                  <a:cubicBezTo>
                    <a:pt x="216" y="636"/>
                    <a:pt x="216" y="636"/>
                    <a:pt x="216" y="636"/>
                  </a:cubicBezTo>
                  <a:cubicBezTo>
                    <a:pt x="216" y="570"/>
                    <a:pt x="200" y="555"/>
                    <a:pt x="180" y="563"/>
                  </a:cubicBezTo>
                  <a:cubicBezTo>
                    <a:pt x="144" y="580"/>
                    <a:pt x="139" y="610"/>
                    <a:pt x="88" y="602"/>
                  </a:cubicBezTo>
                  <a:cubicBezTo>
                    <a:pt x="0" y="588"/>
                    <a:pt x="0" y="447"/>
                    <a:pt x="88" y="434"/>
                  </a:cubicBezTo>
                  <a:cubicBezTo>
                    <a:pt x="139" y="426"/>
                    <a:pt x="144" y="455"/>
                    <a:pt x="180" y="472"/>
                  </a:cubicBezTo>
                  <a:cubicBezTo>
                    <a:pt x="200" y="481"/>
                    <a:pt x="216" y="465"/>
                    <a:pt x="216" y="399"/>
                  </a:cubicBezTo>
                  <a:cubicBezTo>
                    <a:pt x="216" y="216"/>
                    <a:pt x="216" y="216"/>
                    <a:pt x="216" y="216"/>
                  </a:cubicBezTo>
                  <a:lnTo>
                    <a:pt x="399" y="216"/>
                  </a:lnTo>
                  <a:close/>
                </a:path>
              </a:pathLst>
            </a:custGeom>
            <a:solidFill>
              <a:srgbClr val="8CC5DF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76">
              <a:extLst>
                <a:ext uri="{FF2B5EF4-FFF2-40B4-BE49-F238E27FC236}">
                  <a16:creationId xmlns:a16="http://schemas.microsoft.com/office/drawing/2014/main" id="{B0BDBFFD-D05C-4E17-BE84-F6A79BE8F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000" y="1582425"/>
              <a:ext cx="1708150" cy="1706563"/>
            </a:xfrm>
            <a:custGeom>
              <a:avLst/>
              <a:gdLst/>
              <a:ahLst/>
              <a:cxnLst>
                <a:cxn ang="0">
                  <a:pos x="183" y="603"/>
                </a:cxn>
                <a:cxn ang="0">
                  <a:pos x="256" y="638"/>
                </a:cxn>
                <a:cxn ang="0">
                  <a:pos x="218" y="731"/>
                </a:cxn>
                <a:cxn ang="0">
                  <a:pos x="386" y="731"/>
                </a:cxn>
                <a:cxn ang="0">
                  <a:pos x="347" y="638"/>
                </a:cxn>
                <a:cxn ang="0">
                  <a:pos x="420" y="603"/>
                </a:cxn>
                <a:cxn ang="0">
                  <a:pos x="603" y="603"/>
                </a:cxn>
                <a:cxn ang="0">
                  <a:pos x="603" y="420"/>
                </a:cxn>
                <a:cxn ang="0">
                  <a:pos x="639" y="347"/>
                </a:cxn>
                <a:cxn ang="0">
                  <a:pos x="731" y="385"/>
                </a:cxn>
                <a:cxn ang="0">
                  <a:pos x="731" y="217"/>
                </a:cxn>
                <a:cxn ang="0">
                  <a:pos x="639" y="256"/>
                </a:cxn>
                <a:cxn ang="0">
                  <a:pos x="603" y="183"/>
                </a:cxn>
                <a:cxn ang="0">
                  <a:pos x="603" y="0"/>
                </a:cxn>
                <a:cxn ang="0">
                  <a:pos x="420" y="0"/>
                </a:cxn>
                <a:cxn ang="0">
                  <a:pos x="347" y="35"/>
                </a:cxn>
                <a:cxn ang="0">
                  <a:pos x="386" y="128"/>
                </a:cxn>
                <a:cxn ang="0">
                  <a:pos x="218" y="128"/>
                </a:cxn>
                <a:cxn ang="0">
                  <a:pos x="256" y="35"/>
                </a:cxn>
                <a:cxn ang="0">
                  <a:pos x="183" y="0"/>
                </a:cxn>
                <a:cxn ang="0">
                  <a:pos x="0" y="0"/>
                </a:cxn>
                <a:cxn ang="0">
                  <a:pos x="0" y="183"/>
                </a:cxn>
                <a:cxn ang="0">
                  <a:pos x="35" y="256"/>
                </a:cxn>
                <a:cxn ang="0">
                  <a:pos x="128" y="217"/>
                </a:cxn>
                <a:cxn ang="0">
                  <a:pos x="128" y="385"/>
                </a:cxn>
                <a:cxn ang="0">
                  <a:pos x="35" y="347"/>
                </a:cxn>
                <a:cxn ang="0">
                  <a:pos x="0" y="420"/>
                </a:cxn>
                <a:cxn ang="0">
                  <a:pos x="0" y="603"/>
                </a:cxn>
                <a:cxn ang="0">
                  <a:pos x="183" y="603"/>
                </a:cxn>
              </a:cxnLst>
              <a:rect l="0" t="0" r="r" b="b"/>
              <a:pathLst>
                <a:path w="819" h="819">
                  <a:moveTo>
                    <a:pt x="183" y="603"/>
                  </a:moveTo>
                  <a:cubicBezTo>
                    <a:pt x="249" y="603"/>
                    <a:pt x="265" y="619"/>
                    <a:pt x="256" y="638"/>
                  </a:cubicBezTo>
                  <a:cubicBezTo>
                    <a:pt x="239" y="675"/>
                    <a:pt x="210" y="680"/>
                    <a:pt x="218" y="731"/>
                  </a:cubicBezTo>
                  <a:cubicBezTo>
                    <a:pt x="231" y="819"/>
                    <a:pt x="372" y="819"/>
                    <a:pt x="386" y="731"/>
                  </a:cubicBezTo>
                  <a:cubicBezTo>
                    <a:pt x="394" y="680"/>
                    <a:pt x="364" y="675"/>
                    <a:pt x="347" y="638"/>
                  </a:cubicBezTo>
                  <a:cubicBezTo>
                    <a:pt x="339" y="619"/>
                    <a:pt x="354" y="603"/>
                    <a:pt x="420" y="603"/>
                  </a:cubicBezTo>
                  <a:cubicBezTo>
                    <a:pt x="603" y="603"/>
                    <a:pt x="603" y="603"/>
                    <a:pt x="603" y="603"/>
                  </a:cubicBezTo>
                  <a:cubicBezTo>
                    <a:pt x="603" y="420"/>
                    <a:pt x="603" y="420"/>
                    <a:pt x="603" y="420"/>
                  </a:cubicBezTo>
                  <a:cubicBezTo>
                    <a:pt x="603" y="354"/>
                    <a:pt x="619" y="338"/>
                    <a:pt x="639" y="347"/>
                  </a:cubicBezTo>
                  <a:cubicBezTo>
                    <a:pt x="675" y="364"/>
                    <a:pt x="680" y="393"/>
                    <a:pt x="731" y="385"/>
                  </a:cubicBezTo>
                  <a:cubicBezTo>
                    <a:pt x="819" y="372"/>
                    <a:pt x="819" y="231"/>
                    <a:pt x="731" y="217"/>
                  </a:cubicBezTo>
                  <a:cubicBezTo>
                    <a:pt x="680" y="209"/>
                    <a:pt x="675" y="239"/>
                    <a:pt x="639" y="256"/>
                  </a:cubicBezTo>
                  <a:cubicBezTo>
                    <a:pt x="619" y="264"/>
                    <a:pt x="603" y="249"/>
                    <a:pt x="603" y="183"/>
                  </a:cubicBezTo>
                  <a:cubicBezTo>
                    <a:pt x="603" y="0"/>
                    <a:pt x="603" y="0"/>
                    <a:pt x="603" y="0"/>
                  </a:cubicBezTo>
                  <a:cubicBezTo>
                    <a:pt x="420" y="0"/>
                    <a:pt x="420" y="0"/>
                    <a:pt x="420" y="0"/>
                  </a:cubicBezTo>
                  <a:cubicBezTo>
                    <a:pt x="354" y="0"/>
                    <a:pt x="339" y="16"/>
                    <a:pt x="347" y="35"/>
                  </a:cubicBezTo>
                  <a:cubicBezTo>
                    <a:pt x="364" y="72"/>
                    <a:pt x="394" y="76"/>
                    <a:pt x="386" y="128"/>
                  </a:cubicBezTo>
                  <a:cubicBezTo>
                    <a:pt x="372" y="216"/>
                    <a:pt x="231" y="216"/>
                    <a:pt x="218" y="128"/>
                  </a:cubicBezTo>
                  <a:cubicBezTo>
                    <a:pt x="210" y="76"/>
                    <a:pt x="239" y="72"/>
                    <a:pt x="256" y="35"/>
                  </a:cubicBezTo>
                  <a:cubicBezTo>
                    <a:pt x="265" y="16"/>
                    <a:pt x="249" y="0"/>
                    <a:pt x="1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249"/>
                    <a:pt x="16" y="264"/>
                    <a:pt x="35" y="256"/>
                  </a:cubicBezTo>
                  <a:cubicBezTo>
                    <a:pt x="72" y="239"/>
                    <a:pt x="77" y="209"/>
                    <a:pt x="128" y="217"/>
                  </a:cubicBezTo>
                  <a:cubicBezTo>
                    <a:pt x="216" y="231"/>
                    <a:pt x="216" y="372"/>
                    <a:pt x="128" y="385"/>
                  </a:cubicBezTo>
                  <a:cubicBezTo>
                    <a:pt x="77" y="393"/>
                    <a:pt x="72" y="364"/>
                    <a:pt x="35" y="347"/>
                  </a:cubicBezTo>
                  <a:cubicBezTo>
                    <a:pt x="16" y="338"/>
                    <a:pt x="0" y="354"/>
                    <a:pt x="0" y="420"/>
                  </a:cubicBezTo>
                  <a:cubicBezTo>
                    <a:pt x="0" y="603"/>
                    <a:pt x="0" y="603"/>
                    <a:pt x="0" y="603"/>
                  </a:cubicBezTo>
                  <a:lnTo>
                    <a:pt x="183" y="603"/>
                  </a:lnTo>
                  <a:close/>
                </a:path>
              </a:pathLst>
            </a:custGeom>
            <a:solidFill>
              <a:srgbClr val="CF6B71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77">
              <a:extLst>
                <a:ext uri="{FF2B5EF4-FFF2-40B4-BE49-F238E27FC236}">
                  <a16:creationId xmlns:a16="http://schemas.microsoft.com/office/drawing/2014/main" id="{4D6320D7-F298-488C-8DDB-5D288C652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4700" y="1131575"/>
              <a:ext cx="1708150" cy="1706563"/>
            </a:xfrm>
            <a:custGeom>
              <a:avLst/>
              <a:gdLst/>
              <a:ahLst/>
              <a:cxnLst>
                <a:cxn ang="0">
                  <a:pos x="183" y="216"/>
                </a:cxn>
                <a:cxn ang="0">
                  <a:pos x="256" y="180"/>
                </a:cxn>
                <a:cxn ang="0">
                  <a:pos x="217" y="88"/>
                </a:cxn>
                <a:cxn ang="0">
                  <a:pos x="385" y="88"/>
                </a:cxn>
                <a:cxn ang="0">
                  <a:pos x="347" y="180"/>
                </a:cxn>
                <a:cxn ang="0">
                  <a:pos x="420" y="216"/>
                </a:cxn>
                <a:cxn ang="0">
                  <a:pos x="603" y="216"/>
                </a:cxn>
                <a:cxn ang="0">
                  <a:pos x="603" y="399"/>
                </a:cxn>
                <a:cxn ang="0">
                  <a:pos x="638" y="472"/>
                </a:cxn>
                <a:cxn ang="0">
                  <a:pos x="731" y="433"/>
                </a:cxn>
                <a:cxn ang="0">
                  <a:pos x="731" y="601"/>
                </a:cxn>
                <a:cxn ang="0">
                  <a:pos x="638" y="563"/>
                </a:cxn>
                <a:cxn ang="0">
                  <a:pos x="603" y="636"/>
                </a:cxn>
                <a:cxn ang="0">
                  <a:pos x="603" y="819"/>
                </a:cxn>
                <a:cxn ang="0">
                  <a:pos x="420" y="819"/>
                </a:cxn>
                <a:cxn ang="0">
                  <a:pos x="347" y="784"/>
                </a:cxn>
                <a:cxn ang="0">
                  <a:pos x="385" y="691"/>
                </a:cxn>
                <a:cxn ang="0">
                  <a:pos x="217" y="691"/>
                </a:cxn>
                <a:cxn ang="0">
                  <a:pos x="256" y="784"/>
                </a:cxn>
                <a:cxn ang="0">
                  <a:pos x="183" y="819"/>
                </a:cxn>
                <a:cxn ang="0">
                  <a:pos x="0" y="819"/>
                </a:cxn>
                <a:cxn ang="0">
                  <a:pos x="0" y="636"/>
                </a:cxn>
                <a:cxn ang="0">
                  <a:pos x="35" y="563"/>
                </a:cxn>
                <a:cxn ang="0">
                  <a:pos x="128" y="601"/>
                </a:cxn>
                <a:cxn ang="0">
                  <a:pos x="128" y="433"/>
                </a:cxn>
                <a:cxn ang="0">
                  <a:pos x="35" y="472"/>
                </a:cxn>
                <a:cxn ang="0">
                  <a:pos x="0" y="399"/>
                </a:cxn>
                <a:cxn ang="0">
                  <a:pos x="0" y="216"/>
                </a:cxn>
                <a:cxn ang="0">
                  <a:pos x="183" y="216"/>
                </a:cxn>
              </a:cxnLst>
              <a:rect l="0" t="0" r="r" b="b"/>
              <a:pathLst>
                <a:path w="819" h="819">
                  <a:moveTo>
                    <a:pt x="183" y="216"/>
                  </a:moveTo>
                  <a:cubicBezTo>
                    <a:pt x="249" y="216"/>
                    <a:pt x="264" y="200"/>
                    <a:pt x="256" y="180"/>
                  </a:cubicBezTo>
                  <a:cubicBezTo>
                    <a:pt x="239" y="144"/>
                    <a:pt x="209" y="139"/>
                    <a:pt x="217" y="88"/>
                  </a:cubicBezTo>
                  <a:cubicBezTo>
                    <a:pt x="231" y="0"/>
                    <a:pt x="372" y="0"/>
                    <a:pt x="385" y="88"/>
                  </a:cubicBezTo>
                  <a:cubicBezTo>
                    <a:pt x="393" y="139"/>
                    <a:pt x="364" y="144"/>
                    <a:pt x="347" y="180"/>
                  </a:cubicBezTo>
                  <a:cubicBezTo>
                    <a:pt x="338" y="200"/>
                    <a:pt x="354" y="216"/>
                    <a:pt x="420" y="216"/>
                  </a:cubicBezTo>
                  <a:cubicBezTo>
                    <a:pt x="603" y="216"/>
                    <a:pt x="603" y="216"/>
                    <a:pt x="603" y="216"/>
                  </a:cubicBezTo>
                  <a:cubicBezTo>
                    <a:pt x="603" y="399"/>
                    <a:pt x="603" y="399"/>
                    <a:pt x="603" y="399"/>
                  </a:cubicBezTo>
                  <a:cubicBezTo>
                    <a:pt x="603" y="465"/>
                    <a:pt x="619" y="480"/>
                    <a:pt x="638" y="472"/>
                  </a:cubicBezTo>
                  <a:cubicBezTo>
                    <a:pt x="675" y="455"/>
                    <a:pt x="680" y="425"/>
                    <a:pt x="731" y="433"/>
                  </a:cubicBezTo>
                  <a:cubicBezTo>
                    <a:pt x="819" y="447"/>
                    <a:pt x="819" y="588"/>
                    <a:pt x="731" y="601"/>
                  </a:cubicBezTo>
                  <a:cubicBezTo>
                    <a:pt x="680" y="609"/>
                    <a:pt x="675" y="580"/>
                    <a:pt x="638" y="563"/>
                  </a:cubicBezTo>
                  <a:cubicBezTo>
                    <a:pt x="619" y="554"/>
                    <a:pt x="603" y="570"/>
                    <a:pt x="603" y="636"/>
                  </a:cubicBezTo>
                  <a:cubicBezTo>
                    <a:pt x="603" y="819"/>
                    <a:pt x="603" y="819"/>
                    <a:pt x="603" y="819"/>
                  </a:cubicBezTo>
                  <a:cubicBezTo>
                    <a:pt x="420" y="819"/>
                    <a:pt x="420" y="819"/>
                    <a:pt x="420" y="819"/>
                  </a:cubicBezTo>
                  <a:cubicBezTo>
                    <a:pt x="354" y="819"/>
                    <a:pt x="338" y="803"/>
                    <a:pt x="347" y="784"/>
                  </a:cubicBezTo>
                  <a:cubicBezTo>
                    <a:pt x="364" y="747"/>
                    <a:pt x="393" y="742"/>
                    <a:pt x="385" y="691"/>
                  </a:cubicBezTo>
                  <a:cubicBezTo>
                    <a:pt x="372" y="603"/>
                    <a:pt x="231" y="603"/>
                    <a:pt x="217" y="691"/>
                  </a:cubicBezTo>
                  <a:cubicBezTo>
                    <a:pt x="209" y="742"/>
                    <a:pt x="239" y="747"/>
                    <a:pt x="256" y="784"/>
                  </a:cubicBezTo>
                  <a:cubicBezTo>
                    <a:pt x="264" y="803"/>
                    <a:pt x="249" y="819"/>
                    <a:pt x="183" y="819"/>
                  </a:cubicBezTo>
                  <a:cubicBezTo>
                    <a:pt x="0" y="819"/>
                    <a:pt x="0" y="819"/>
                    <a:pt x="0" y="819"/>
                  </a:cubicBezTo>
                  <a:cubicBezTo>
                    <a:pt x="0" y="636"/>
                    <a:pt x="0" y="636"/>
                    <a:pt x="0" y="636"/>
                  </a:cubicBezTo>
                  <a:cubicBezTo>
                    <a:pt x="0" y="570"/>
                    <a:pt x="16" y="554"/>
                    <a:pt x="35" y="563"/>
                  </a:cubicBezTo>
                  <a:cubicBezTo>
                    <a:pt x="72" y="580"/>
                    <a:pt x="76" y="609"/>
                    <a:pt x="128" y="601"/>
                  </a:cubicBezTo>
                  <a:cubicBezTo>
                    <a:pt x="216" y="588"/>
                    <a:pt x="216" y="447"/>
                    <a:pt x="128" y="433"/>
                  </a:cubicBezTo>
                  <a:cubicBezTo>
                    <a:pt x="76" y="425"/>
                    <a:pt x="72" y="455"/>
                    <a:pt x="35" y="472"/>
                  </a:cubicBezTo>
                  <a:cubicBezTo>
                    <a:pt x="16" y="480"/>
                    <a:pt x="0" y="465"/>
                    <a:pt x="0" y="399"/>
                  </a:cubicBezTo>
                  <a:cubicBezTo>
                    <a:pt x="0" y="216"/>
                    <a:pt x="0" y="216"/>
                    <a:pt x="0" y="216"/>
                  </a:cubicBezTo>
                  <a:lnTo>
                    <a:pt x="183" y="216"/>
                  </a:lnTo>
                  <a:close/>
                </a:path>
              </a:pathLst>
            </a:custGeom>
            <a:solidFill>
              <a:srgbClr val="E1AD58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79">
              <a:extLst>
                <a:ext uri="{FF2B5EF4-FFF2-40B4-BE49-F238E27FC236}">
                  <a16:creationId xmlns:a16="http://schemas.microsoft.com/office/drawing/2014/main" id="{1D9633C6-86A1-44B4-BCD5-F4DAE3013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1150" y="2838138"/>
              <a:ext cx="1708150" cy="1708150"/>
            </a:xfrm>
            <a:custGeom>
              <a:avLst/>
              <a:gdLst/>
              <a:ahLst/>
              <a:cxnLst>
                <a:cxn ang="0">
                  <a:pos x="216" y="420"/>
                </a:cxn>
                <a:cxn ang="0">
                  <a:pos x="181" y="347"/>
                </a:cxn>
                <a:cxn ang="0">
                  <a:pos x="88" y="386"/>
                </a:cxn>
                <a:cxn ang="0">
                  <a:pos x="88" y="218"/>
                </a:cxn>
                <a:cxn ang="0">
                  <a:pos x="181" y="256"/>
                </a:cxn>
                <a:cxn ang="0">
                  <a:pos x="216" y="183"/>
                </a:cxn>
                <a:cxn ang="0">
                  <a:pos x="216" y="0"/>
                </a:cxn>
                <a:cxn ang="0">
                  <a:pos x="399" y="0"/>
                </a:cxn>
                <a:cxn ang="0">
                  <a:pos x="472" y="35"/>
                </a:cxn>
                <a:cxn ang="0">
                  <a:pos x="434" y="128"/>
                </a:cxn>
                <a:cxn ang="0">
                  <a:pos x="602" y="128"/>
                </a:cxn>
                <a:cxn ang="0">
                  <a:pos x="563" y="35"/>
                </a:cxn>
                <a:cxn ang="0">
                  <a:pos x="636" y="0"/>
                </a:cxn>
                <a:cxn ang="0">
                  <a:pos x="819" y="0"/>
                </a:cxn>
                <a:cxn ang="0">
                  <a:pos x="819" y="183"/>
                </a:cxn>
                <a:cxn ang="0">
                  <a:pos x="784" y="256"/>
                </a:cxn>
                <a:cxn ang="0">
                  <a:pos x="691" y="218"/>
                </a:cxn>
                <a:cxn ang="0">
                  <a:pos x="691" y="386"/>
                </a:cxn>
                <a:cxn ang="0">
                  <a:pos x="784" y="347"/>
                </a:cxn>
                <a:cxn ang="0">
                  <a:pos x="819" y="420"/>
                </a:cxn>
                <a:cxn ang="0">
                  <a:pos x="819" y="603"/>
                </a:cxn>
                <a:cxn ang="0">
                  <a:pos x="636" y="603"/>
                </a:cxn>
                <a:cxn ang="0">
                  <a:pos x="563" y="639"/>
                </a:cxn>
                <a:cxn ang="0">
                  <a:pos x="602" y="731"/>
                </a:cxn>
                <a:cxn ang="0">
                  <a:pos x="434" y="731"/>
                </a:cxn>
                <a:cxn ang="0">
                  <a:pos x="472" y="639"/>
                </a:cxn>
                <a:cxn ang="0">
                  <a:pos x="399" y="603"/>
                </a:cxn>
                <a:cxn ang="0">
                  <a:pos x="216" y="603"/>
                </a:cxn>
                <a:cxn ang="0">
                  <a:pos x="216" y="420"/>
                </a:cxn>
              </a:cxnLst>
              <a:rect l="0" t="0" r="r" b="b"/>
              <a:pathLst>
                <a:path w="819" h="819">
                  <a:moveTo>
                    <a:pt x="216" y="420"/>
                  </a:moveTo>
                  <a:cubicBezTo>
                    <a:pt x="216" y="354"/>
                    <a:pt x="200" y="339"/>
                    <a:pt x="181" y="347"/>
                  </a:cubicBezTo>
                  <a:cubicBezTo>
                    <a:pt x="144" y="364"/>
                    <a:pt x="139" y="394"/>
                    <a:pt x="88" y="386"/>
                  </a:cubicBezTo>
                  <a:cubicBezTo>
                    <a:pt x="0" y="372"/>
                    <a:pt x="0" y="231"/>
                    <a:pt x="88" y="218"/>
                  </a:cubicBezTo>
                  <a:cubicBezTo>
                    <a:pt x="139" y="210"/>
                    <a:pt x="144" y="239"/>
                    <a:pt x="181" y="256"/>
                  </a:cubicBezTo>
                  <a:cubicBezTo>
                    <a:pt x="200" y="265"/>
                    <a:pt x="216" y="249"/>
                    <a:pt x="216" y="183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399" y="0"/>
                    <a:pt x="399" y="0"/>
                    <a:pt x="399" y="0"/>
                  </a:cubicBezTo>
                  <a:cubicBezTo>
                    <a:pt x="465" y="0"/>
                    <a:pt x="481" y="16"/>
                    <a:pt x="472" y="35"/>
                  </a:cubicBezTo>
                  <a:cubicBezTo>
                    <a:pt x="455" y="72"/>
                    <a:pt x="426" y="77"/>
                    <a:pt x="434" y="128"/>
                  </a:cubicBezTo>
                  <a:cubicBezTo>
                    <a:pt x="447" y="216"/>
                    <a:pt x="588" y="216"/>
                    <a:pt x="602" y="128"/>
                  </a:cubicBezTo>
                  <a:cubicBezTo>
                    <a:pt x="610" y="77"/>
                    <a:pt x="580" y="72"/>
                    <a:pt x="563" y="35"/>
                  </a:cubicBezTo>
                  <a:cubicBezTo>
                    <a:pt x="555" y="16"/>
                    <a:pt x="570" y="0"/>
                    <a:pt x="636" y="0"/>
                  </a:cubicBezTo>
                  <a:cubicBezTo>
                    <a:pt x="819" y="0"/>
                    <a:pt x="819" y="0"/>
                    <a:pt x="819" y="0"/>
                  </a:cubicBezTo>
                  <a:cubicBezTo>
                    <a:pt x="819" y="183"/>
                    <a:pt x="819" y="183"/>
                    <a:pt x="819" y="183"/>
                  </a:cubicBezTo>
                  <a:cubicBezTo>
                    <a:pt x="819" y="249"/>
                    <a:pt x="803" y="265"/>
                    <a:pt x="784" y="256"/>
                  </a:cubicBezTo>
                  <a:cubicBezTo>
                    <a:pt x="747" y="239"/>
                    <a:pt x="743" y="210"/>
                    <a:pt x="691" y="218"/>
                  </a:cubicBezTo>
                  <a:cubicBezTo>
                    <a:pt x="603" y="231"/>
                    <a:pt x="603" y="372"/>
                    <a:pt x="691" y="386"/>
                  </a:cubicBezTo>
                  <a:cubicBezTo>
                    <a:pt x="743" y="394"/>
                    <a:pt x="747" y="364"/>
                    <a:pt x="784" y="347"/>
                  </a:cubicBezTo>
                  <a:cubicBezTo>
                    <a:pt x="803" y="339"/>
                    <a:pt x="819" y="354"/>
                    <a:pt x="819" y="420"/>
                  </a:cubicBezTo>
                  <a:cubicBezTo>
                    <a:pt x="819" y="603"/>
                    <a:pt x="819" y="603"/>
                    <a:pt x="819" y="603"/>
                  </a:cubicBezTo>
                  <a:cubicBezTo>
                    <a:pt x="636" y="603"/>
                    <a:pt x="636" y="603"/>
                    <a:pt x="636" y="603"/>
                  </a:cubicBezTo>
                  <a:cubicBezTo>
                    <a:pt x="570" y="603"/>
                    <a:pt x="555" y="619"/>
                    <a:pt x="563" y="639"/>
                  </a:cubicBezTo>
                  <a:cubicBezTo>
                    <a:pt x="580" y="675"/>
                    <a:pt x="610" y="680"/>
                    <a:pt x="602" y="731"/>
                  </a:cubicBezTo>
                  <a:cubicBezTo>
                    <a:pt x="588" y="819"/>
                    <a:pt x="447" y="819"/>
                    <a:pt x="434" y="731"/>
                  </a:cubicBezTo>
                  <a:cubicBezTo>
                    <a:pt x="426" y="680"/>
                    <a:pt x="455" y="675"/>
                    <a:pt x="472" y="639"/>
                  </a:cubicBezTo>
                  <a:cubicBezTo>
                    <a:pt x="481" y="619"/>
                    <a:pt x="465" y="603"/>
                    <a:pt x="399" y="603"/>
                  </a:cubicBezTo>
                  <a:cubicBezTo>
                    <a:pt x="216" y="603"/>
                    <a:pt x="216" y="603"/>
                    <a:pt x="216" y="603"/>
                  </a:cubicBezTo>
                  <a:lnTo>
                    <a:pt x="216" y="420"/>
                  </a:lnTo>
                  <a:close/>
                </a:path>
              </a:pathLst>
            </a:custGeom>
            <a:solidFill>
              <a:srgbClr val="ECC95D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7" name="文本框 56">
            <a:extLst>
              <a:ext uri="{FF2B5EF4-FFF2-40B4-BE49-F238E27FC236}">
                <a16:creationId xmlns:a16="http://schemas.microsoft.com/office/drawing/2014/main" id="{7E8F2703-B1C2-436D-A4DB-4431C8DD80C0}"/>
              </a:ext>
            </a:extLst>
          </p:cNvPr>
          <p:cNvSpPr txBox="1"/>
          <p:nvPr/>
        </p:nvSpPr>
        <p:spPr>
          <a:xfrm>
            <a:off x="1079028" y="2497004"/>
            <a:ext cx="2492990" cy="1147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28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点击输入内容点击输入</a:t>
            </a:r>
          </a:p>
          <a:p>
            <a:pPr algn="r">
              <a:lnSpc>
                <a:spcPts val="28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点击输入内容点击输入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  <a:p>
            <a:pPr algn="r">
              <a:lnSpc>
                <a:spcPts val="28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点击输入内容点击输入</a:t>
            </a: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1A5B245-899E-47DE-B6E6-E69E0C01488D}"/>
              </a:ext>
            </a:extLst>
          </p:cNvPr>
          <p:cNvSpPr txBox="1"/>
          <p:nvPr/>
        </p:nvSpPr>
        <p:spPr>
          <a:xfrm>
            <a:off x="1079028" y="4279142"/>
            <a:ext cx="2492990" cy="1147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28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点击输入内容点击输入</a:t>
            </a:r>
          </a:p>
          <a:p>
            <a:pPr algn="r">
              <a:lnSpc>
                <a:spcPts val="28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点击输入内容点击输入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  <a:p>
            <a:pPr algn="r">
              <a:lnSpc>
                <a:spcPts val="28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点击输入内容点击输入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787DA3FA-72D1-4C3D-8F94-6396260D6107}"/>
              </a:ext>
            </a:extLst>
          </p:cNvPr>
          <p:cNvSpPr txBox="1"/>
          <p:nvPr/>
        </p:nvSpPr>
        <p:spPr>
          <a:xfrm>
            <a:off x="8619982" y="2497004"/>
            <a:ext cx="2492990" cy="1147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8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点击输入内容点击输入</a:t>
            </a:r>
          </a:p>
          <a:p>
            <a:pPr>
              <a:lnSpc>
                <a:spcPts val="28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点击输入内容点击输入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  <a:p>
            <a:pPr>
              <a:lnSpc>
                <a:spcPts val="28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点击输入内容点击输入</a:t>
            </a: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55033AE4-73B2-4145-8A0A-D0CCADAD5A9A}"/>
              </a:ext>
            </a:extLst>
          </p:cNvPr>
          <p:cNvSpPr txBox="1"/>
          <p:nvPr/>
        </p:nvSpPr>
        <p:spPr>
          <a:xfrm>
            <a:off x="8619982" y="4279142"/>
            <a:ext cx="2492990" cy="1147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8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点击输入内容点击输入</a:t>
            </a:r>
          </a:p>
          <a:p>
            <a:pPr>
              <a:lnSpc>
                <a:spcPts val="28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点击输入内容点击输入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  <a:p>
            <a:pPr>
              <a:lnSpc>
                <a:spcPts val="28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点击输入内容点击输入</a:t>
            </a:r>
          </a:p>
        </p:txBody>
      </p:sp>
    </p:spTree>
    <p:extLst>
      <p:ext uri="{BB962C8B-B14F-4D97-AF65-F5344CB8AC3E}">
        <p14:creationId xmlns:p14="http://schemas.microsoft.com/office/powerpoint/2010/main" val="254838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>
            <a:extLst>
              <a:ext uri="{FF2B5EF4-FFF2-40B4-BE49-F238E27FC236}">
                <a16:creationId xmlns:a16="http://schemas.microsoft.com/office/drawing/2014/main" id="{15CBDB0B-27A3-4C12-8FD8-1A52AE3DB566}"/>
              </a:ext>
            </a:extLst>
          </p:cNvPr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F22AACA2-8D4F-4D0B-B897-00B64505935B}"/>
              </a:ext>
            </a:extLst>
          </p:cNvPr>
          <p:cNvCxnSpPr>
            <a:cxnSpLocks/>
            <a:stCxn id="15" idx="2"/>
            <a:endCxn id="17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ECC9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>
            <a:extLst>
              <a:ext uri="{FF2B5EF4-FFF2-40B4-BE49-F238E27FC236}">
                <a16:creationId xmlns:a16="http://schemas.microsoft.com/office/drawing/2014/main" id="{5DF93E6E-0082-480D-8724-3BA2ACFC6BE2}"/>
              </a:ext>
            </a:extLst>
          </p:cNvPr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14ABCE6-1084-47CD-8161-043F356E93AE}"/>
              </a:ext>
            </a:extLst>
          </p:cNvPr>
          <p:cNvSpPr txBox="1"/>
          <p:nvPr/>
        </p:nvSpPr>
        <p:spPr>
          <a:xfrm>
            <a:off x="4855114" y="689066"/>
            <a:ext cx="24817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公司员工福利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B3E1726-52E3-4F8C-B256-0C493B25CF0C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9F8127C1-E4F9-4E0A-94C7-98F8853F5EEE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AF872B8D-368B-478D-94F9-0D015B34A5F1}"/>
              </a:ext>
            </a:extLst>
          </p:cNvPr>
          <p:cNvCxnSpPr>
            <a:cxnSpLocks/>
            <a:stCxn id="23" idx="2"/>
            <a:endCxn id="25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ECC9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>
            <a:extLst>
              <a:ext uri="{FF2B5EF4-FFF2-40B4-BE49-F238E27FC236}">
                <a16:creationId xmlns:a16="http://schemas.microsoft.com/office/drawing/2014/main" id="{96464865-92A3-404B-8E69-1E535DC3B6B7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FF1206E-73E5-44EC-BF12-3766DA69B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599" y="1981929"/>
            <a:ext cx="6913463" cy="4462659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F02E0825-97E8-4BE1-9334-387CE20EA509}"/>
              </a:ext>
            </a:extLst>
          </p:cNvPr>
          <p:cNvGrpSpPr/>
          <p:nvPr/>
        </p:nvGrpSpPr>
        <p:grpSpPr>
          <a:xfrm>
            <a:off x="745725" y="2206048"/>
            <a:ext cx="3767796" cy="985306"/>
            <a:chOff x="867999" y="2195416"/>
            <a:chExt cx="3767796" cy="985306"/>
          </a:xfrm>
        </p:grpSpPr>
        <p:sp>
          <p:nvSpPr>
            <p:cNvPr id="28" name="矩形: 圆角 27">
              <a:extLst>
                <a:ext uri="{FF2B5EF4-FFF2-40B4-BE49-F238E27FC236}">
                  <a16:creationId xmlns:a16="http://schemas.microsoft.com/office/drawing/2014/main" id="{0CDBD10A-863F-40E5-B860-5EBA53278EDA}"/>
                </a:ext>
              </a:extLst>
            </p:cNvPr>
            <p:cNvSpPr/>
            <p:nvPr/>
          </p:nvSpPr>
          <p:spPr>
            <a:xfrm>
              <a:off x="867999" y="2195416"/>
              <a:ext cx="3767796" cy="985306"/>
            </a:xfrm>
            <a:prstGeom prst="roundRect">
              <a:avLst>
                <a:gd name="adj" fmla="val 20141"/>
              </a:avLst>
            </a:prstGeom>
            <a:solidFill>
              <a:srgbClr val="F6B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5E80E165-CA7D-4702-89B3-CDDC4BAAF32A}"/>
                </a:ext>
              </a:extLst>
            </p:cNvPr>
            <p:cNvSpPr txBox="1"/>
            <p:nvPr/>
          </p:nvSpPr>
          <p:spPr>
            <a:xfrm>
              <a:off x="1197625" y="2249415"/>
              <a:ext cx="3108543" cy="8365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zh-CN" altLang="en-US" sz="1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点击输入内容点击输入内容</a:t>
              </a:r>
            </a:p>
            <a:p>
              <a:pPr>
                <a:lnSpc>
                  <a:spcPts val="3000"/>
                </a:lnSpc>
              </a:pPr>
              <a:r>
                <a:rPr lang="zh-CN" altLang="en-US" sz="1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点击输入内容点击输入内容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83432FBD-7E75-4AD0-BA7F-0FEAF64F8C50}"/>
              </a:ext>
            </a:extLst>
          </p:cNvPr>
          <p:cNvGrpSpPr/>
          <p:nvPr/>
        </p:nvGrpSpPr>
        <p:grpSpPr>
          <a:xfrm>
            <a:off x="745725" y="3593447"/>
            <a:ext cx="3767796" cy="985306"/>
            <a:chOff x="867999" y="2195416"/>
            <a:chExt cx="3767796" cy="985306"/>
          </a:xfrm>
        </p:grpSpPr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01677C57-F9D9-4446-9B42-C9502BFEAADC}"/>
                </a:ext>
              </a:extLst>
            </p:cNvPr>
            <p:cNvSpPr/>
            <p:nvPr/>
          </p:nvSpPr>
          <p:spPr>
            <a:xfrm>
              <a:off x="867999" y="2195416"/>
              <a:ext cx="3767796" cy="985306"/>
            </a:xfrm>
            <a:prstGeom prst="roundRect">
              <a:avLst>
                <a:gd name="adj" fmla="val 20141"/>
              </a:avLst>
            </a:prstGeom>
            <a:noFill/>
            <a:ln w="38100">
              <a:solidFill>
                <a:srgbClr val="F6BD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8FFEB4DC-D268-4F99-8A1D-B7FC65F57749}"/>
                </a:ext>
              </a:extLst>
            </p:cNvPr>
            <p:cNvSpPr txBox="1"/>
            <p:nvPr/>
          </p:nvSpPr>
          <p:spPr>
            <a:xfrm>
              <a:off x="1197624" y="2257182"/>
              <a:ext cx="310854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lnSpc>
                  <a:spcPts val="3000"/>
                </a:lnSpc>
                <a:defRPr sz="190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defRPr>
              </a:lvl1pPr>
            </a:lstStyle>
            <a:p>
              <a:r>
                <a:rPr lang="zh-CN" altLang="en-US" dirty="0"/>
                <a:t>点击输入内容点击输入内容</a:t>
              </a:r>
            </a:p>
            <a:p>
              <a:r>
                <a:rPr lang="zh-CN" altLang="en-US" dirty="0"/>
                <a:t>点击输入内容点击输入内容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FE64AF99-3EA7-4593-B751-6DFCE9C062EE}"/>
              </a:ext>
            </a:extLst>
          </p:cNvPr>
          <p:cNvGrpSpPr/>
          <p:nvPr/>
        </p:nvGrpSpPr>
        <p:grpSpPr>
          <a:xfrm>
            <a:off x="745725" y="4980846"/>
            <a:ext cx="3767796" cy="985306"/>
            <a:chOff x="867999" y="2195416"/>
            <a:chExt cx="3767796" cy="985306"/>
          </a:xfrm>
        </p:grpSpPr>
        <p:sp>
          <p:nvSpPr>
            <p:cNvPr id="34" name="矩形: 圆角 33">
              <a:extLst>
                <a:ext uri="{FF2B5EF4-FFF2-40B4-BE49-F238E27FC236}">
                  <a16:creationId xmlns:a16="http://schemas.microsoft.com/office/drawing/2014/main" id="{9A584586-0695-482A-BB2D-067BB6608902}"/>
                </a:ext>
              </a:extLst>
            </p:cNvPr>
            <p:cNvSpPr/>
            <p:nvPr/>
          </p:nvSpPr>
          <p:spPr>
            <a:xfrm>
              <a:off x="867999" y="2195416"/>
              <a:ext cx="3767796" cy="985306"/>
            </a:xfrm>
            <a:prstGeom prst="roundRect">
              <a:avLst>
                <a:gd name="adj" fmla="val 20141"/>
              </a:avLst>
            </a:prstGeom>
            <a:solidFill>
              <a:srgbClr val="F6B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A5490441-0EB4-4413-911F-B05F848C2139}"/>
                </a:ext>
              </a:extLst>
            </p:cNvPr>
            <p:cNvSpPr txBox="1"/>
            <p:nvPr/>
          </p:nvSpPr>
          <p:spPr>
            <a:xfrm>
              <a:off x="1197624" y="2257182"/>
              <a:ext cx="310854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lnSpc>
                  <a:spcPts val="3000"/>
                </a:lnSpc>
                <a:defRPr sz="190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defRPr>
              </a:lvl1pPr>
            </a:lstStyle>
            <a:p>
              <a:r>
                <a:rPr lang="zh-CN" altLang="en-US" dirty="0"/>
                <a:t>点击输入内容点击输入内容</a:t>
              </a:r>
            </a:p>
            <a:p>
              <a:r>
                <a:rPr lang="zh-CN" altLang="en-US" dirty="0"/>
                <a:t>点击输入内容点击输入内容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82689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>
            <a:extLst>
              <a:ext uri="{FF2B5EF4-FFF2-40B4-BE49-F238E27FC236}">
                <a16:creationId xmlns:a16="http://schemas.microsoft.com/office/drawing/2014/main" id="{15CBDB0B-27A3-4C12-8FD8-1A52AE3DB566}"/>
              </a:ext>
            </a:extLst>
          </p:cNvPr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F22AACA2-8D4F-4D0B-B897-00B64505935B}"/>
              </a:ext>
            </a:extLst>
          </p:cNvPr>
          <p:cNvCxnSpPr>
            <a:cxnSpLocks/>
            <a:stCxn id="15" idx="2"/>
            <a:endCxn id="17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ECC9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>
            <a:extLst>
              <a:ext uri="{FF2B5EF4-FFF2-40B4-BE49-F238E27FC236}">
                <a16:creationId xmlns:a16="http://schemas.microsoft.com/office/drawing/2014/main" id="{5DF93E6E-0082-480D-8724-3BA2ACFC6BE2}"/>
              </a:ext>
            </a:extLst>
          </p:cNvPr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14ABCE6-1084-47CD-8161-043F356E93AE}"/>
              </a:ext>
            </a:extLst>
          </p:cNvPr>
          <p:cNvSpPr txBox="1"/>
          <p:nvPr/>
        </p:nvSpPr>
        <p:spPr>
          <a:xfrm>
            <a:off x="4855114" y="689066"/>
            <a:ext cx="24817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公司员工福利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B3E1726-52E3-4F8C-B256-0C493B25CF0C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9F8127C1-E4F9-4E0A-94C7-98F8853F5EEE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AF872B8D-368B-478D-94F9-0D015B34A5F1}"/>
              </a:ext>
            </a:extLst>
          </p:cNvPr>
          <p:cNvCxnSpPr>
            <a:cxnSpLocks/>
            <a:stCxn id="23" idx="2"/>
            <a:endCxn id="25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ECC9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>
            <a:extLst>
              <a:ext uri="{FF2B5EF4-FFF2-40B4-BE49-F238E27FC236}">
                <a16:creationId xmlns:a16="http://schemas.microsoft.com/office/drawing/2014/main" id="{96464865-92A3-404B-8E69-1E535DC3B6B7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17617CC-4813-462C-9FC5-4B9FBB8765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3710"/>
            <a:ext cx="4876397" cy="461429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693C0628-6506-40E2-B7CC-49BEE701F85B}"/>
              </a:ext>
            </a:extLst>
          </p:cNvPr>
          <p:cNvGrpSpPr/>
          <p:nvPr/>
        </p:nvGrpSpPr>
        <p:grpSpPr>
          <a:xfrm>
            <a:off x="5569931" y="2277126"/>
            <a:ext cx="6622069" cy="985306"/>
            <a:chOff x="5569931" y="2521677"/>
            <a:chExt cx="6622069" cy="985306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A40A8E3D-9096-491B-AA1F-BEE061D44DA4}"/>
                </a:ext>
              </a:extLst>
            </p:cNvPr>
            <p:cNvGrpSpPr/>
            <p:nvPr/>
          </p:nvGrpSpPr>
          <p:grpSpPr>
            <a:xfrm>
              <a:off x="5569931" y="2521677"/>
              <a:ext cx="3767796" cy="985306"/>
              <a:chOff x="867999" y="2195416"/>
              <a:chExt cx="3767796" cy="985306"/>
            </a:xfrm>
          </p:grpSpPr>
          <p:sp>
            <p:nvSpPr>
              <p:cNvPr id="13" name="矩形: 圆角 12">
                <a:extLst>
                  <a:ext uri="{FF2B5EF4-FFF2-40B4-BE49-F238E27FC236}">
                    <a16:creationId xmlns:a16="http://schemas.microsoft.com/office/drawing/2014/main" id="{18A7B5F9-9A3F-4FA0-8783-D5DA1F2E7A7C}"/>
                  </a:ext>
                </a:extLst>
              </p:cNvPr>
              <p:cNvSpPr/>
              <p:nvPr/>
            </p:nvSpPr>
            <p:spPr>
              <a:xfrm>
                <a:off x="867999" y="2195416"/>
                <a:ext cx="3767796" cy="985306"/>
              </a:xfrm>
              <a:prstGeom prst="roundRect">
                <a:avLst>
                  <a:gd name="adj" fmla="val 20141"/>
                </a:avLst>
              </a:prstGeom>
              <a:noFill/>
              <a:ln w="38100">
                <a:solidFill>
                  <a:srgbClr val="F6BD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9F8C565E-F687-441F-89C2-B9100D9DA73A}"/>
                  </a:ext>
                </a:extLst>
              </p:cNvPr>
              <p:cNvSpPr txBox="1"/>
              <p:nvPr/>
            </p:nvSpPr>
            <p:spPr>
              <a:xfrm>
                <a:off x="1197625" y="2260730"/>
                <a:ext cx="3108543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3000"/>
                  </a:lnSpc>
                  <a:defRPr sz="1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苹方 常规" panose="020B0300000000000000" pitchFamily="34" charset="-122"/>
                    <a:ea typeface="苹方 常规" panose="020B0300000000000000" pitchFamily="34" charset="-122"/>
                  </a:defRPr>
                </a:lvl1pPr>
              </a:lstStyle>
              <a:p>
                <a:r>
                  <a:rPr lang="zh-CN" altLang="en-US" dirty="0"/>
                  <a:t>点击输入内容点击输入内容</a:t>
                </a:r>
              </a:p>
              <a:p>
                <a:r>
                  <a:rPr lang="zh-CN" altLang="en-US" dirty="0"/>
                  <a:t>点击输入内容点击输入内容</a:t>
                </a:r>
              </a:p>
            </p:txBody>
          </p:sp>
        </p:grp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E6603808-DE0C-47B9-A7DB-BC1C5CA5F1D7}"/>
                </a:ext>
              </a:extLst>
            </p:cNvPr>
            <p:cNvCxnSpPr>
              <a:stCxn id="13" idx="3"/>
            </p:cNvCxnSpPr>
            <p:nvPr/>
          </p:nvCxnSpPr>
          <p:spPr>
            <a:xfrm flipV="1">
              <a:off x="9337727" y="3006563"/>
              <a:ext cx="2854273" cy="7767"/>
            </a:xfrm>
            <a:prstGeom prst="line">
              <a:avLst/>
            </a:prstGeom>
            <a:noFill/>
            <a:ln w="38100">
              <a:solidFill>
                <a:srgbClr val="F6BD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7C4E458E-4132-49E0-B4E7-35290302B555}"/>
              </a:ext>
            </a:extLst>
          </p:cNvPr>
          <p:cNvGrpSpPr/>
          <p:nvPr/>
        </p:nvGrpSpPr>
        <p:grpSpPr>
          <a:xfrm>
            <a:off x="5569931" y="3608101"/>
            <a:ext cx="6622069" cy="985306"/>
            <a:chOff x="5569931" y="2521677"/>
            <a:chExt cx="6622069" cy="985306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BA670BBB-944F-4223-A637-9E2D9B4D46F7}"/>
                </a:ext>
              </a:extLst>
            </p:cNvPr>
            <p:cNvGrpSpPr/>
            <p:nvPr/>
          </p:nvGrpSpPr>
          <p:grpSpPr>
            <a:xfrm>
              <a:off x="5569931" y="2521677"/>
              <a:ext cx="3767796" cy="985306"/>
              <a:chOff x="867999" y="2195416"/>
              <a:chExt cx="3767796" cy="985306"/>
            </a:xfrm>
          </p:grpSpPr>
          <p:sp>
            <p:nvSpPr>
              <p:cNvPr id="26" name="矩形: 圆角 25">
                <a:extLst>
                  <a:ext uri="{FF2B5EF4-FFF2-40B4-BE49-F238E27FC236}">
                    <a16:creationId xmlns:a16="http://schemas.microsoft.com/office/drawing/2014/main" id="{10A45ED7-E442-441B-980E-874F933E6EF2}"/>
                  </a:ext>
                </a:extLst>
              </p:cNvPr>
              <p:cNvSpPr/>
              <p:nvPr/>
            </p:nvSpPr>
            <p:spPr>
              <a:xfrm>
                <a:off x="867999" y="2195416"/>
                <a:ext cx="3767796" cy="985306"/>
              </a:xfrm>
              <a:prstGeom prst="roundRect">
                <a:avLst>
                  <a:gd name="adj" fmla="val 20141"/>
                </a:avLst>
              </a:prstGeom>
              <a:solidFill>
                <a:srgbClr val="F6BD2A"/>
              </a:solidFill>
              <a:ln w="38100">
                <a:solidFill>
                  <a:srgbClr val="F6BD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E9E9764F-9F4E-45E9-A4D6-F796C1D2A85A}"/>
                  </a:ext>
                </a:extLst>
              </p:cNvPr>
              <p:cNvSpPr txBox="1"/>
              <p:nvPr/>
            </p:nvSpPr>
            <p:spPr>
              <a:xfrm>
                <a:off x="1229524" y="2249415"/>
                <a:ext cx="3108543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3000"/>
                  </a:lnSpc>
                  <a:defRPr sz="1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苹方 常规" panose="020B0300000000000000" pitchFamily="34" charset="-122"/>
                    <a:ea typeface="苹方 常规" panose="020B0300000000000000" pitchFamily="34" charset="-122"/>
                  </a:defRPr>
                </a:lvl1pPr>
              </a:lstStyle>
              <a:p>
                <a:r>
                  <a:rPr lang="zh-CN" altLang="en-US" dirty="0"/>
                  <a:t>点击输入内容点击输入内容</a:t>
                </a:r>
              </a:p>
              <a:p>
                <a:r>
                  <a:rPr lang="zh-CN" altLang="en-US" dirty="0"/>
                  <a:t>点击输入内容点击输入内容</a:t>
                </a:r>
              </a:p>
            </p:txBody>
          </p:sp>
        </p:grp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04F36526-C9A9-4943-BA12-BE021FE6E189}"/>
                </a:ext>
              </a:extLst>
            </p:cNvPr>
            <p:cNvCxnSpPr>
              <a:stCxn id="26" idx="3"/>
            </p:cNvCxnSpPr>
            <p:nvPr/>
          </p:nvCxnSpPr>
          <p:spPr>
            <a:xfrm flipV="1">
              <a:off x="9337727" y="3006563"/>
              <a:ext cx="2854273" cy="7767"/>
            </a:xfrm>
            <a:prstGeom prst="line">
              <a:avLst/>
            </a:prstGeom>
            <a:noFill/>
            <a:ln w="38100">
              <a:solidFill>
                <a:srgbClr val="F6BD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77736EE2-7B99-4EBC-828A-90DD3CC1A463}"/>
              </a:ext>
            </a:extLst>
          </p:cNvPr>
          <p:cNvGrpSpPr/>
          <p:nvPr/>
        </p:nvGrpSpPr>
        <p:grpSpPr>
          <a:xfrm>
            <a:off x="5569931" y="4939077"/>
            <a:ext cx="6622069" cy="985306"/>
            <a:chOff x="5569931" y="2521677"/>
            <a:chExt cx="6622069" cy="985306"/>
          </a:xfrm>
        </p:grpSpPr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C84BB37B-DF0E-4B20-9CD9-35A95370DF08}"/>
                </a:ext>
              </a:extLst>
            </p:cNvPr>
            <p:cNvGrpSpPr/>
            <p:nvPr/>
          </p:nvGrpSpPr>
          <p:grpSpPr>
            <a:xfrm>
              <a:off x="5569931" y="2521677"/>
              <a:ext cx="3767796" cy="985306"/>
              <a:chOff x="867999" y="2195416"/>
              <a:chExt cx="3767796" cy="985306"/>
            </a:xfrm>
          </p:grpSpPr>
          <p:sp>
            <p:nvSpPr>
              <p:cNvPr id="31" name="矩形: 圆角 30">
                <a:extLst>
                  <a:ext uri="{FF2B5EF4-FFF2-40B4-BE49-F238E27FC236}">
                    <a16:creationId xmlns:a16="http://schemas.microsoft.com/office/drawing/2014/main" id="{0E5EC475-8813-4EAF-8DC9-BD93C3BE64F6}"/>
                  </a:ext>
                </a:extLst>
              </p:cNvPr>
              <p:cNvSpPr/>
              <p:nvPr/>
            </p:nvSpPr>
            <p:spPr>
              <a:xfrm>
                <a:off x="867999" y="2195416"/>
                <a:ext cx="3767796" cy="985306"/>
              </a:xfrm>
              <a:prstGeom prst="roundRect">
                <a:avLst>
                  <a:gd name="adj" fmla="val 20141"/>
                </a:avLst>
              </a:prstGeom>
              <a:noFill/>
              <a:ln w="38100">
                <a:solidFill>
                  <a:srgbClr val="F6BD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882CADCE-0942-4A10-976C-732024F93E70}"/>
                  </a:ext>
                </a:extLst>
              </p:cNvPr>
              <p:cNvSpPr txBox="1"/>
              <p:nvPr/>
            </p:nvSpPr>
            <p:spPr>
              <a:xfrm>
                <a:off x="1197625" y="2249415"/>
                <a:ext cx="3108543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3000"/>
                  </a:lnSpc>
                  <a:defRPr sz="1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苹方 常规" panose="020B0300000000000000" pitchFamily="34" charset="-122"/>
                    <a:ea typeface="苹方 常规" panose="020B0300000000000000" pitchFamily="34" charset="-122"/>
                  </a:defRPr>
                </a:lvl1pPr>
              </a:lstStyle>
              <a:p>
                <a:r>
                  <a:rPr lang="zh-CN" altLang="en-US" dirty="0"/>
                  <a:t>点击输入内容点击输入内容</a:t>
                </a:r>
              </a:p>
              <a:p>
                <a:r>
                  <a:rPr lang="zh-CN" altLang="en-US" dirty="0"/>
                  <a:t>点击输入内容点击输入内容</a:t>
                </a:r>
              </a:p>
            </p:txBody>
          </p:sp>
        </p:grp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FB0D1454-7970-4D3D-90A6-AC7FAF1A4B49}"/>
                </a:ext>
              </a:extLst>
            </p:cNvPr>
            <p:cNvCxnSpPr>
              <a:stCxn id="31" idx="3"/>
            </p:cNvCxnSpPr>
            <p:nvPr/>
          </p:nvCxnSpPr>
          <p:spPr>
            <a:xfrm flipV="1">
              <a:off x="9337727" y="3006563"/>
              <a:ext cx="2854273" cy="7767"/>
            </a:xfrm>
            <a:prstGeom prst="line">
              <a:avLst/>
            </a:prstGeom>
            <a:noFill/>
            <a:ln w="38100">
              <a:solidFill>
                <a:srgbClr val="F6BD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288438960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>
            <a:extLst>
              <a:ext uri="{FF2B5EF4-FFF2-40B4-BE49-F238E27FC236}">
                <a16:creationId xmlns:a16="http://schemas.microsoft.com/office/drawing/2014/main" id="{15CBDB0B-27A3-4C12-8FD8-1A52AE3DB566}"/>
              </a:ext>
            </a:extLst>
          </p:cNvPr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F22AACA2-8D4F-4D0B-B897-00B64505935B}"/>
              </a:ext>
            </a:extLst>
          </p:cNvPr>
          <p:cNvCxnSpPr>
            <a:cxnSpLocks/>
            <a:stCxn id="15" idx="2"/>
            <a:endCxn id="17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ECC9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>
            <a:extLst>
              <a:ext uri="{FF2B5EF4-FFF2-40B4-BE49-F238E27FC236}">
                <a16:creationId xmlns:a16="http://schemas.microsoft.com/office/drawing/2014/main" id="{5DF93E6E-0082-480D-8724-3BA2ACFC6BE2}"/>
              </a:ext>
            </a:extLst>
          </p:cNvPr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14ABCE6-1084-47CD-8161-043F356E93AE}"/>
              </a:ext>
            </a:extLst>
          </p:cNvPr>
          <p:cNvSpPr txBox="1"/>
          <p:nvPr/>
        </p:nvSpPr>
        <p:spPr>
          <a:xfrm>
            <a:off x="4855114" y="689066"/>
            <a:ext cx="24817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公司员工福利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B3E1726-52E3-4F8C-B256-0C493B25CF0C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9F8127C1-E4F9-4E0A-94C7-98F8853F5EEE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AF872B8D-368B-478D-94F9-0D015B34A5F1}"/>
              </a:ext>
            </a:extLst>
          </p:cNvPr>
          <p:cNvCxnSpPr>
            <a:cxnSpLocks/>
            <a:stCxn id="23" idx="2"/>
            <a:endCxn id="25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ECC9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>
            <a:extLst>
              <a:ext uri="{FF2B5EF4-FFF2-40B4-BE49-F238E27FC236}">
                <a16:creationId xmlns:a16="http://schemas.microsoft.com/office/drawing/2014/main" id="{96464865-92A3-404B-8E69-1E535DC3B6B7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787E2E7-2ECD-4037-9458-208C1C127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2910" y="2341471"/>
            <a:ext cx="6087497" cy="4516530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6CB358D8-5A09-4090-8140-F3D1BE2F8BEC}"/>
              </a:ext>
            </a:extLst>
          </p:cNvPr>
          <p:cNvGrpSpPr/>
          <p:nvPr/>
        </p:nvGrpSpPr>
        <p:grpSpPr>
          <a:xfrm>
            <a:off x="761593" y="2200518"/>
            <a:ext cx="3774752" cy="743089"/>
            <a:chOff x="410718" y="2147355"/>
            <a:chExt cx="3774752" cy="743089"/>
          </a:xfrm>
        </p:grpSpPr>
        <p:sp>
          <p:nvSpPr>
            <p:cNvPr id="12" name="Freeform 45">
              <a:extLst>
                <a:ext uri="{FF2B5EF4-FFF2-40B4-BE49-F238E27FC236}">
                  <a16:creationId xmlns:a16="http://schemas.microsoft.com/office/drawing/2014/main" id="{94FC6330-FE5B-4F8D-A42D-0EEEA9542D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718" y="2172429"/>
              <a:ext cx="692939" cy="692939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E1AD5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CFCE6E87-D381-412E-8B29-B8026C2EE135}"/>
                </a:ext>
              </a:extLst>
            </p:cNvPr>
            <p:cNvSpPr txBox="1"/>
            <p:nvPr/>
          </p:nvSpPr>
          <p:spPr>
            <a:xfrm>
              <a:off x="1230815" y="2147355"/>
              <a:ext cx="2954655" cy="7430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点击输入内容点击输入内容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endParaRPr>
            </a:p>
            <a:p>
              <a:pPr>
                <a:lnSpc>
                  <a:spcPts val="26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点击输入内容点击输入内容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ADC92F7E-3844-43CA-A805-ADD46FEFFD11}"/>
              </a:ext>
            </a:extLst>
          </p:cNvPr>
          <p:cNvGrpSpPr/>
          <p:nvPr/>
        </p:nvGrpSpPr>
        <p:grpSpPr>
          <a:xfrm>
            <a:off x="761593" y="3163320"/>
            <a:ext cx="3774752" cy="743089"/>
            <a:chOff x="410718" y="2147355"/>
            <a:chExt cx="3774752" cy="743089"/>
          </a:xfrm>
        </p:grpSpPr>
        <p:sp>
          <p:nvSpPr>
            <p:cNvPr id="21" name="Freeform 45">
              <a:extLst>
                <a:ext uri="{FF2B5EF4-FFF2-40B4-BE49-F238E27FC236}">
                  <a16:creationId xmlns:a16="http://schemas.microsoft.com/office/drawing/2014/main" id="{D398D78A-83B1-4AD0-9A23-1EEA8E486A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718" y="2172429"/>
              <a:ext cx="692939" cy="692939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8CC5D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F199A6CD-1B7E-47AE-B3F7-4984647ED266}"/>
                </a:ext>
              </a:extLst>
            </p:cNvPr>
            <p:cNvSpPr txBox="1"/>
            <p:nvPr/>
          </p:nvSpPr>
          <p:spPr>
            <a:xfrm>
              <a:off x="1230815" y="2147355"/>
              <a:ext cx="2954655" cy="7430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点击输入内容点击输入内容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endParaRPr>
            </a:p>
            <a:p>
              <a:pPr>
                <a:lnSpc>
                  <a:spcPts val="26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点击输入内容点击输入内容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5EE3CAA0-0C20-44B5-9C89-1C1875E681E6}"/>
              </a:ext>
            </a:extLst>
          </p:cNvPr>
          <p:cNvGrpSpPr/>
          <p:nvPr/>
        </p:nvGrpSpPr>
        <p:grpSpPr>
          <a:xfrm>
            <a:off x="761593" y="4126122"/>
            <a:ext cx="3774752" cy="743089"/>
            <a:chOff x="410718" y="2147355"/>
            <a:chExt cx="3774752" cy="743089"/>
          </a:xfrm>
        </p:grpSpPr>
        <p:sp>
          <p:nvSpPr>
            <p:cNvPr id="27" name="Freeform 45">
              <a:extLst>
                <a:ext uri="{FF2B5EF4-FFF2-40B4-BE49-F238E27FC236}">
                  <a16:creationId xmlns:a16="http://schemas.microsoft.com/office/drawing/2014/main" id="{E3720D98-5C83-47C4-9CCA-973493AF31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718" y="2172429"/>
              <a:ext cx="692939" cy="692939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CF6B7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ADFFCD95-5407-4D52-B97E-8D15EC2E06CF}"/>
                </a:ext>
              </a:extLst>
            </p:cNvPr>
            <p:cNvSpPr txBox="1"/>
            <p:nvPr/>
          </p:nvSpPr>
          <p:spPr>
            <a:xfrm>
              <a:off x="1230815" y="2147355"/>
              <a:ext cx="2954655" cy="7430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点击输入内容点击输入内容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endParaRPr>
            </a:p>
            <a:p>
              <a:pPr>
                <a:lnSpc>
                  <a:spcPts val="26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点击输入内容点击输入内容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E84D4410-0220-423C-810A-4BDB93B2B76D}"/>
              </a:ext>
            </a:extLst>
          </p:cNvPr>
          <p:cNvGrpSpPr/>
          <p:nvPr/>
        </p:nvGrpSpPr>
        <p:grpSpPr>
          <a:xfrm>
            <a:off x="761593" y="5088923"/>
            <a:ext cx="3774752" cy="743089"/>
            <a:chOff x="410718" y="2147355"/>
            <a:chExt cx="3774752" cy="743089"/>
          </a:xfrm>
        </p:grpSpPr>
        <p:sp>
          <p:nvSpPr>
            <p:cNvPr id="30" name="Freeform 45">
              <a:extLst>
                <a:ext uri="{FF2B5EF4-FFF2-40B4-BE49-F238E27FC236}">
                  <a16:creationId xmlns:a16="http://schemas.microsoft.com/office/drawing/2014/main" id="{F491341E-BB0E-44F6-BBCE-9C0E12E6F8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718" y="2172429"/>
              <a:ext cx="692939" cy="692939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ECC95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75368A5A-54DE-45F7-B430-CE641D5BA1EC}"/>
                </a:ext>
              </a:extLst>
            </p:cNvPr>
            <p:cNvSpPr txBox="1"/>
            <p:nvPr/>
          </p:nvSpPr>
          <p:spPr>
            <a:xfrm>
              <a:off x="1230815" y="2147355"/>
              <a:ext cx="2954655" cy="7430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点击输入内容点击输入内容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endParaRPr>
            </a:p>
            <a:p>
              <a:pPr>
                <a:lnSpc>
                  <a:spcPts val="26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点击输入内容点击输入内容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85711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>
            <a:extLst>
              <a:ext uri="{FF2B5EF4-FFF2-40B4-BE49-F238E27FC236}">
                <a16:creationId xmlns:a16="http://schemas.microsoft.com/office/drawing/2014/main" id="{801CEAEB-915E-4531-A1F4-84FE0E0F390F}"/>
              </a:ext>
            </a:extLst>
          </p:cNvPr>
          <p:cNvSpPr/>
          <p:nvPr/>
        </p:nvSpPr>
        <p:spPr>
          <a:xfrm>
            <a:off x="-251637" y="5635255"/>
            <a:ext cx="12695274" cy="2604977"/>
          </a:xfrm>
          <a:prstGeom prst="ellipse">
            <a:avLst/>
          </a:prstGeom>
          <a:solidFill>
            <a:srgbClr val="F6BD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D546A48-FB4D-4DF2-8B97-0A28D7303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478" y="2300670"/>
            <a:ext cx="7621044" cy="421710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57041CB6-BA36-4159-95CB-D7766E514975}"/>
              </a:ext>
            </a:extLst>
          </p:cNvPr>
          <p:cNvSpPr txBox="1"/>
          <p:nvPr/>
        </p:nvSpPr>
        <p:spPr>
          <a:xfrm>
            <a:off x="2701162" y="925043"/>
            <a:ext cx="69172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7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感謝大家的觀看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9FD2676-5B7E-422C-8E35-AE43982FE2BF}"/>
              </a:ext>
            </a:extLst>
          </p:cNvPr>
          <p:cNvSpPr txBox="1"/>
          <p:nvPr/>
        </p:nvSpPr>
        <p:spPr>
          <a:xfrm>
            <a:off x="2839178" y="545937"/>
            <a:ext cx="67473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spc="1600" dirty="0">
                <a:solidFill>
                  <a:srgbClr val="F6BD2A"/>
                </a:solidFill>
                <a:latin typeface="苹方 中等" panose="020B0400000000000000" pitchFamily="34" charset="-122"/>
                <a:ea typeface="苹方 中等" panose="020B0400000000000000" pitchFamily="34" charset="-122"/>
              </a:rPr>
              <a:t>BUSINESS REPORT 2018</a:t>
            </a:r>
            <a:endParaRPr lang="zh-CN" altLang="en-US" sz="1600" spc="1600" dirty="0">
              <a:solidFill>
                <a:srgbClr val="F6BD2A"/>
              </a:solidFill>
              <a:latin typeface="苹方 中等" panose="020B0400000000000000" pitchFamily="34" charset="-122"/>
              <a:ea typeface="苹方 中等" panose="020B0400000000000000" pitchFamily="34" charset="-122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AABC3D2E-69C9-48F9-A9E1-5E5A898AFD8A}"/>
              </a:ext>
            </a:extLst>
          </p:cNvPr>
          <p:cNvGrpSpPr/>
          <p:nvPr/>
        </p:nvGrpSpPr>
        <p:grpSpPr>
          <a:xfrm>
            <a:off x="1796902" y="747113"/>
            <a:ext cx="893623" cy="915795"/>
            <a:chOff x="1796902" y="747113"/>
            <a:chExt cx="893623" cy="915795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85665D1E-A0DF-4ED8-9092-45EB9E0F59D6}"/>
                </a:ext>
              </a:extLst>
            </p:cNvPr>
            <p:cNvSpPr/>
            <p:nvPr/>
          </p:nvSpPr>
          <p:spPr>
            <a:xfrm>
              <a:off x="2147515" y="1386983"/>
              <a:ext cx="275925" cy="275925"/>
            </a:xfrm>
            <a:prstGeom prst="ellipse">
              <a:avLst/>
            </a:prstGeom>
            <a:solidFill>
              <a:srgbClr val="F6B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" name="直接连接符 2">
              <a:extLst>
                <a:ext uri="{FF2B5EF4-FFF2-40B4-BE49-F238E27FC236}">
                  <a16:creationId xmlns:a16="http://schemas.microsoft.com/office/drawing/2014/main" id="{B69D1C46-ED13-43F4-891B-9CE393538170}"/>
                </a:ext>
              </a:extLst>
            </p:cNvPr>
            <p:cNvCxnSpPr>
              <a:stCxn id="8" idx="2"/>
            </p:cNvCxnSpPr>
            <p:nvPr/>
          </p:nvCxnSpPr>
          <p:spPr>
            <a:xfrm flipH="1" flipV="1">
              <a:off x="1807535" y="1524945"/>
              <a:ext cx="339980" cy="1"/>
            </a:xfrm>
            <a:prstGeom prst="line">
              <a:avLst/>
            </a:prstGeom>
            <a:ln w="38100">
              <a:solidFill>
                <a:srgbClr val="F6B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F81BA4E6-0A5D-407A-80FC-0B3B13F396AF}"/>
                </a:ext>
              </a:extLst>
            </p:cNvPr>
            <p:cNvCxnSpPr/>
            <p:nvPr/>
          </p:nvCxnSpPr>
          <p:spPr>
            <a:xfrm flipV="1">
              <a:off x="1818169" y="759854"/>
              <a:ext cx="0" cy="775724"/>
            </a:xfrm>
            <a:prstGeom prst="line">
              <a:avLst/>
            </a:prstGeom>
            <a:ln w="38100">
              <a:solidFill>
                <a:srgbClr val="F6B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B998E46A-D53F-468C-BD1C-1D2C9B17E7B1}"/>
                </a:ext>
              </a:extLst>
            </p:cNvPr>
            <p:cNvCxnSpPr/>
            <p:nvPr/>
          </p:nvCxnSpPr>
          <p:spPr>
            <a:xfrm>
              <a:off x="1796902" y="747113"/>
              <a:ext cx="893623" cy="0"/>
            </a:xfrm>
            <a:prstGeom prst="line">
              <a:avLst/>
            </a:prstGeom>
            <a:ln w="38100">
              <a:solidFill>
                <a:srgbClr val="F6B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CC446613-31F8-45F1-B47D-1DA573FF617A}"/>
              </a:ext>
            </a:extLst>
          </p:cNvPr>
          <p:cNvGrpSpPr/>
          <p:nvPr/>
        </p:nvGrpSpPr>
        <p:grpSpPr>
          <a:xfrm flipH="1">
            <a:off x="9490842" y="759854"/>
            <a:ext cx="893623" cy="915795"/>
            <a:chOff x="1796902" y="747113"/>
            <a:chExt cx="893623" cy="915795"/>
          </a:xfrm>
        </p:grpSpPr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90C62C9A-C188-43A4-BEB4-9CC58EC026DB}"/>
                </a:ext>
              </a:extLst>
            </p:cNvPr>
            <p:cNvSpPr/>
            <p:nvPr/>
          </p:nvSpPr>
          <p:spPr>
            <a:xfrm>
              <a:off x="2147515" y="1386983"/>
              <a:ext cx="275925" cy="275925"/>
            </a:xfrm>
            <a:prstGeom prst="ellipse">
              <a:avLst/>
            </a:prstGeom>
            <a:solidFill>
              <a:srgbClr val="F6B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36A0689C-A48B-4D98-B078-393145124D5F}"/>
                </a:ext>
              </a:extLst>
            </p:cNvPr>
            <p:cNvCxnSpPr>
              <a:stCxn id="16" idx="2"/>
            </p:cNvCxnSpPr>
            <p:nvPr/>
          </p:nvCxnSpPr>
          <p:spPr>
            <a:xfrm flipH="1" flipV="1">
              <a:off x="1807535" y="1524945"/>
              <a:ext cx="339980" cy="1"/>
            </a:xfrm>
            <a:prstGeom prst="line">
              <a:avLst/>
            </a:prstGeom>
            <a:ln w="38100">
              <a:solidFill>
                <a:srgbClr val="F6B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30B548D7-4E99-4EA2-8865-E77D501AD36A}"/>
                </a:ext>
              </a:extLst>
            </p:cNvPr>
            <p:cNvCxnSpPr/>
            <p:nvPr/>
          </p:nvCxnSpPr>
          <p:spPr>
            <a:xfrm flipV="1">
              <a:off x="1818169" y="759854"/>
              <a:ext cx="0" cy="775724"/>
            </a:xfrm>
            <a:prstGeom prst="line">
              <a:avLst/>
            </a:prstGeom>
            <a:ln w="38100">
              <a:solidFill>
                <a:srgbClr val="F6B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AFD56DAB-9D9C-4B9E-87C7-35AA90ED33C0}"/>
                </a:ext>
              </a:extLst>
            </p:cNvPr>
            <p:cNvCxnSpPr/>
            <p:nvPr/>
          </p:nvCxnSpPr>
          <p:spPr>
            <a:xfrm>
              <a:off x="1796902" y="747113"/>
              <a:ext cx="893623" cy="0"/>
            </a:xfrm>
            <a:prstGeom prst="line">
              <a:avLst/>
            </a:prstGeom>
            <a:ln w="38100">
              <a:solidFill>
                <a:srgbClr val="F6B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4940562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63683" y="429919"/>
            <a:ext cx="2064634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3200" dirty="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使用字体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4809951" y="804441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6948692" y="804441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562005" y="1460012"/>
            <a:ext cx="1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字体名称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553792" y="2041423"/>
            <a:ext cx="1439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下载地址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178629" y="2096558"/>
            <a:ext cx="6313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http://www.xippt.com/article/2018/5128.html</a:t>
            </a:r>
            <a:endParaRPr lang="zh-CN" altLang="en-US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101506" y="1520953"/>
            <a:ext cx="357180" cy="357180"/>
          </a:xfrm>
          <a:prstGeom prst="ellipse">
            <a:avLst/>
          </a:pr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0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890" y="1436125"/>
            <a:ext cx="2249619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83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4801C9FE-F6FE-45A4-94D0-795FB6A7DF61}"/>
              </a:ext>
            </a:extLst>
          </p:cNvPr>
          <p:cNvGrpSpPr/>
          <p:nvPr/>
        </p:nvGrpSpPr>
        <p:grpSpPr>
          <a:xfrm>
            <a:off x="797445" y="1581721"/>
            <a:ext cx="7644816" cy="159488"/>
            <a:chOff x="-116956" y="1890065"/>
            <a:chExt cx="7644816" cy="159488"/>
          </a:xfrm>
        </p:grpSpPr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CD842A9C-6A2A-4B26-896C-CF143698A1C2}"/>
                </a:ext>
              </a:extLst>
            </p:cNvPr>
            <p:cNvSpPr/>
            <p:nvPr/>
          </p:nvSpPr>
          <p:spPr>
            <a:xfrm>
              <a:off x="7368372" y="1890065"/>
              <a:ext cx="159488" cy="159488"/>
            </a:xfrm>
            <a:prstGeom prst="ellipse">
              <a:avLst/>
            </a:prstGeom>
            <a:solidFill>
              <a:srgbClr val="E1AD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2626DEBD-57D3-4391-8BDD-11F7C8FB4AE5}"/>
                </a:ext>
              </a:extLst>
            </p:cNvPr>
            <p:cNvCxnSpPr>
              <a:cxnSpLocks/>
              <a:endCxn id="5" idx="6"/>
            </p:cNvCxnSpPr>
            <p:nvPr/>
          </p:nvCxnSpPr>
          <p:spPr>
            <a:xfrm flipH="1">
              <a:off x="42532" y="1969809"/>
              <a:ext cx="7325842" cy="0"/>
            </a:xfrm>
            <a:prstGeom prst="line">
              <a:avLst/>
            </a:prstGeom>
            <a:ln w="38100">
              <a:solidFill>
                <a:srgbClr val="E1AD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0FA469B3-EE68-4703-8090-3731DB82CFA3}"/>
                </a:ext>
              </a:extLst>
            </p:cNvPr>
            <p:cNvSpPr/>
            <p:nvPr/>
          </p:nvSpPr>
          <p:spPr>
            <a:xfrm>
              <a:off x="-116956" y="1890065"/>
              <a:ext cx="159488" cy="159488"/>
            </a:xfrm>
            <a:prstGeom prst="ellipse">
              <a:avLst/>
            </a:prstGeom>
            <a:solidFill>
              <a:srgbClr val="E1AD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4A71B9C9-03F9-4F73-8A02-7B95AAE2D39A}"/>
              </a:ext>
            </a:extLst>
          </p:cNvPr>
          <p:cNvGrpSpPr/>
          <p:nvPr/>
        </p:nvGrpSpPr>
        <p:grpSpPr>
          <a:xfrm>
            <a:off x="797446" y="3158883"/>
            <a:ext cx="7644816" cy="159488"/>
            <a:chOff x="-116956" y="1890065"/>
            <a:chExt cx="7644816" cy="159488"/>
          </a:xfrm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51ACEED7-4DB5-4816-AB21-2B1FDCE3D6F5}"/>
                </a:ext>
              </a:extLst>
            </p:cNvPr>
            <p:cNvSpPr/>
            <p:nvPr/>
          </p:nvSpPr>
          <p:spPr>
            <a:xfrm>
              <a:off x="7368372" y="1890065"/>
              <a:ext cx="159488" cy="159488"/>
            </a:xfrm>
            <a:prstGeom prst="ellipse">
              <a:avLst/>
            </a:prstGeom>
            <a:solidFill>
              <a:srgbClr val="E1AD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BE6F1743-6BCA-46A6-8682-AF93936470E5}"/>
                </a:ext>
              </a:extLst>
            </p:cNvPr>
            <p:cNvCxnSpPr>
              <a:cxnSpLocks/>
              <a:endCxn id="12" idx="6"/>
            </p:cNvCxnSpPr>
            <p:nvPr/>
          </p:nvCxnSpPr>
          <p:spPr>
            <a:xfrm flipH="1">
              <a:off x="42532" y="1969809"/>
              <a:ext cx="7325842" cy="0"/>
            </a:xfrm>
            <a:prstGeom prst="line">
              <a:avLst/>
            </a:prstGeom>
            <a:ln w="38100">
              <a:solidFill>
                <a:srgbClr val="E1AD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E357C5C4-01AA-45E2-A068-B2D9712ACEC4}"/>
                </a:ext>
              </a:extLst>
            </p:cNvPr>
            <p:cNvSpPr/>
            <p:nvPr/>
          </p:nvSpPr>
          <p:spPr>
            <a:xfrm>
              <a:off x="-116956" y="1890065"/>
              <a:ext cx="159488" cy="159488"/>
            </a:xfrm>
            <a:prstGeom prst="ellipse">
              <a:avLst/>
            </a:prstGeom>
            <a:solidFill>
              <a:srgbClr val="E1AD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5C4A715D-B9F1-4496-BAE2-F47FE0B8DEE1}"/>
              </a:ext>
            </a:extLst>
          </p:cNvPr>
          <p:cNvSpPr txBox="1"/>
          <p:nvPr/>
        </p:nvSpPr>
        <p:spPr>
          <a:xfrm>
            <a:off x="2926419" y="1982086"/>
            <a:ext cx="50321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公司企业文化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E6D9F82-59FB-4F0D-9F62-D7C04CA515C3}"/>
              </a:ext>
            </a:extLst>
          </p:cNvPr>
          <p:cNvSpPr txBox="1"/>
          <p:nvPr/>
        </p:nvSpPr>
        <p:spPr>
          <a:xfrm>
            <a:off x="1446527" y="1889752"/>
            <a:ext cx="14798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spc="300" dirty="0">
                <a:solidFill>
                  <a:srgbClr val="E1AD58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01</a:t>
            </a:r>
            <a:endParaRPr lang="zh-CN" altLang="en-US" sz="7200" spc="300" dirty="0">
              <a:solidFill>
                <a:srgbClr val="E1AD58"/>
              </a:solidFill>
              <a:latin typeface="汉仪雅酷黑W" panose="00020600040101010101" pitchFamily="18" charset="-122"/>
              <a:ea typeface="汉仪雅酷黑W" panose="00020600040101010101" pitchFamily="18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49BBB75-C189-49C1-B307-822BA77B5E9F}"/>
              </a:ext>
            </a:extLst>
          </p:cNvPr>
          <p:cNvSpPr/>
          <p:nvPr/>
        </p:nvSpPr>
        <p:spPr>
          <a:xfrm>
            <a:off x="1562987" y="0"/>
            <a:ext cx="1988288" cy="1648869"/>
          </a:xfrm>
          <a:prstGeom prst="rect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7F5E9AB-94BB-44F9-AB43-1D0B2590B2A3}"/>
              </a:ext>
            </a:extLst>
          </p:cNvPr>
          <p:cNvSpPr/>
          <p:nvPr/>
        </p:nvSpPr>
        <p:spPr>
          <a:xfrm>
            <a:off x="1562987" y="3226030"/>
            <a:ext cx="1988288" cy="3631970"/>
          </a:xfrm>
          <a:prstGeom prst="rect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0F9A4361-EC87-47DE-93C0-7EF238A53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8829" y="1741209"/>
            <a:ext cx="2679800" cy="3960000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628C0476-9B33-4D92-BC08-D8D3C427C721}"/>
              </a:ext>
            </a:extLst>
          </p:cNvPr>
          <p:cNvSpPr txBox="1"/>
          <p:nvPr/>
        </p:nvSpPr>
        <p:spPr>
          <a:xfrm>
            <a:off x="4383259" y="3647930"/>
            <a:ext cx="3877985" cy="21441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2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点击输入内容点击输入内容</a:t>
            </a:r>
          </a:p>
          <a:p>
            <a:pPr>
              <a:lnSpc>
                <a:spcPts val="32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点击输入内容点击输入内容</a:t>
            </a:r>
          </a:p>
          <a:p>
            <a:pPr>
              <a:lnSpc>
                <a:spcPts val="32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点击输入内容点击输入内容点击输入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  <a:p>
            <a:pPr>
              <a:lnSpc>
                <a:spcPts val="32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点击输入内容点击输入内容点击输入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  <a:p>
            <a:pPr>
              <a:lnSpc>
                <a:spcPts val="32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点击输入内容点击输入内容点击输入</a:t>
            </a:r>
          </a:p>
        </p:txBody>
      </p:sp>
    </p:spTree>
    <p:extLst>
      <p:ext uri="{BB962C8B-B14F-4D97-AF65-F5344CB8AC3E}">
        <p14:creationId xmlns:p14="http://schemas.microsoft.com/office/powerpoint/2010/main" val="3619403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>
            <a:extLst>
              <a:ext uri="{FF2B5EF4-FFF2-40B4-BE49-F238E27FC236}">
                <a16:creationId xmlns:a16="http://schemas.microsoft.com/office/drawing/2014/main" id="{15CBDB0B-27A3-4C12-8FD8-1A52AE3DB566}"/>
              </a:ext>
            </a:extLst>
          </p:cNvPr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F22AACA2-8D4F-4D0B-B897-00B64505935B}"/>
              </a:ext>
            </a:extLst>
          </p:cNvPr>
          <p:cNvCxnSpPr>
            <a:cxnSpLocks/>
            <a:stCxn id="15" idx="2"/>
            <a:endCxn id="17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>
            <a:extLst>
              <a:ext uri="{FF2B5EF4-FFF2-40B4-BE49-F238E27FC236}">
                <a16:creationId xmlns:a16="http://schemas.microsoft.com/office/drawing/2014/main" id="{5DF93E6E-0082-480D-8724-3BA2ACFC6BE2}"/>
              </a:ext>
            </a:extLst>
          </p:cNvPr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14ABCE6-1084-47CD-8161-043F356E93AE}"/>
              </a:ext>
            </a:extLst>
          </p:cNvPr>
          <p:cNvSpPr txBox="1"/>
          <p:nvPr/>
        </p:nvSpPr>
        <p:spPr>
          <a:xfrm>
            <a:off x="4849504" y="689066"/>
            <a:ext cx="24929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公司企业文化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B3E1726-52E3-4F8C-B256-0C493B25CF0C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9F8127C1-E4F9-4E0A-94C7-98F8853F5EEE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AF872B8D-368B-478D-94F9-0D015B34A5F1}"/>
              </a:ext>
            </a:extLst>
          </p:cNvPr>
          <p:cNvCxnSpPr>
            <a:cxnSpLocks/>
            <a:stCxn id="23" idx="2"/>
            <a:endCxn id="25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>
            <a:extLst>
              <a:ext uri="{FF2B5EF4-FFF2-40B4-BE49-F238E27FC236}">
                <a16:creationId xmlns:a16="http://schemas.microsoft.com/office/drawing/2014/main" id="{96464865-92A3-404B-8E69-1E535DC3B6B7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4948DA7-2EB8-49E8-93AB-1FCE4DC8B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22766"/>
            <a:ext cx="7011008" cy="4730906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096DB480-BAA3-4524-A54E-A7BC422A1473}"/>
              </a:ext>
            </a:extLst>
          </p:cNvPr>
          <p:cNvGrpSpPr/>
          <p:nvPr/>
        </p:nvGrpSpPr>
        <p:grpSpPr>
          <a:xfrm>
            <a:off x="5830186" y="2179672"/>
            <a:ext cx="5058435" cy="946295"/>
            <a:chOff x="5830186" y="2232837"/>
            <a:chExt cx="5058435" cy="946295"/>
          </a:xfrm>
        </p:grpSpPr>
        <p:sp>
          <p:nvSpPr>
            <p:cNvPr id="6" name="平行四边形 5">
              <a:extLst>
                <a:ext uri="{FF2B5EF4-FFF2-40B4-BE49-F238E27FC236}">
                  <a16:creationId xmlns:a16="http://schemas.microsoft.com/office/drawing/2014/main" id="{8B630B15-D9A9-4AC2-B4AD-ABE9F53656D8}"/>
                </a:ext>
              </a:extLst>
            </p:cNvPr>
            <p:cNvSpPr/>
            <p:nvPr/>
          </p:nvSpPr>
          <p:spPr>
            <a:xfrm>
              <a:off x="5830186" y="2232837"/>
              <a:ext cx="1623238" cy="946295"/>
            </a:xfrm>
            <a:prstGeom prst="parallelogram">
              <a:avLst/>
            </a:prstGeom>
            <a:solidFill>
              <a:srgbClr val="F6B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67AF8614-258B-479F-87AA-60928CF1AE6E}"/>
                </a:ext>
              </a:extLst>
            </p:cNvPr>
            <p:cNvSpPr txBox="1"/>
            <p:nvPr/>
          </p:nvSpPr>
          <p:spPr>
            <a:xfrm>
              <a:off x="7626189" y="2293890"/>
              <a:ext cx="3262432" cy="8852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点击输入内容点击输入内容</a:t>
              </a:r>
            </a:p>
            <a:p>
              <a:pPr>
                <a:lnSpc>
                  <a:spcPts val="3200"/>
                </a:lnSpc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点击输入内容点击输入内容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3F6778A8-D1FB-426B-8243-9A0D14F8C1F6}"/>
              </a:ext>
            </a:extLst>
          </p:cNvPr>
          <p:cNvGrpSpPr/>
          <p:nvPr/>
        </p:nvGrpSpPr>
        <p:grpSpPr>
          <a:xfrm>
            <a:off x="5463579" y="3643542"/>
            <a:ext cx="5058435" cy="946295"/>
            <a:chOff x="5830186" y="2232837"/>
            <a:chExt cx="5058435" cy="946295"/>
          </a:xfrm>
        </p:grpSpPr>
        <p:sp>
          <p:nvSpPr>
            <p:cNvPr id="22" name="平行四边形 21">
              <a:extLst>
                <a:ext uri="{FF2B5EF4-FFF2-40B4-BE49-F238E27FC236}">
                  <a16:creationId xmlns:a16="http://schemas.microsoft.com/office/drawing/2014/main" id="{BD3D0D6B-FE3B-4252-93BE-8AE205E94378}"/>
                </a:ext>
              </a:extLst>
            </p:cNvPr>
            <p:cNvSpPr/>
            <p:nvPr/>
          </p:nvSpPr>
          <p:spPr>
            <a:xfrm>
              <a:off x="5830186" y="2232837"/>
              <a:ext cx="1623238" cy="946295"/>
            </a:xfrm>
            <a:prstGeom prst="parallelogram">
              <a:avLst/>
            </a:prstGeom>
            <a:solidFill>
              <a:schemeClr val="bg1"/>
            </a:solidFill>
            <a:ln w="38100">
              <a:solidFill>
                <a:srgbClr val="F6BD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rgbClr val="F6BD2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3200" b="1" dirty="0">
                <a:solidFill>
                  <a:srgbClr val="F6BD2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803F675C-D400-4360-B030-96C546A7E1D2}"/>
                </a:ext>
              </a:extLst>
            </p:cNvPr>
            <p:cNvSpPr txBox="1"/>
            <p:nvPr/>
          </p:nvSpPr>
          <p:spPr>
            <a:xfrm>
              <a:off x="7626189" y="2293890"/>
              <a:ext cx="3262432" cy="8852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点击输入内容点击输入内容</a:t>
              </a:r>
            </a:p>
            <a:p>
              <a:pPr>
                <a:lnSpc>
                  <a:spcPts val="3200"/>
                </a:lnSpc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点击输入内容点击输入内容</a:t>
              </a: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E2072732-03AA-42F2-9252-34D0486881B4}"/>
              </a:ext>
            </a:extLst>
          </p:cNvPr>
          <p:cNvGrpSpPr/>
          <p:nvPr/>
        </p:nvGrpSpPr>
        <p:grpSpPr>
          <a:xfrm>
            <a:off x="5096971" y="5107413"/>
            <a:ext cx="5058435" cy="946295"/>
            <a:chOff x="5830186" y="2232837"/>
            <a:chExt cx="5058435" cy="946295"/>
          </a:xfrm>
        </p:grpSpPr>
        <p:sp>
          <p:nvSpPr>
            <p:cNvPr id="28" name="平行四边形 27">
              <a:extLst>
                <a:ext uri="{FF2B5EF4-FFF2-40B4-BE49-F238E27FC236}">
                  <a16:creationId xmlns:a16="http://schemas.microsoft.com/office/drawing/2014/main" id="{C0D9F45F-0E6F-4AB0-83FD-DD6D0DEA3640}"/>
                </a:ext>
              </a:extLst>
            </p:cNvPr>
            <p:cNvSpPr/>
            <p:nvPr/>
          </p:nvSpPr>
          <p:spPr>
            <a:xfrm>
              <a:off x="5830186" y="2232837"/>
              <a:ext cx="1623238" cy="946295"/>
            </a:xfrm>
            <a:prstGeom prst="parallelogram">
              <a:avLst/>
            </a:prstGeom>
            <a:solidFill>
              <a:srgbClr val="F6B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42258954-86FE-44F0-B20A-B177C31E6979}"/>
                </a:ext>
              </a:extLst>
            </p:cNvPr>
            <p:cNvSpPr txBox="1"/>
            <p:nvPr/>
          </p:nvSpPr>
          <p:spPr>
            <a:xfrm>
              <a:off x="7626189" y="2293890"/>
              <a:ext cx="3262432" cy="8852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点击输入内容点击输入内容</a:t>
              </a:r>
            </a:p>
            <a:p>
              <a:pPr>
                <a:lnSpc>
                  <a:spcPts val="3200"/>
                </a:lnSpc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点击输入内容点击输入内容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56356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0742747D-55AC-492A-9A94-3792BD40A600}"/>
              </a:ext>
            </a:extLst>
          </p:cNvPr>
          <p:cNvGrpSpPr/>
          <p:nvPr/>
        </p:nvGrpSpPr>
        <p:grpSpPr>
          <a:xfrm>
            <a:off x="1063257" y="2035928"/>
            <a:ext cx="4505518" cy="1507000"/>
            <a:chOff x="1063257" y="2035928"/>
            <a:chExt cx="4505518" cy="150700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B99815B5-AEEB-415C-A85D-5AA3250C0375}"/>
                </a:ext>
              </a:extLst>
            </p:cNvPr>
            <p:cNvSpPr/>
            <p:nvPr/>
          </p:nvSpPr>
          <p:spPr>
            <a:xfrm>
              <a:off x="1063257" y="2458602"/>
              <a:ext cx="3976576" cy="1020722"/>
            </a:xfrm>
            <a:prstGeom prst="rect">
              <a:avLst/>
            </a:prstGeom>
            <a:noFill/>
            <a:ln w="25400">
              <a:solidFill>
                <a:srgbClr val="F6BD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7B7B5396-EBB9-419A-B7E9-103284F809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48962" y="2035928"/>
              <a:ext cx="1019813" cy="1507000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9FD85090-5617-41B9-B373-B1842127F7B5}"/>
                </a:ext>
              </a:extLst>
            </p:cNvPr>
            <p:cNvSpPr txBox="1"/>
            <p:nvPr/>
          </p:nvSpPr>
          <p:spPr>
            <a:xfrm>
              <a:off x="1335265" y="2548784"/>
              <a:ext cx="3262432" cy="8403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ts val="3000"/>
                </a:lnSpc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点击输入内容点击输入内容</a:t>
              </a:r>
            </a:p>
            <a:p>
              <a:pPr algn="r">
                <a:lnSpc>
                  <a:spcPts val="3000"/>
                </a:lnSpc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点击输入内容点击输入内容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8B49FC10-7370-4E0D-B79F-8EA4B12C3FE6}"/>
              </a:ext>
            </a:extLst>
          </p:cNvPr>
          <p:cNvGrpSpPr/>
          <p:nvPr/>
        </p:nvGrpSpPr>
        <p:grpSpPr>
          <a:xfrm>
            <a:off x="1063257" y="4290468"/>
            <a:ext cx="4351167" cy="1743500"/>
            <a:chOff x="1063257" y="4290468"/>
            <a:chExt cx="4351167" cy="1743500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B1BD6A49-5F29-4053-9B0D-50884FD97C24}"/>
                </a:ext>
              </a:extLst>
            </p:cNvPr>
            <p:cNvSpPr/>
            <p:nvPr/>
          </p:nvSpPr>
          <p:spPr>
            <a:xfrm>
              <a:off x="1063257" y="4842324"/>
              <a:ext cx="3976576" cy="1020722"/>
            </a:xfrm>
            <a:prstGeom prst="rect">
              <a:avLst/>
            </a:prstGeom>
            <a:noFill/>
            <a:ln w="25400">
              <a:solidFill>
                <a:srgbClr val="F6BD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609BF20B-7C5C-460B-9CEA-F72DBB23BEB0}"/>
                </a:ext>
              </a:extLst>
            </p:cNvPr>
            <p:cNvSpPr txBox="1"/>
            <p:nvPr/>
          </p:nvSpPr>
          <p:spPr>
            <a:xfrm>
              <a:off x="1335265" y="4932506"/>
              <a:ext cx="3262432" cy="8403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ts val="3000"/>
                </a:lnSpc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点击输入内容点击输入内容</a:t>
              </a:r>
            </a:p>
            <a:p>
              <a:pPr algn="r">
                <a:lnSpc>
                  <a:spcPts val="3000"/>
                </a:lnSpc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点击输入内容点击输入内容</a:t>
              </a:r>
            </a:p>
          </p:txBody>
        </p: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5641ACC3-1F32-4629-9764-294AC9999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03311" y="4290468"/>
              <a:ext cx="711113" cy="1743500"/>
            </a:xfrm>
            <a:prstGeom prst="rect">
              <a:avLst/>
            </a:prstGeom>
          </p:spPr>
        </p:pic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BC007B61-5224-4352-99AA-46DD2BE7E2B7}"/>
              </a:ext>
            </a:extLst>
          </p:cNvPr>
          <p:cNvGrpSpPr/>
          <p:nvPr/>
        </p:nvGrpSpPr>
        <p:grpSpPr>
          <a:xfrm>
            <a:off x="6623225" y="2035928"/>
            <a:ext cx="4505518" cy="1463000"/>
            <a:chOff x="6623225" y="2035928"/>
            <a:chExt cx="4505518" cy="1463000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4EEBACB8-B7AF-4B0C-8CBF-AF74B102525D}"/>
                </a:ext>
              </a:extLst>
            </p:cNvPr>
            <p:cNvSpPr/>
            <p:nvPr/>
          </p:nvSpPr>
          <p:spPr>
            <a:xfrm>
              <a:off x="7152167" y="2458602"/>
              <a:ext cx="3976576" cy="1020722"/>
            </a:xfrm>
            <a:prstGeom prst="rect">
              <a:avLst/>
            </a:prstGeom>
            <a:noFill/>
            <a:ln w="25400">
              <a:solidFill>
                <a:srgbClr val="F6BD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D292D2D4-C090-4FDC-B4D5-FE6356D2F446}"/>
                </a:ext>
              </a:extLst>
            </p:cNvPr>
            <p:cNvSpPr txBox="1"/>
            <p:nvPr/>
          </p:nvSpPr>
          <p:spPr>
            <a:xfrm>
              <a:off x="7583670" y="2548784"/>
              <a:ext cx="3262432" cy="8403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点击输入内容点击输入内容</a:t>
              </a:r>
            </a:p>
            <a:p>
              <a:pPr>
                <a:lnSpc>
                  <a:spcPts val="3000"/>
                </a:lnSpc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点击输入内容点击输入内容</a:t>
              </a:r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CD9E4584-B3D1-4F43-A0D0-190A01F753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23225" y="2035928"/>
              <a:ext cx="1019813" cy="1463000"/>
            </a:xfrm>
            <a:prstGeom prst="rect">
              <a:avLst/>
            </a:prstGeom>
          </p:spPr>
        </p:pic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5A89C3A0-37AD-4F80-8207-05515AC7CD3D}"/>
              </a:ext>
            </a:extLst>
          </p:cNvPr>
          <p:cNvGrpSpPr/>
          <p:nvPr/>
        </p:nvGrpSpPr>
        <p:grpSpPr>
          <a:xfrm>
            <a:off x="6777578" y="4290468"/>
            <a:ext cx="4351165" cy="1782000"/>
            <a:chOff x="6777578" y="4290468"/>
            <a:chExt cx="4351165" cy="1782000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5E561EB1-A22F-4EB6-8170-970729836854}"/>
                </a:ext>
              </a:extLst>
            </p:cNvPr>
            <p:cNvSpPr/>
            <p:nvPr/>
          </p:nvSpPr>
          <p:spPr>
            <a:xfrm>
              <a:off x="7152167" y="4842324"/>
              <a:ext cx="3976576" cy="1020722"/>
            </a:xfrm>
            <a:prstGeom prst="rect">
              <a:avLst/>
            </a:prstGeom>
            <a:noFill/>
            <a:ln w="25400">
              <a:solidFill>
                <a:srgbClr val="F6BD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5972F44D-FA25-420E-B593-AFEE5714EDBA}"/>
                </a:ext>
              </a:extLst>
            </p:cNvPr>
            <p:cNvSpPr txBox="1"/>
            <p:nvPr/>
          </p:nvSpPr>
          <p:spPr>
            <a:xfrm>
              <a:off x="7583670" y="4932506"/>
              <a:ext cx="3262432" cy="8403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点击输入内容点击输入内容</a:t>
              </a:r>
            </a:p>
            <a:p>
              <a:pPr>
                <a:lnSpc>
                  <a:spcPts val="3000"/>
                </a:lnSpc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点击输入内容点击输入内容</a:t>
              </a: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B043E6C3-2F43-4F3B-B218-1069D684D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77578" y="4290468"/>
              <a:ext cx="760725" cy="1782000"/>
            </a:xfrm>
            <a:prstGeom prst="rect">
              <a:avLst/>
            </a:prstGeom>
          </p:spPr>
        </p:pic>
      </p:grpSp>
      <p:sp>
        <p:nvSpPr>
          <p:cNvPr id="28" name="椭圆 27">
            <a:extLst>
              <a:ext uri="{FF2B5EF4-FFF2-40B4-BE49-F238E27FC236}">
                <a16:creationId xmlns:a16="http://schemas.microsoft.com/office/drawing/2014/main" id="{76EDD4D0-82DE-43B6-9BC9-D4ED46CE6983}"/>
              </a:ext>
            </a:extLst>
          </p:cNvPr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0475EE5E-6936-4BC3-AD72-A8BEE8D2672C}"/>
              </a:ext>
            </a:extLst>
          </p:cNvPr>
          <p:cNvCxnSpPr>
            <a:cxnSpLocks/>
            <a:stCxn id="28" idx="2"/>
            <a:endCxn id="30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椭圆 29">
            <a:extLst>
              <a:ext uri="{FF2B5EF4-FFF2-40B4-BE49-F238E27FC236}">
                <a16:creationId xmlns:a16="http://schemas.microsoft.com/office/drawing/2014/main" id="{BEC02144-9EBF-4FF1-A55C-BA3457EF86A9}"/>
              </a:ext>
            </a:extLst>
          </p:cNvPr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9B265EC4-20F4-4076-B3AA-40D0E98B7655}"/>
              </a:ext>
            </a:extLst>
          </p:cNvPr>
          <p:cNvSpPr txBox="1"/>
          <p:nvPr/>
        </p:nvSpPr>
        <p:spPr>
          <a:xfrm>
            <a:off x="4849504" y="689066"/>
            <a:ext cx="24929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公司企业文化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F5D38DA3-8859-4B5F-BFC8-2B67F511C186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35F23653-5A49-48CA-82D5-DED4F62F6F97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0F43ED3A-61FB-4039-BF8C-CE6892E1E843}"/>
              </a:ext>
            </a:extLst>
          </p:cNvPr>
          <p:cNvCxnSpPr>
            <a:cxnSpLocks/>
            <a:stCxn id="33" idx="2"/>
            <a:endCxn id="35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椭圆 34">
            <a:extLst>
              <a:ext uri="{FF2B5EF4-FFF2-40B4-BE49-F238E27FC236}">
                <a16:creationId xmlns:a16="http://schemas.microsoft.com/office/drawing/2014/main" id="{9EBFAC3E-D57D-4EF9-8E58-452982F8B382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892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FE87CA7-95C1-4843-B1BE-6E481D83D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546" y="2289931"/>
            <a:ext cx="10018906" cy="3568607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BA3D6681-18FA-4F12-8DC1-F9084680460A}"/>
              </a:ext>
            </a:extLst>
          </p:cNvPr>
          <p:cNvSpPr txBox="1"/>
          <p:nvPr/>
        </p:nvSpPr>
        <p:spPr>
          <a:xfrm>
            <a:off x="3150274" y="5447111"/>
            <a:ext cx="2031325" cy="7430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</a:t>
            </a:r>
          </a:p>
          <a:p>
            <a:pPr algn="ctr">
              <a:lnSpc>
                <a:spcPts val="26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3B4C263-1524-418C-BB8C-DA4339BBB419}"/>
              </a:ext>
            </a:extLst>
          </p:cNvPr>
          <p:cNvSpPr txBox="1"/>
          <p:nvPr/>
        </p:nvSpPr>
        <p:spPr>
          <a:xfrm>
            <a:off x="7053433" y="5447110"/>
            <a:ext cx="2031325" cy="7430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</a:t>
            </a:r>
          </a:p>
          <a:p>
            <a:pPr algn="ctr">
              <a:lnSpc>
                <a:spcPts val="26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01A12CA-A663-4EFF-A876-44893514F2CC}"/>
              </a:ext>
            </a:extLst>
          </p:cNvPr>
          <p:cNvSpPr txBox="1"/>
          <p:nvPr/>
        </p:nvSpPr>
        <p:spPr>
          <a:xfrm>
            <a:off x="1208059" y="1907753"/>
            <a:ext cx="2031325" cy="7430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</a:t>
            </a:r>
          </a:p>
          <a:p>
            <a:pPr algn="ctr">
              <a:lnSpc>
                <a:spcPts val="26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EAA10CF-228C-4E93-B817-2B42A856EBE4}"/>
              </a:ext>
            </a:extLst>
          </p:cNvPr>
          <p:cNvSpPr txBox="1"/>
          <p:nvPr/>
        </p:nvSpPr>
        <p:spPr>
          <a:xfrm>
            <a:off x="5054593" y="1907753"/>
            <a:ext cx="2031325" cy="7430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</a:t>
            </a:r>
          </a:p>
          <a:p>
            <a:pPr algn="ctr">
              <a:lnSpc>
                <a:spcPts val="26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A3146B7-9ECB-4100-9ECA-C9992F35E723}"/>
              </a:ext>
            </a:extLst>
          </p:cNvPr>
          <p:cNvSpPr txBox="1"/>
          <p:nvPr/>
        </p:nvSpPr>
        <p:spPr>
          <a:xfrm>
            <a:off x="8901127" y="1907752"/>
            <a:ext cx="2031325" cy="7430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</a:t>
            </a:r>
          </a:p>
          <a:p>
            <a:pPr algn="ctr">
              <a:lnSpc>
                <a:spcPts val="26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</a:t>
            </a: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9DFBB4A3-05EA-4E5D-ADF3-0062E2CA1F9D}"/>
              </a:ext>
            </a:extLst>
          </p:cNvPr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8CAD0CBB-E873-467B-9F2B-0162877DA9EA}"/>
              </a:ext>
            </a:extLst>
          </p:cNvPr>
          <p:cNvCxnSpPr>
            <a:cxnSpLocks/>
            <a:stCxn id="21" idx="2"/>
            <a:endCxn id="26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椭圆 25">
            <a:extLst>
              <a:ext uri="{FF2B5EF4-FFF2-40B4-BE49-F238E27FC236}">
                <a16:creationId xmlns:a16="http://schemas.microsoft.com/office/drawing/2014/main" id="{0E52A89C-AFE9-4BF2-9307-98E7DD9E8173}"/>
              </a:ext>
            </a:extLst>
          </p:cNvPr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147B744E-467B-4FAC-8BF5-3B614D329901}"/>
              </a:ext>
            </a:extLst>
          </p:cNvPr>
          <p:cNvSpPr txBox="1"/>
          <p:nvPr/>
        </p:nvSpPr>
        <p:spPr>
          <a:xfrm>
            <a:off x="4849504" y="689066"/>
            <a:ext cx="24929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公司企业文化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9A78824A-8998-4F26-BCD0-3884B77F4F8F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4116A5C6-7102-4D34-92C4-8ADEE3EDD281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45ED6B80-DB11-468A-825B-7DCB79E3B6C0}"/>
              </a:ext>
            </a:extLst>
          </p:cNvPr>
          <p:cNvCxnSpPr>
            <a:cxnSpLocks/>
            <a:stCxn id="29" idx="2"/>
            <a:endCxn id="31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椭圆 30">
            <a:extLst>
              <a:ext uri="{FF2B5EF4-FFF2-40B4-BE49-F238E27FC236}">
                <a16:creationId xmlns:a16="http://schemas.microsoft.com/office/drawing/2014/main" id="{8DFD28D5-BB09-482C-91E4-8741C54DF8DB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242040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746762C-21B0-449D-BE37-0DD844A2C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143" y="2120992"/>
            <a:ext cx="10277714" cy="2417277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5A75EA0D-794A-4062-BA5D-D98E7F298E0C}"/>
              </a:ext>
            </a:extLst>
          </p:cNvPr>
          <p:cNvSpPr txBox="1"/>
          <p:nvPr/>
        </p:nvSpPr>
        <p:spPr>
          <a:xfrm>
            <a:off x="1045026" y="4860265"/>
            <a:ext cx="2031325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</a:t>
            </a:r>
          </a:p>
          <a:p>
            <a:pPr algn="ctr">
              <a:lnSpc>
                <a:spcPts val="26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  <a:p>
            <a:pPr algn="ctr">
              <a:lnSpc>
                <a:spcPts val="26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87DA5C9-5AF9-4EB1-A2C7-2705784511EE}"/>
              </a:ext>
            </a:extLst>
          </p:cNvPr>
          <p:cNvSpPr txBox="1"/>
          <p:nvPr/>
        </p:nvSpPr>
        <p:spPr>
          <a:xfrm>
            <a:off x="3749240" y="4860265"/>
            <a:ext cx="2031325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</a:t>
            </a:r>
          </a:p>
          <a:p>
            <a:pPr algn="ctr">
              <a:lnSpc>
                <a:spcPts val="26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  <a:p>
            <a:pPr algn="ctr">
              <a:lnSpc>
                <a:spcPts val="26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090AAE4-83D3-4BF3-A804-7B09E91F2B2F}"/>
              </a:ext>
            </a:extLst>
          </p:cNvPr>
          <p:cNvSpPr txBox="1"/>
          <p:nvPr/>
        </p:nvSpPr>
        <p:spPr>
          <a:xfrm>
            <a:off x="6442821" y="4860265"/>
            <a:ext cx="2031325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</a:t>
            </a:r>
          </a:p>
          <a:p>
            <a:pPr algn="ctr">
              <a:lnSpc>
                <a:spcPts val="26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  <a:p>
            <a:pPr algn="ctr">
              <a:lnSpc>
                <a:spcPts val="26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1F63C35-A696-4A4C-8253-AC5F6EFE6B06}"/>
              </a:ext>
            </a:extLst>
          </p:cNvPr>
          <p:cNvSpPr txBox="1"/>
          <p:nvPr/>
        </p:nvSpPr>
        <p:spPr>
          <a:xfrm>
            <a:off x="9126282" y="4860265"/>
            <a:ext cx="2031325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</a:t>
            </a:r>
          </a:p>
          <a:p>
            <a:pPr algn="ctr">
              <a:lnSpc>
                <a:spcPts val="26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  <a:p>
            <a:pPr algn="ctr">
              <a:lnSpc>
                <a:spcPts val="26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</a:t>
            </a: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8E47BA3B-4C69-4F77-A6AD-B894A5FD027E}"/>
              </a:ext>
            </a:extLst>
          </p:cNvPr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0D796777-A03E-46C7-A6F9-579D78840EC9}"/>
              </a:ext>
            </a:extLst>
          </p:cNvPr>
          <p:cNvCxnSpPr>
            <a:cxnSpLocks/>
            <a:stCxn id="20" idx="2"/>
            <a:endCxn id="22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21">
            <a:extLst>
              <a:ext uri="{FF2B5EF4-FFF2-40B4-BE49-F238E27FC236}">
                <a16:creationId xmlns:a16="http://schemas.microsoft.com/office/drawing/2014/main" id="{82E76CAA-8705-465A-9F53-E1E368A03C34}"/>
              </a:ext>
            </a:extLst>
          </p:cNvPr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B13C4555-8A56-4A51-ADD3-02F6749A70F8}"/>
              </a:ext>
            </a:extLst>
          </p:cNvPr>
          <p:cNvSpPr txBox="1"/>
          <p:nvPr/>
        </p:nvSpPr>
        <p:spPr>
          <a:xfrm>
            <a:off x="4849504" y="689066"/>
            <a:ext cx="24929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公司企业文化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F9B9D67A-FAE6-48D3-806C-EC186FB6A673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76B35375-2BE7-4B9D-B858-921F2886F968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FE93019E-24D1-4569-9C9F-83109D020C16}"/>
              </a:ext>
            </a:extLst>
          </p:cNvPr>
          <p:cNvCxnSpPr>
            <a:cxnSpLocks/>
            <a:stCxn id="28" idx="2"/>
            <a:endCxn id="30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椭圆 29">
            <a:extLst>
              <a:ext uri="{FF2B5EF4-FFF2-40B4-BE49-F238E27FC236}">
                <a16:creationId xmlns:a16="http://schemas.microsoft.com/office/drawing/2014/main" id="{EA0D6196-F9C7-4F00-B1C0-9CBAEBCA467C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4357353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FC84845-3610-4193-AC5A-D64915933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0730" y="1778827"/>
            <a:ext cx="6901270" cy="4596782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0788EDE2-C120-4E7E-887B-B6AA8F4FA5C3}"/>
              </a:ext>
            </a:extLst>
          </p:cNvPr>
          <p:cNvGrpSpPr/>
          <p:nvPr/>
        </p:nvGrpSpPr>
        <p:grpSpPr>
          <a:xfrm>
            <a:off x="1780065" y="2179672"/>
            <a:ext cx="5024771" cy="946295"/>
            <a:chOff x="1780065" y="2179672"/>
            <a:chExt cx="5024771" cy="946295"/>
          </a:xfrm>
        </p:grpSpPr>
        <p:sp>
          <p:nvSpPr>
            <p:cNvPr id="20" name="平行四边形 19">
              <a:extLst>
                <a:ext uri="{FF2B5EF4-FFF2-40B4-BE49-F238E27FC236}">
                  <a16:creationId xmlns:a16="http://schemas.microsoft.com/office/drawing/2014/main" id="{9B3B139B-EB5F-4A7E-8108-ABB224B4495C}"/>
                </a:ext>
              </a:extLst>
            </p:cNvPr>
            <p:cNvSpPr/>
            <p:nvPr/>
          </p:nvSpPr>
          <p:spPr>
            <a:xfrm>
              <a:off x="5290729" y="2179672"/>
              <a:ext cx="1514107" cy="946295"/>
            </a:xfrm>
            <a:prstGeom prst="parallelogram">
              <a:avLst>
                <a:gd name="adj" fmla="val 22753"/>
              </a:avLst>
            </a:prstGeom>
            <a:solidFill>
              <a:srgbClr val="F6B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7DDA98E9-8C05-4132-873A-63A828E92A06}"/>
                </a:ext>
              </a:extLst>
            </p:cNvPr>
            <p:cNvSpPr txBox="1"/>
            <p:nvPr/>
          </p:nvSpPr>
          <p:spPr>
            <a:xfrm>
              <a:off x="1780065" y="2210198"/>
              <a:ext cx="3262432" cy="8852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点击输入内容点击输入内容</a:t>
              </a:r>
            </a:p>
            <a:p>
              <a:pPr>
                <a:lnSpc>
                  <a:spcPts val="3200"/>
                </a:lnSpc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点击输入内容点击输入内容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E6F1A34C-58A2-4FEA-B4E9-2EC41E5E4830}"/>
              </a:ext>
            </a:extLst>
          </p:cNvPr>
          <p:cNvGrpSpPr/>
          <p:nvPr/>
        </p:nvGrpSpPr>
        <p:grpSpPr>
          <a:xfrm>
            <a:off x="1366897" y="3638069"/>
            <a:ext cx="5024771" cy="946295"/>
            <a:chOff x="1780065" y="2179672"/>
            <a:chExt cx="5024771" cy="946295"/>
          </a:xfrm>
        </p:grpSpPr>
        <p:sp>
          <p:nvSpPr>
            <p:cNvPr id="26" name="平行四边形 25">
              <a:extLst>
                <a:ext uri="{FF2B5EF4-FFF2-40B4-BE49-F238E27FC236}">
                  <a16:creationId xmlns:a16="http://schemas.microsoft.com/office/drawing/2014/main" id="{01C07095-DB20-4C07-97CF-148C0CDE8AAB}"/>
                </a:ext>
              </a:extLst>
            </p:cNvPr>
            <p:cNvSpPr/>
            <p:nvPr/>
          </p:nvSpPr>
          <p:spPr>
            <a:xfrm>
              <a:off x="5290729" y="2179672"/>
              <a:ext cx="1514107" cy="946295"/>
            </a:xfrm>
            <a:prstGeom prst="parallelogram">
              <a:avLst>
                <a:gd name="adj" fmla="val 22753"/>
              </a:avLst>
            </a:prstGeom>
            <a:solidFill>
              <a:schemeClr val="bg1"/>
            </a:solidFill>
            <a:ln w="38100">
              <a:solidFill>
                <a:srgbClr val="F6BD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>
                  <a:solidFill>
                    <a:srgbClr val="F6BD2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3200" b="1" dirty="0">
                <a:solidFill>
                  <a:srgbClr val="F6BD2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F11ACF89-2CC9-43C7-A5A5-68A3A8FEBFD9}"/>
                </a:ext>
              </a:extLst>
            </p:cNvPr>
            <p:cNvSpPr txBox="1"/>
            <p:nvPr/>
          </p:nvSpPr>
          <p:spPr>
            <a:xfrm>
              <a:off x="1780065" y="2210198"/>
              <a:ext cx="3262432" cy="8852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点击输入内容点击输入内容</a:t>
              </a:r>
            </a:p>
            <a:p>
              <a:pPr>
                <a:lnSpc>
                  <a:spcPts val="3200"/>
                </a:lnSpc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点击输入内容点击输入内容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304E752F-C1E8-4DA7-BE97-C80993778BD8}"/>
              </a:ext>
            </a:extLst>
          </p:cNvPr>
          <p:cNvGrpSpPr/>
          <p:nvPr/>
        </p:nvGrpSpPr>
        <p:grpSpPr>
          <a:xfrm>
            <a:off x="953730" y="5096465"/>
            <a:ext cx="5024771" cy="946295"/>
            <a:chOff x="1780065" y="2179672"/>
            <a:chExt cx="5024771" cy="946295"/>
          </a:xfrm>
        </p:grpSpPr>
        <p:sp>
          <p:nvSpPr>
            <p:cNvPr id="29" name="平行四边形 28">
              <a:extLst>
                <a:ext uri="{FF2B5EF4-FFF2-40B4-BE49-F238E27FC236}">
                  <a16:creationId xmlns:a16="http://schemas.microsoft.com/office/drawing/2014/main" id="{27BE4A11-581C-4A0A-81E4-F9A4C641F7DF}"/>
                </a:ext>
              </a:extLst>
            </p:cNvPr>
            <p:cNvSpPr/>
            <p:nvPr/>
          </p:nvSpPr>
          <p:spPr>
            <a:xfrm>
              <a:off x="5290729" y="2179672"/>
              <a:ext cx="1514107" cy="946295"/>
            </a:xfrm>
            <a:prstGeom prst="parallelogram">
              <a:avLst>
                <a:gd name="adj" fmla="val 22753"/>
              </a:avLst>
            </a:prstGeom>
            <a:solidFill>
              <a:srgbClr val="F6B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B83D1C8F-960A-41B1-8F36-77CDBF9E3DCF}"/>
                </a:ext>
              </a:extLst>
            </p:cNvPr>
            <p:cNvSpPr txBox="1"/>
            <p:nvPr/>
          </p:nvSpPr>
          <p:spPr>
            <a:xfrm>
              <a:off x="1780065" y="2210198"/>
              <a:ext cx="3262432" cy="8852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点击输入内容点击输入内容</a:t>
              </a:r>
            </a:p>
            <a:p>
              <a:pPr>
                <a:lnSpc>
                  <a:spcPts val="3200"/>
                </a:lnSpc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点击输入内容点击输入内容</a:t>
              </a:r>
            </a:p>
          </p:txBody>
        </p:sp>
      </p:grpSp>
      <p:sp>
        <p:nvSpPr>
          <p:cNvPr id="31" name="椭圆 30">
            <a:extLst>
              <a:ext uri="{FF2B5EF4-FFF2-40B4-BE49-F238E27FC236}">
                <a16:creationId xmlns:a16="http://schemas.microsoft.com/office/drawing/2014/main" id="{A33CD16A-48DE-48BA-B577-3B6F99E6B85A}"/>
              </a:ext>
            </a:extLst>
          </p:cNvPr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207F372D-B296-4C6D-AEF9-FBF7EFEA4486}"/>
              </a:ext>
            </a:extLst>
          </p:cNvPr>
          <p:cNvCxnSpPr>
            <a:cxnSpLocks/>
            <a:stCxn id="31" idx="2"/>
            <a:endCxn id="33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椭圆 32">
            <a:extLst>
              <a:ext uri="{FF2B5EF4-FFF2-40B4-BE49-F238E27FC236}">
                <a16:creationId xmlns:a16="http://schemas.microsoft.com/office/drawing/2014/main" id="{D01918A6-5130-44EC-AD90-F640899972CA}"/>
              </a:ext>
            </a:extLst>
          </p:cNvPr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D6E15C9D-B935-45A8-AA24-D531E4CD6C93}"/>
              </a:ext>
            </a:extLst>
          </p:cNvPr>
          <p:cNvSpPr txBox="1"/>
          <p:nvPr/>
        </p:nvSpPr>
        <p:spPr>
          <a:xfrm>
            <a:off x="4849504" y="689066"/>
            <a:ext cx="24929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公司企业文化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BD944915-A4F7-4146-9BBB-347D0260EA21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C0AE5B48-4A08-483E-87EC-109B83D002EF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BACA4FFE-8EDE-4CA0-94E9-EC4C5341F544}"/>
              </a:ext>
            </a:extLst>
          </p:cNvPr>
          <p:cNvCxnSpPr>
            <a:cxnSpLocks/>
            <a:stCxn id="36" idx="2"/>
            <a:endCxn id="38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椭圆 37">
            <a:extLst>
              <a:ext uri="{FF2B5EF4-FFF2-40B4-BE49-F238E27FC236}">
                <a16:creationId xmlns:a16="http://schemas.microsoft.com/office/drawing/2014/main" id="{CE36C607-40A8-4F20-8B32-83A3367801D8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4397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>
            <a:extLst>
              <a:ext uri="{FF2B5EF4-FFF2-40B4-BE49-F238E27FC236}">
                <a16:creationId xmlns:a16="http://schemas.microsoft.com/office/drawing/2014/main" id="{CD842A9C-6A2A-4B26-896C-CF143698A1C2}"/>
              </a:ext>
            </a:extLst>
          </p:cNvPr>
          <p:cNvSpPr/>
          <p:nvPr/>
        </p:nvSpPr>
        <p:spPr>
          <a:xfrm>
            <a:off x="8282773" y="1581721"/>
            <a:ext cx="159488" cy="159488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2626DEBD-57D3-4391-8BDD-11F7C8FB4AE5}"/>
              </a:ext>
            </a:extLst>
          </p:cNvPr>
          <p:cNvCxnSpPr>
            <a:cxnSpLocks/>
            <a:endCxn id="5" idx="6"/>
          </p:cNvCxnSpPr>
          <p:nvPr/>
        </p:nvCxnSpPr>
        <p:spPr>
          <a:xfrm flipH="1">
            <a:off x="956933" y="1661465"/>
            <a:ext cx="7325842" cy="0"/>
          </a:xfrm>
          <a:prstGeom prst="line">
            <a:avLst/>
          </a:prstGeom>
          <a:ln w="381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>
            <a:extLst>
              <a:ext uri="{FF2B5EF4-FFF2-40B4-BE49-F238E27FC236}">
                <a16:creationId xmlns:a16="http://schemas.microsoft.com/office/drawing/2014/main" id="{0FA469B3-EE68-4703-8090-3731DB82CFA3}"/>
              </a:ext>
            </a:extLst>
          </p:cNvPr>
          <p:cNvSpPr/>
          <p:nvPr/>
        </p:nvSpPr>
        <p:spPr>
          <a:xfrm>
            <a:off x="797445" y="1581721"/>
            <a:ext cx="159488" cy="159488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51ACEED7-4DB5-4816-AB21-2B1FDCE3D6F5}"/>
              </a:ext>
            </a:extLst>
          </p:cNvPr>
          <p:cNvSpPr/>
          <p:nvPr/>
        </p:nvSpPr>
        <p:spPr>
          <a:xfrm>
            <a:off x="8282774" y="3158883"/>
            <a:ext cx="159488" cy="159488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BE6F1743-6BCA-46A6-8682-AF93936470E5}"/>
              </a:ext>
            </a:extLst>
          </p:cNvPr>
          <p:cNvCxnSpPr>
            <a:cxnSpLocks/>
            <a:endCxn id="12" idx="6"/>
          </p:cNvCxnSpPr>
          <p:nvPr/>
        </p:nvCxnSpPr>
        <p:spPr>
          <a:xfrm flipH="1">
            <a:off x="956934" y="3238627"/>
            <a:ext cx="7325842" cy="0"/>
          </a:xfrm>
          <a:prstGeom prst="line">
            <a:avLst/>
          </a:prstGeom>
          <a:ln w="381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>
            <a:extLst>
              <a:ext uri="{FF2B5EF4-FFF2-40B4-BE49-F238E27FC236}">
                <a16:creationId xmlns:a16="http://schemas.microsoft.com/office/drawing/2014/main" id="{E357C5C4-01AA-45E2-A068-B2D9712ACEC4}"/>
              </a:ext>
            </a:extLst>
          </p:cNvPr>
          <p:cNvSpPr/>
          <p:nvPr/>
        </p:nvSpPr>
        <p:spPr>
          <a:xfrm>
            <a:off x="797446" y="3158883"/>
            <a:ext cx="159488" cy="159488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C4A715D-B9F1-4496-BAE2-F47FE0B8DEE1}"/>
              </a:ext>
            </a:extLst>
          </p:cNvPr>
          <p:cNvSpPr txBox="1"/>
          <p:nvPr/>
        </p:nvSpPr>
        <p:spPr>
          <a:xfrm>
            <a:off x="2926422" y="1982086"/>
            <a:ext cx="50321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公司规章制度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E6D9F82-59FB-4F0D-9F62-D7C04CA515C3}"/>
              </a:ext>
            </a:extLst>
          </p:cNvPr>
          <p:cNvSpPr txBox="1"/>
          <p:nvPr/>
        </p:nvSpPr>
        <p:spPr>
          <a:xfrm>
            <a:off x="1446527" y="1889752"/>
            <a:ext cx="14798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spc="300" dirty="0">
                <a:solidFill>
                  <a:srgbClr val="8CC5DF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02</a:t>
            </a:r>
            <a:endParaRPr lang="zh-CN" altLang="en-US" sz="7200" spc="300" dirty="0">
              <a:solidFill>
                <a:srgbClr val="8CC5DF"/>
              </a:solidFill>
              <a:latin typeface="汉仪雅酷黑W" panose="00020600040101010101" pitchFamily="18" charset="-122"/>
              <a:ea typeface="汉仪雅酷黑W" panose="00020600040101010101" pitchFamily="18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49BBB75-C189-49C1-B307-822BA77B5E9F}"/>
              </a:ext>
            </a:extLst>
          </p:cNvPr>
          <p:cNvSpPr/>
          <p:nvPr/>
        </p:nvSpPr>
        <p:spPr>
          <a:xfrm>
            <a:off x="1562987" y="0"/>
            <a:ext cx="1988288" cy="1648869"/>
          </a:xfrm>
          <a:prstGeom prst="rect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7F5E9AB-94BB-44F9-AB43-1D0B2590B2A3}"/>
              </a:ext>
            </a:extLst>
          </p:cNvPr>
          <p:cNvSpPr/>
          <p:nvPr/>
        </p:nvSpPr>
        <p:spPr>
          <a:xfrm>
            <a:off x="1562987" y="3226030"/>
            <a:ext cx="1988288" cy="3631970"/>
          </a:xfrm>
          <a:prstGeom prst="rect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28C0476-9B33-4D92-BC08-D8D3C427C721}"/>
              </a:ext>
            </a:extLst>
          </p:cNvPr>
          <p:cNvSpPr txBox="1"/>
          <p:nvPr/>
        </p:nvSpPr>
        <p:spPr>
          <a:xfrm>
            <a:off x="4383259" y="3647930"/>
            <a:ext cx="4288353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lnSpc>
                <a:spcPts val="3200"/>
              </a:lnSpc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defRPr>
            </a:lvl1pPr>
          </a:lstStyle>
          <a:p>
            <a:r>
              <a:rPr lang="zh-CN" altLang="en-US" dirty="0"/>
              <a:t>点击输入内容点击输入内容</a:t>
            </a:r>
          </a:p>
          <a:p>
            <a:r>
              <a:rPr lang="zh-CN" altLang="en-US" dirty="0"/>
              <a:t>点击输入内容点击输入内容</a:t>
            </a:r>
          </a:p>
          <a:p>
            <a:r>
              <a:rPr lang="zh-CN" altLang="en-US" dirty="0"/>
              <a:t>点击输入内容点击输入内容点击输入</a:t>
            </a:r>
            <a:endParaRPr lang="en-US" altLang="zh-CN" dirty="0"/>
          </a:p>
          <a:p>
            <a:r>
              <a:rPr lang="zh-CN" altLang="en-US" dirty="0"/>
              <a:t>点击输入内容点击输入内容点击输入</a:t>
            </a:r>
            <a:endParaRPr lang="en-US" altLang="zh-CN" dirty="0"/>
          </a:p>
          <a:p>
            <a:r>
              <a:rPr lang="zh-CN" altLang="en-US" dirty="0"/>
              <a:t>点击输入内容点击输入内容点击输入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1D063723-F86F-4F13-AD15-FC06DF8C5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620" y="1355724"/>
            <a:ext cx="1809446" cy="443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801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1106</Words>
  <Application>Microsoft Office PowerPoint</Application>
  <PresentationFormat>宽屏</PresentationFormat>
  <Paragraphs>260</Paragraphs>
  <Slides>26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等线</vt:lpstr>
      <vt:lpstr>等线 Light</vt:lpstr>
      <vt:lpstr>汉仪雅酷黑W</vt:lpstr>
      <vt:lpstr>苹方 常规</vt:lpstr>
      <vt:lpstr>苹方 中等</vt:lpstr>
      <vt:lpstr>微软雅黑</vt:lpstr>
      <vt:lpstr>Arial</vt:lpstr>
      <vt:lpstr>Calibri</vt:lpstr>
      <vt:lpstr>Calibri Light</vt:lpstr>
      <vt:lpstr>Office 主题​​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天 下</cp:lastModifiedBy>
  <cp:revision>188</cp:revision>
  <dcterms:created xsi:type="dcterms:W3CDTF">2018-03-07T13:05:52Z</dcterms:created>
  <dcterms:modified xsi:type="dcterms:W3CDTF">2021-01-24T02:00:18Z</dcterms:modified>
</cp:coreProperties>
</file>