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sldIdLst>
    <p:sldId id="518" r:id="rId11"/>
    <p:sldId id="471" r:id="rId12"/>
    <p:sldId id="353" r:id="rId13"/>
    <p:sldId id="352" r:id="rId14"/>
    <p:sldId id="526" r:id="rId15"/>
    <p:sldId id="520" r:id="rId16"/>
    <p:sldId id="521" r:id="rId17"/>
    <p:sldId id="522" r:id="rId18"/>
    <p:sldId id="535" r:id="rId19"/>
    <p:sldId id="525" r:id="rId20"/>
    <p:sldId id="519" r:id="rId21"/>
    <p:sldId id="524" r:id="rId22"/>
    <p:sldId id="527" r:id="rId23"/>
    <p:sldId id="528" r:id="rId24"/>
    <p:sldId id="529" r:id="rId25"/>
    <p:sldId id="530" r:id="rId26"/>
    <p:sldId id="531" r:id="rId27"/>
    <p:sldId id="532" r:id="rId28"/>
    <p:sldId id="533" r:id="rId29"/>
    <p:sldId id="523" r:id="rId30"/>
    <p:sldId id="537" r:id="rId31"/>
    <p:sldId id="538" r:id="rId32"/>
    <p:sldId id="539" r:id="rId33"/>
    <p:sldId id="540" r:id="rId34"/>
    <p:sldId id="297" r:id="rId35"/>
  </p:sldIdLst>
  <p:sldSz cx="12190413" cy="68595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2027"/>
    <a:srgbClr val="FC3333"/>
    <a:srgbClr val="E50011"/>
    <a:srgbClr val="BE2732"/>
    <a:srgbClr val="A52D29"/>
    <a:srgbClr val="009490"/>
    <a:srgbClr val="FEAC38"/>
    <a:srgbClr val="6BD8B9"/>
    <a:srgbClr val="F04871"/>
    <a:srgbClr val="10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autoAdjust="0"/>
    <p:restoredTop sz="97778" autoAdjust="0"/>
  </p:normalViewPr>
  <p:slideViewPr>
    <p:cSldViewPr snapToGrid="0" showGuides="1">
      <p:cViewPr varScale="1">
        <p:scale>
          <a:sx n="110" d="100"/>
          <a:sy n="110" d="100"/>
        </p:scale>
        <p:origin x="552" y="96"/>
      </p:cViewPr>
      <p:guideLst>
        <p:guide orient="horz" pos="2161"/>
        <p:guide pos="3840"/>
      </p:guideLst>
    </p:cSldViewPr>
  </p:slideViewPr>
  <p:notesTextViewPr>
    <p:cViewPr>
      <p:scale>
        <a:sx n="1" d="1"/>
        <a:sy n="1" d="1"/>
      </p:scale>
      <p:origin x="0" y="0"/>
    </p:cViewPr>
  </p:notesTextViewPr>
  <p:sorterViewPr>
    <p:cViewPr>
      <p:scale>
        <a:sx n="100" d="100"/>
        <a:sy n="100" d="100"/>
      </p:scale>
      <p:origin x="0" y="-99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83A57F"/>
            </a:solidFill>
          </c:spPr>
          <c:dPt>
            <c:idx val="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1-58A1-4455-A6DC-CFEA7754028C}"/>
              </c:ext>
            </c:extLst>
          </c:dPt>
          <c:dPt>
            <c:idx val="1"/>
            <c:bubble3D val="0"/>
            <c:spPr>
              <a:solidFill>
                <a:srgbClr val="C32027"/>
              </a:solidFill>
              <a:ln w="19050">
                <a:solidFill>
                  <a:schemeClr val="lt1"/>
                </a:solidFill>
              </a:ln>
              <a:effectLst/>
            </c:spPr>
            <c:extLst>
              <c:ext xmlns:c16="http://schemas.microsoft.com/office/drawing/2014/chart" uri="{C3380CC4-5D6E-409C-BE32-E72D297353CC}">
                <c16:uniqueId val="{00000003-58A1-4455-A6DC-CFEA7754028C}"/>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58A1-4455-A6DC-CFEA7754028C}"/>
              </c:ext>
            </c:extLst>
          </c:dPt>
          <c:dPt>
            <c:idx val="3"/>
            <c:bubble3D val="0"/>
            <c:spPr>
              <a:solidFill>
                <a:srgbClr val="83A57F"/>
              </a:solidFill>
              <a:ln w="19050">
                <a:solidFill>
                  <a:schemeClr val="lt1"/>
                </a:solidFill>
              </a:ln>
              <a:effectLst/>
            </c:spPr>
            <c:extLst>
              <c:ext xmlns:c16="http://schemas.microsoft.com/office/drawing/2014/chart" uri="{C3380CC4-5D6E-409C-BE32-E72D297353CC}">
                <c16:uniqueId val="{00000007-58A1-4455-A6DC-CFEA7754028C}"/>
              </c:ext>
            </c:extLst>
          </c:dPt>
          <c:val>
            <c:numRef>
              <c:f>Sheet1!$B$2:$B$5</c:f>
              <c:numCache>
                <c:formatCode>General</c:formatCode>
                <c:ptCount val="4"/>
                <c:pt idx="0">
                  <c:v>4.3</c:v>
                </c:pt>
                <c:pt idx="1">
                  <c:v>5.6</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58A1-4455-A6DC-CFEA775402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2018/10/9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36255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75560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38473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737300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1121045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460528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221074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1819781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1776437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3300118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135817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949846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235164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4095801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2955804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2254025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1566144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162929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172651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267288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95564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99386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10/9/2018</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2018/10/9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2018/10/9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2018/10/9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2018/10/9</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10/9/2018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9/10/2018</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43.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4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4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ving.mp3">
            <a:hlinkClick r:id="" action="ppaction://media"/>
          </p:cNvPr>
          <p:cNvPicPr>
            <a:picLocks noChangeAspect="1"/>
          </p:cNvPicPr>
          <p:nvPr>
            <a:audioFile r:link="rId1"/>
            <p:extLst>
              <p:ext uri="{DAA4B4D4-6D71-4841-9C94-3DE7FCFB9230}">
                <p14:media xmlns:p14="http://schemas.microsoft.com/office/powerpoint/2010/main" r:embed="rId2">
                  <p14:trim st="19889.7952" end="4366.0544"/>
                </p14:media>
              </p:ext>
            </p:extLst>
          </p:nvPr>
        </p:nvPicPr>
        <p:blipFill>
          <a:blip r:embed="rId5"/>
          <a:stretch>
            <a:fillRect/>
          </a:stretch>
        </p:blipFill>
        <p:spPr>
          <a:xfrm>
            <a:off x="1097379" y="-1128485"/>
            <a:ext cx="609600" cy="609600"/>
          </a:xfrm>
          <a:prstGeom prst="rect">
            <a:avLst/>
          </a:prstGeom>
        </p:spPr>
      </p:pic>
      <p:pic>
        <p:nvPicPr>
          <p:cNvPr id="3" name="图片 2">
            <a:extLst>
              <a:ext uri="{FF2B5EF4-FFF2-40B4-BE49-F238E27FC236}">
                <a16:creationId xmlns:a16="http://schemas.microsoft.com/office/drawing/2014/main" id="{09BB0EFF-C737-4F4B-9C25-6CD643A205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5" name="组合 4">
            <a:extLst>
              <a:ext uri="{FF2B5EF4-FFF2-40B4-BE49-F238E27FC236}">
                <a16:creationId xmlns:a16="http://schemas.microsoft.com/office/drawing/2014/main" id="{E6EA7FFC-7C6C-49D1-96EA-3DE93522F5B9}"/>
              </a:ext>
            </a:extLst>
          </p:cNvPr>
          <p:cNvGrpSpPr/>
          <p:nvPr/>
        </p:nvGrpSpPr>
        <p:grpSpPr>
          <a:xfrm flipH="1">
            <a:off x="6154327" y="1278364"/>
            <a:ext cx="2279535" cy="4401205"/>
            <a:chOff x="3761277" y="875844"/>
            <a:chExt cx="2279535" cy="4401205"/>
          </a:xfrm>
        </p:grpSpPr>
        <p:sp>
          <p:nvSpPr>
            <p:cNvPr id="6" name="矩形 5">
              <a:extLst>
                <a:ext uri="{FF2B5EF4-FFF2-40B4-BE49-F238E27FC236}">
                  <a16:creationId xmlns:a16="http://schemas.microsoft.com/office/drawing/2014/main" id="{1FE87B35-9BA0-4EC0-9D63-16F1DB1B4F18}"/>
                </a:ext>
              </a:extLst>
            </p:cNvPr>
            <p:cNvSpPr>
              <a:spLocks noChangeArrowheads="1"/>
            </p:cNvSpPr>
            <p:nvPr/>
          </p:nvSpPr>
          <p:spPr bwMode="auto">
            <a:xfrm>
              <a:off x="5345487" y="875844"/>
              <a:ext cx="6953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a:solidFill>
                    <a:schemeClr val="tx2">
                      <a:lumMod val="50000"/>
                    </a:schemeClr>
                  </a:solidFill>
                  <a:latin typeface="华文新魏" panose="02010800040101010101" pitchFamily="2" charset="-122"/>
                  <a:ea typeface="华文新魏" panose="02010800040101010101" pitchFamily="2" charset="-122"/>
                </a:rPr>
                <a:t>傲骨风雪</a:t>
              </a:r>
            </a:p>
          </p:txBody>
        </p:sp>
        <p:sp>
          <p:nvSpPr>
            <p:cNvPr id="7" name="矩形 6">
              <a:extLst>
                <a:ext uri="{FF2B5EF4-FFF2-40B4-BE49-F238E27FC236}">
                  <a16:creationId xmlns:a16="http://schemas.microsoft.com/office/drawing/2014/main" id="{785FC64B-DAB6-457F-A20E-1A8EE7E3F5D2}"/>
                </a:ext>
              </a:extLst>
            </p:cNvPr>
            <p:cNvSpPr>
              <a:spLocks noChangeArrowheads="1"/>
            </p:cNvSpPr>
            <p:nvPr/>
          </p:nvSpPr>
          <p:spPr bwMode="auto">
            <a:xfrm>
              <a:off x="3761277" y="875844"/>
              <a:ext cx="7175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sz="2800" dirty="0">
                  <a:solidFill>
                    <a:schemeClr val="tx2">
                      <a:lumMod val="50000"/>
                    </a:schemeClr>
                  </a:solidFill>
                  <a:latin typeface="华文新魏" panose="02010800040101010101" pitchFamily="2" charset="-122"/>
                  <a:ea typeface="华文新魏" panose="02010800040101010101" pitchFamily="2" charset="-122"/>
                </a:rPr>
                <a:t>百年沧桑情落梦萦中</a:t>
              </a:r>
              <a:endParaRPr lang="zh-CN" altLang="en-US" sz="2800" dirty="0">
                <a:solidFill>
                  <a:schemeClr val="tx2">
                    <a:lumMod val="50000"/>
                  </a:schemeClr>
                </a:solidFill>
                <a:latin typeface="华文新魏" panose="02010800040101010101" pitchFamily="2" charset="-122"/>
                <a:ea typeface="华文新魏" panose="02010800040101010101" pitchFamily="2" charset="-122"/>
              </a:endParaRPr>
            </a:p>
          </p:txBody>
        </p:sp>
        <p:sp>
          <p:nvSpPr>
            <p:cNvPr id="8" name="矩形 7">
              <a:extLst>
                <a:ext uri="{FF2B5EF4-FFF2-40B4-BE49-F238E27FC236}">
                  <a16:creationId xmlns:a16="http://schemas.microsoft.com/office/drawing/2014/main" id="{47A103EC-A3FB-4FAC-A422-5C9E9F4C5A65}"/>
                </a:ext>
              </a:extLst>
            </p:cNvPr>
            <p:cNvSpPr>
              <a:spLocks noChangeArrowheads="1"/>
            </p:cNvSpPr>
            <p:nvPr/>
          </p:nvSpPr>
          <p:spPr bwMode="auto">
            <a:xfrm>
              <a:off x="4569276" y="875844"/>
              <a:ext cx="69691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sz="2800" dirty="0">
                  <a:solidFill>
                    <a:schemeClr val="tx2">
                      <a:lumMod val="50000"/>
                    </a:schemeClr>
                  </a:solidFill>
                  <a:latin typeface="华文新魏" panose="02010800040101010101" pitchFamily="2" charset="-122"/>
                  <a:ea typeface="华文新魏" panose="02010800040101010101" pitchFamily="2" charset="-122"/>
                </a:rPr>
                <a:t>倾一世魂</a:t>
              </a:r>
              <a:endParaRPr lang="en-US" altLang="zh-CN" sz="2800" dirty="0">
                <a:solidFill>
                  <a:schemeClr val="tx2">
                    <a:lumMod val="50000"/>
                  </a:schemeClr>
                </a:solidFill>
                <a:latin typeface="华文新魏" panose="02010800040101010101" pitchFamily="2" charset="-122"/>
                <a:ea typeface="华文新魏" panose="02010800040101010101" pitchFamily="2" charset="-122"/>
              </a:endParaRPr>
            </a:p>
            <a:p>
              <a:pPr algn="ctr"/>
              <a:endParaRPr lang="en-US" altLang="zh-CN" sz="2800" dirty="0">
                <a:solidFill>
                  <a:schemeClr val="tx2">
                    <a:lumMod val="50000"/>
                  </a:schemeClr>
                </a:solidFill>
                <a:latin typeface="华文新魏" panose="02010800040101010101" pitchFamily="2" charset="-122"/>
                <a:ea typeface="华文新魏" panose="02010800040101010101" pitchFamily="2" charset="-122"/>
              </a:endParaRPr>
            </a:p>
            <a:p>
              <a:pPr algn="ctr"/>
              <a:r>
                <a:rPr lang="zh-CN" altLang="zh-CN" sz="2800" dirty="0">
                  <a:solidFill>
                    <a:schemeClr val="tx2">
                      <a:lumMod val="50000"/>
                    </a:schemeClr>
                  </a:solidFill>
                  <a:latin typeface="华文新魏" panose="02010800040101010101" pitchFamily="2" charset="-122"/>
                  <a:ea typeface="华文新魏" panose="02010800040101010101" pitchFamily="2" charset="-122"/>
                </a:rPr>
                <a:t>点一滴墨</a:t>
              </a:r>
              <a:endParaRPr lang="zh-CN" altLang="en-US" sz="2800" dirty="0">
                <a:solidFill>
                  <a:schemeClr val="tx2">
                    <a:lumMod val="50000"/>
                  </a:schemeClr>
                </a:solidFill>
                <a:latin typeface="华文新魏" panose="02010800040101010101" pitchFamily="2" charset="-122"/>
                <a:ea typeface="华文新魏" panose="02010800040101010101" pitchFamily="2" charset="-122"/>
              </a:endParaRPr>
            </a:p>
            <a:p>
              <a:pPr algn="ctr"/>
              <a:endParaRPr lang="zh-CN" altLang="en-US" sz="2800" dirty="0">
                <a:solidFill>
                  <a:schemeClr val="tx2">
                    <a:lumMod val="50000"/>
                  </a:schemeClr>
                </a:solidFill>
                <a:latin typeface="华文新魏" panose="02010800040101010101" pitchFamily="2" charset="-122"/>
                <a:ea typeface="华文新魏" panose="02010800040101010101" pitchFamily="2" charset="-122"/>
              </a:endParaRPr>
            </a:p>
          </p:txBody>
        </p:sp>
        <p:cxnSp>
          <p:nvCxnSpPr>
            <p:cNvPr id="9" name="直接连接符 8">
              <a:extLst>
                <a:ext uri="{FF2B5EF4-FFF2-40B4-BE49-F238E27FC236}">
                  <a16:creationId xmlns:a16="http://schemas.microsoft.com/office/drawing/2014/main" id="{B8F85B2E-6588-4951-B0BB-6F71BCAC553B}"/>
                </a:ext>
              </a:extLst>
            </p:cNvPr>
            <p:cNvCxnSpPr/>
            <p:nvPr/>
          </p:nvCxnSpPr>
          <p:spPr>
            <a:xfrm>
              <a:off x="4540778" y="994907"/>
              <a:ext cx="0" cy="37893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A77804E9-4AFF-42DF-9D1C-4A5541C9E7EC}"/>
                </a:ext>
              </a:extLst>
            </p:cNvPr>
            <p:cNvCxnSpPr/>
            <p:nvPr/>
          </p:nvCxnSpPr>
          <p:spPr>
            <a:xfrm>
              <a:off x="5283536" y="994907"/>
              <a:ext cx="0" cy="37893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4">
            <a:extLst>
              <a:ext uri="{FF2B5EF4-FFF2-40B4-BE49-F238E27FC236}">
                <a16:creationId xmlns:a16="http://schemas.microsoft.com/office/drawing/2014/main" id="{B666BFA7-CD03-4DA9-BC89-1A7EDC1E6A5F}"/>
              </a:ext>
            </a:extLst>
          </p:cNvPr>
          <p:cNvGrpSpPr>
            <a:grpSpLocks/>
          </p:cNvGrpSpPr>
          <p:nvPr/>
        </p:nvGrpSpPr>
        <p:grpSpPr bwMode="auto">
          <a:xfrm>
            <a:off x="5334480" y="3413033"/>
            <a:ext cx="548446" cy="1907478"/>
            <a:chOff x="0" y="0"/>
            <a:chExt cx="720080" cy="2506945"/>
          </a:xfrm>
        </p:grpSpPr>
        <p:pic>
          <p:nvPicPr>
            <p:cNvPr id="12" name="图片 5" descr="图片22.png">
              <a:extLst>
                <a:ext uri="{FF2B5EF4-FFF2-40B4-BE49-F238E27FC236}">
                  <a16:creationId xmlns:a16="http://schemas.microsoft.com/office/drawing/2014/main" id="{CEE4FBCA-5CBB-4D12-A0E6-3A9946688F2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10000"/>
                      </a14:imgEffect>
                    </a14:imgLayer>
                  </a14:imgProps>
                </a:ext>
                <a:ext uri="{28A0092B-C50C-407E-A947-70E740481C1C}">
                  <a14:useLocalDpi xmlns:a14="http://schemas.microsoft.com/office/drawing/2010/main" val="0"/>
                </a:ext>
              </a:extLst>
            </a:blip>
            <a:srcRect/>
            <a:stretch>
              <a:fillRect/>
            </a:stretch>
          </p:blipFill>
          <p:spPr bwMode="auto">
            <a:xfrm>
              <a:off x="0" y="0"/>
              <a:ext cx="720080" cy="250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6" descr="图片23.png">
              <a:extLst>
                <a:ext uri="{FF2B5EF4-FFF2-40B4-BE49-F238E27FC236}">
                  <a16:creationId xmlns:a16="http://schemas.microsoft.com/office/drawing/2014/main" id="{16CCB127-B9F8-4DAC-B4E8-4F3EDC445855}"/>
                </a:ext>
              </a:extLst>
            </p:cNvPr>
            <p:cNvPicPr>
              <a:picLocks noChangeAspect="1" noChangeArrowheads="1"/>
            </p:cNvPicPr>
            <p:nvPr/>
          </p:nvPicPr>
          <p:blipFill>
            <a:blip r:embed="rId9">
              <a:lum bright="20000" contrast="40000"/>
              <a:extLst>
                <a:ext uri="{28A0092B-C50C-407E-A947-70E740481C1C}">
                  <a14:useLocalDpi xmlns:a14="http://schemas.microsoft.com/office/drawing/2010/main" val="0"/>
                </a:ext>
              </a:extLst>
            </a:blip>
            <a:srcRect/>
            <a:stretch>
              <a:fillRect/>
            </a:stretch>
          </p:blipFill>
          <p:spPr bwMode="auto">
            <a:xfrm>
              <a:off x="128586" y="216024"/>
              <a:ext cx="44747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7">
              <a:extLst>
                <a:ext uri="{FF2B5EF4-FFF2-40B4-BE49-F238E27FC236}">
                  <a16:creationId xmlns:a16="http://schemas.microsoft.com/office/drawing/2014/main" id="{D17E4B9A-3A25-4055-ACDA-FCE1EE474CC3}"/>
                </a:ext>
              </a:extLst>
            </p:cNvPr>
            <p:cNvSpPr txBox="1">
              <a:spLocks noChangeArrowheads="1"/>
            </p:cNvSpPr>
            <p:nvPr/>
          </p:nvSpPr>
          <p:spPr bwMode="auto">
            <a:xfrm>
              <a:off x="48184" y="268470"/>
              <a:ext cx="606141" cy="204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tx2">
                      <a:lumMod val="50000"/>
                    </a:schemeClr>
                  </a:solidFill>
                  <a:latin typeface="华文隶书" panose="02010800040101010101" pitchFamily="2" charset="-122"/>
                  <a:ea typeface="华文隶书" panose="02010800040101010101" pitchFamily="2" charset="-122"/>
                </a:rPr>
                <a:t>古典水墨风格</a:t>
              </a:r>
            </a:p>
          </p:txBody>
        </p:sp>
      </p:grpSp>
      <p:sp>
        <p:nvSpPr>
          <p:cNvPr id="15" name="_14">
            <a:extLst>
              <a:ext uri="{FF2B5EF4-FFF2-40B4-BE49-F238E27FC236}">
                <a16:creationId xmlns:a16="http://schemas.microsoft.com/office/drawing/2014/main" id="{983AEB21-FA76-4E31-8F87-569B67FE3D64}"/>
              </a:ext>
            </a:extLst>
          </p:cNvPr>
          <p:cNvSpPr txBox="1">
            <a:spLocks noChangeArrowheads="1"/>
          </p:cNvSpPr>
          <p:nvPr/>
        </p:nvSpPr>
        <p:spPr bwMode="auto">
          <a:xfrm>
            <a:off x="3836714" y="997106"/>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9600" spc="600" dirty="0">
                <a:solidFill>
                  <a:schemeClr val="tx2">
                    <a:lumMod val="50000"/>
                  </a:schemeClr>
                </a:solidFill>
                <a:latin typeface="叶根友刀锋黑草" panose="02010601030101010101" pitchFamily="2" charset="-122"/>
                <a:ea typeface="叶根友刀锋黑草" panose="02010601030101010101" pitchFamily="2" charset="-122"/>
              </a:rPr>
              <a:t>中</a:t>
            </a:r>
            <a:endParaRPr lang="zh-CN" sz="9600" spc="600" dirty="0">
              <a:solidFill>
                <a:schemeClr val="tx2">
                  <a:lumMod val="50000"/>
                </a:schemeClr>
              </a:solidFill>
              <a:latin typeface="叶根友刀锋黑草" panose="02010601030101010101" pitchFamily="2" charset="-122"/>
              <a:ea typeface="叶根友刀锋黑草" panose="02010601030101010101" pitchFamily="2" charset="-122"/>
            </a:endParaRPr>
          </a:p>
        </p:txBody>
      </p:sp>
      <p:sp>
        <p:nvSpPr>
          <p:cNvPr id="16" name="_14">
            <a:extLst>
              <a:ext uri="{FF2B5EF4-FFF2-40B4-BE49-F238E27FC236}">
                <a16:creationId xmlns:a16="http://schemas.microsoft.com/office/drawing/2014/main" id="{3710DD47-1B8D-40F7-9720-9CF950020BBC}"/>
              </a:ext>
            </a:extLst>
          </p:cNvPr>
          <p:cNvSpPr txBox="1">
            <a:spLocks noChangeArrowheads="1"/>
          </p:cNvSpPr>
          <p:nvPr/>
        </p:nvSpPr>
        <p:spPr bwMode="auto">
          <a:xfrm>
            <a:off x="4731609" y="1891369"/>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9600" spc="600" dirty="0">
                <a:solidFill>
                  <a:srgbClr val="C32027"/>
                </a:solidFill>
                <a:latin typeface="叶根友刀锋黑草" panose="02010601030101010101" pitchFamily="2" charset="-122"/>
                <a:ea typeface="叶根友刀锋黑草" panose="02010601030101010101" pitchFamily="2" charset="-122"/>
              </a:rPr>
              <a:t>国</a:t>
            </a:r>
            <a:endParaRPr lang="zh-CN" sz="9600" spc="600" dirty="0">
              <a:solidFill>
                <a:srgbClr val="C32027"/>
              </a:solidFill>
              <a:latin typeface="叶根友刀锋黑草" panose="02010601030101010101" pitchFamily="2" charset="-122"/>
              <a:ea typeface="叶根友刀锋黑草" panose="02010601030101010101" pitchFamily="2" charset="-122"/>
            </a:endParaRPr>
          </a:p>
        </p:txBody>
      </p:sp>
      <p:sp>
        <p:nvSpPr>
          <p:cNvPr id="17" name="_14">
            <a:extLst>
              <a:ext uri="{FF2B5EF4-FFF2-40B4-BE49-F238E27FC236}">
                <a16:creationId xmlns:a16="http://schemas.microsoft.com/office/drawing/2014/main" id="{0A7D4750-6DB0-4AFE-BE8F-6B1F3D93388C}"/>
              </a:ext>
            </a:extLst>
          </p:cNvPr>
          <p:cNvSpPr txBox="1">
            <a:spLocks noChangeArrowheads="1"/>
          </p:cNvSpPr>
          <p:nvPr/>
        </p:nvSpPr>
        <p:spPr bwMode="auto">
          <a:xfrm>
            <a:off x="4338266" y="2428250"/>
            <a:ext cx="972744" cy="3153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2800" b="1" spc="600" dirty="0">
                <a:solidFill>
                  <a:schemeClr val="tx2">
                    <a:lumMod val="50000"/>
                  </a:schemeClr>
                </a:solidFill>
                <a:latin typeface="微软雅黑" panose="020B0503020204020204" pitchFamily="34" charset="-122"/>
                <a:ea typeface="微软雅黑" panose="020B0503020204020204" pitchFamily="34" charset="-122"/>
              </a:rPr>
              <a:t>国学传统文化</a:t>
            </a:r>
            <a:endParaRPr lang="zh-CN" sz="2800" b="1" spc="600"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8" name="图片 5">
            <a:extLst>
              <a:ext uri="{FF2B5EF4-FFF2-40B4-BE49-F238E27FC236}">
                <a16:creationId xmlns:a16="http://schemas.microsoft.com/office/drawing/2014/main" id="{CD87B2FE-01D6-40F9-A84F-0A17B449BC61}"/>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80847" y="2379284"/>
            <a:ext cx="1754456" cy="131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082487"/>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750"/>
                                            <p:tgtEl>
                                              <p:spTgt spid="5"/>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by="(-#ppt_w*2)" calcmode="lin" valueType="num">
                                          <p:cBhvr rctx="PPT">
                                            <p:cTn id="17" dur="500" autoRev="1" fill="hold">
                                              <p:stCondLst>
                                                <p:cond delay="0"/>
                                              </p:stCondLst>
                                            </p:cTn>
                                            <p:tgtEl>
                                              <p:spTgt spid="15"/>
                                            </p:tgtEl>
                                            <p:attrNameLst>
                                              <p:attrName>ppt_w</p:attrName>
                                            </p:attrNameLst>
                                          </p:cBhvr>
                                        </p:anim>
                                        <p:anim by="(#ppt_w*0.50)" calcmode="lin" valueType="num">
                                          <p:cBhvr>
                                            <p:cTn id="18" dur="500" decel="50000" autoRev="1" fill="hold">
                                              <p:stCondLst>
                                                <p:cond delay="0"/>
                                              </p:stCondLst>
                                            </p:cTn>
                                            <p:tgtEl>
                                              <p:spTgt spid="15"/>
                                            </p:tgtEl>
                                            <p:attrNameLst>
                                              <p:attrName>ppt_x</p:attrName>
                                            </p:attrNameLst>
                                          </p:cBhvr>
                                        </p:anim>
                                        <p:anim from="(-#ppt_h/2)" to="(#ppt_y)" calcmode="lin" valueType="num">
                                          <p:cBhvr>
                                            <p:cTn id="19" dur="1000" fill="hold">
                                              <p:stCondLst>
                                                <p:cond delay="0"/>
                                              </p:stCondLst>
                                            </p:cTn>
                                            <p:tgtEl>
                                              <p:spTgt spid="15"/>
                                            </p:tgtEl>
                                            <p:attrNameLst>
                                              <p:attrName>ppt_y</p:attrName>
                                            </p:attrNameLst>
                                          </p:cBhvr>
                                        </p:anim>
                                        <p:animRot by="21600000">
                                          <p:cBhvr>
                                            <p:cTn id="20" dur="1000" fill="hold">
                                              <p:stCondLst>
                                                <p:cond delay="0"/>
                                              </p:stCondLst>
                                            </p:cTn>
                                            <p:tgtEl>
                                              <p:spTgt spid="15"/>
                                            </p:tgtEl>
                                            <p:attrNameLst>
                                              <p:attrName>r</p:attrName>
                                            </p:attrNameLst>
                                          </p:cBhvr>
                                        </p:animRot>
                                      </p:childTnLst>
                                    </p:cTn>
                                  </p:par>
                                </p:childTnLst>
                              </p:cTn>
                            </p:par>
                            <p:par>
                              <p:cTn id="21" fill="hold">
                                <p:stCondLst>
                                  <p:cond delay="2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by="(-#ppt_w*2)" calcmode="lin" valueType="num">
                                          <p:cBhvr rctx="PPT">
                                            <p:cTn id="24" dur="500" autoRev="1" fill="hold">
                                              <p:stCondLst>
                                                <p:cond delay="0"/>
                                              </p:stCondLst>
                                            </p:cTn>
                                            <p:tgtEl>
                                              <p:spTgt spid="16"/>
                                            </p:tgtEl>
                                            <p:attrNameLst>
                                              <p:attrName>ppt_w</p:attrName>
                                            </p:attrNameLst>
                                          </p:cBhvr>
                                        </p:anim>
                                        <p:anim by="(#ppt_w*0.50)" calcmode="lin" valueType="num">
                                          <p:cBhvr>
                                            <p:cTn id="25" dur="500" decel="50000" autoRev="1" fill="hold">
                                              <p:stCondLst>
                                                <p:cond delay="0"/>
                                              </p:stCondLst>
                                            </p:cTn>
                                            <p:tgtEl>
                                              <p:spTgt spid="16"/>
                                            </p:tgtEl>
                                            <p:attrNameLst>
                                              <p:attrName>ppt_x</p:attrName>
                                            </p:attrNameLst>
                                          </p:cBhvr>
                                        </p:anim>
                                        <p:anim from="(-#ppt_h/2)" to="(#ppt_y)" calcmode="lin" valueType="num">
                                          <p:cBhvr>
                                            <p:cTn id="26" dur="1000" fill="hold">
                                              <p:stCondLst>
                                                <p:cond delay="0"/>
                                              </p:stCondLst>
                                            </p:cTn>
                                            <p:tgtEl>
                                              <p:spTgt spid="16"/>
                                            </p:tgtEl>
                                            <p:attrNameLst>
                                              <p:attrName>ppt_y</p:attrName>
                                            </p:attrNameLst>
                                          </p:cBhvr>
                                        </p:anim>
                                        <p:animRot by="21600000">
                                          <p:cBhvr>
                                            <p:cTn id="27" dur="1000" fill="hold">
                                              <p:stCondLst>
                                                <p:cond delay="0"/>
                                              </p:stCondLst>
                                            </p:cTn>
                                            <p:tgtEl>
                                              <p:spTgt spid="16"/>
                                            </p:tgtEl>
                                            <p:attrNameLst>
                                              <p:attrName>r</p:attrName>
                                            </p:attrNameLst>
                                          </p:cBhvr>
                                        </p:animRot>
                                      </p:childTnLst>
                                    </p:cTn>
                                  </p:par>
                                </p:childTnLst>
                              </p:cTn>
                            </p:par>
                            <p:par>
                              <p:cTn id="28" fill="hold">
                                <p:stCondLst>
                                  <p:cond delay="3500"/>
                                </p:stCondLst>
                                <p:childTnLst>
                                  <p:par>
                                    <p:cTn id="29" presetID="2" presetClass="entr" presetSubtype="4" fill="hold" nodeType="afterEffect" p14:presetBounceEnd="5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50000">
                                          <p:cBhvr additive="base">
                                            <p:cTn id="31"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17"/>
                                            </p:tgtEl>
                                            <p:attrNameLst>
                                              <p:attrName>style.visibility</p:attrName>
                                            </p:attrNameLst>
                                          </p:cBhvr>
                                          <p:to>
                                            <p:strVal val="visible"/>
                                          </p:to>
                                        </p:set>
                                        <p:anim by="(-#ppt_w*2)" calcmode="lin" valueType="num">
                                          <p:cBhvr rctx="PPT">
                                            <p:cTn id="36" dur="500" autoRev="1" fill="hold">
                                              <p:stCondLst>
                                                <p:cond delay="0"/>
                                              </p:stCondLst>
                                            </p:cTn>
                                            <p:tgtEl>
                                              <p:spTgt spid="17"/>
                                            </p:tgtEl>
                                            <p:attrNameLst>
                                              <p:attrName>ppt_w</p:attrName>
                                            </p:attrNameLst>
                                          </p:cBhvr>
                                        </p:anim>
                                        <p:anim by="(#ppt_w*0.50)" calcmode="lin" valueType="num">
                                          <p:cBhvr>
                                            <p:cTn id="37" dur="500" decel="50000" autoRev="1" fill="hold">
                                              <p:stCondLst>
                                                <p:cond delay="0"/>
                                              </p:stCondLst>
                                            </p:cTn>
                                            <p:tgtEl>
                                              <p:spTgt spid="17"/>
                                            </p:tgtEl>
                                            <p:attrNameLst>
                                              <p:attrName>ppt_x</p:attrName>
                                            </p:attrNameLst>
                                          </p:cBhvr>
                                        </p:anim>
                                        <p:anim from="(-#ppt_h/2)" to="(#ppt_y)" calcmode="lin" valueType="num">
                                          <p:cBhvr>
                                            <p:cTn id="38" dur="1000" fill="hold">
                                              <p:stCondLst>
                                                <p:cond delay="0"/>
                                              </p:stCondLst>
                                            </p:cTn>
                                            <p:tgtEl>
                                              <p:spTgt spid="17"/>
                                            </p:tgtEl>
                                            <p:attrNameLst>
                                              <p:attrName>ppt_y</p:attrName>
                                            </p:attrNameLst>
                                          </p:cBhvr>
                                        </p:anim>
                                        <p:animRot by="21600000">
                                          <p:cBhvr>
                                            <p:cTn id="39" dur="1000" fill="hold">
                                              <p:stCondLst>
                                                <p:cond delay="0"/>
                                              </p:stCondLst>
                                            </p:cTn>
                                            <p:tgtEl>
                                              <p:spTgt spid="17"/>
                                            </p:tgtEl>
                                            <p:attrNameLst>
                                              <p:attrName>r</p:attrName>
                                            </p:attrNameLst>
                                          </p:cBhvr>
                                        </p:animRot>
                                      </p:childTnLst>
                                    </p:cTn>
                                  </p:par>
                                  <p:par>
                                    <p:cTn id="40" presetID="2" presetClass="entr" presetSubtype="3" fill="hold" nodeType="withEffect">
                                      <p:stCondLst>
                                        <p:cond delay="5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1+#ppt_w/2"/>
                                              </p:val>
                                            </p:tav>
                                            <p:tav tm="100000">
                                              <p:val>
                                                <p:strVal val="#ppt_x"/>
                                              </p:val>
                                            </p:tav>
                                          </p:tavLst>
                                        </p:anim>
                                        <p:anim calcmode="lin" valueType="num">
                                          <p:cBhvr additive="base">
                                            <p:cTn id="4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44" repeatCount="indefinite" fill="remove" display="0">
                      <p:stCondLst>
                        <p:cond delay="indefinite"/>
                      </p:stCondLst>
                      <p:endCondLst>
                        <p:cond evt="onStopAudio" delay="0">
                          <p:tgtEl>
                            <p:sldTgt/>
                          </p:tgtEl>
                        </p:cond>
                      </p:endCondLst>
                    </p:cTn>
                    <p:tgtEl>
                      <p:spTgt spid="25"/>
                    </p:tgtEl>
                  </p:cMediaNode>
                </p:audio>
              </p:childTnLst>
            </p:cTn>
          </p:par>
        </p:tnLst>
        <p:bldLst>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750"/>
                                            <p:tgtEl>
                                              <p:spTgt spid="5"/>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by="(-#ppt_w*2)" calcmode="lin" valueType="num">
                                          <p:cBhvr rctx="PPT">
                                            <p:cTn id="17" dur="500" autoRev="1" fill="hold">
                                              <p:stCondLst>
                                                <p:cond delay="0"/>
                                              </p:stCondLst>
                                            </p:cTn>
                                            <p:tgtEl>
                                              <p:spTgt spid="15"/>
                                            </p:tgtEl>
                                            <p:attrNameLst>
                                              <p:attrName>ppt_w</p:attrName>
                                            </p:attrNameLst>
                                          </p:cBhvr>
                                        </p:anim>
                                        <p:anim by="(#ppt_w*0.50)" calcmode="lin" valueType="num">
                                          <p:cBhvr>
                                            <p:cTn id="18" dur="500" decel="50000" autoRev="1" fill="hold">
                                              <p:stCondLst>
                                                <p:cond delay="0"/>
                                              </p:stCondLst>
                                            </p:cTn>
                                            <p:tgtEl>
                                              <p:spTgt spid="15"/>
                                            </p:tgtEl>
                                            <p:attrNameLst>
                                              <p:attrName>ppt_x</p:attrName>
                                            </p:attrNameLst>
                                          </p:cBhvr>
                                        </p:anim>
                                        <p:anim from="(-#ppt_h/2)" to="(#ppt_y)" calcmode="lin" valueType="num">
                                          <p:cBhvr>
                                            <p:cTn id="19" dur="1000" fill="hold">
                                              <p:stCondLst>
                                                <p:cond delay="0"/>
                                              </p:stCondLst>
                                            </p:cTn>
                                            <p:tgtEl>
                                              <p:spTgt spid="15"/>
                                            </p:tgtEl>
                                            <p:attrNameLst>
                                              <p:attrName>ppt_y</p:attrName>
                                            </p:attrNameLst>
                                          </p:cBhvr>
                                        </p:anim>
                                        <p:animRot by="21600000">
                                          <p:cBhvr>
                                            <p:cTn id="20" dur="1000" fill="hold">
                                              <p:stCondLst>
                                                <p:cond delay="0"/>
                                              </p:stCondLst>
                                            </p:cTn>
                                            <p:tgtEl>
                                              <p:spTgt spid="15"/>
                                            </p:tgtEl>
                                            <p:attrNameLst>
                                              <p:attrName>r</p:attrName>
                                            </p:attrNameLst>
                                          </p:cBhvr>
                                        </p:animRot>
                                      </p:childTnLst>
                                    </p:cTn>
                                  </p:par>
                                </p:childTnLst>
                              </p:cTn>
                            </p:par>
                            <p:par>
                              <p:cTn id="21" fill="hold">
                                <p:stCondLst>
                                  <p:cond delay="2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by="(-#ppt_w*2)" calcmode="lin" valueType="num">
                                          <p:cBhvr rctx="PPT">
                                            <p:cTn id="24" dur="500" autoRev="1" fill="hold">
                                              <p:stCondLst>
                                                <p:cond delay="0"/>
                                              </p:stCondLst>
                                            </p:cTn>
                                            <p:tgtEl>
                                              <p:spTgt spid="16"/>
                                            </p:tgtEl>
                                            <p:attrNameLst>
                                              <p:attrName>ppt_w</p:attrName>
                                            </p:attrNameLst>
                                          </p:cBhvr>
                                        </p:anim>
                                        <p:anim by="(#ppt_w*0.50)" calcmode="lin" valueType="num">
                                          <p:cBhvr>
                                            <p:cTn id="25" dur="500" decel="50000" autoRev="1" fill="hold">
                                              <p:stCondLst>
                                                <p:cond delay="0"/>
                                              </p:stCondLst>
                                            </p:cTn>
                                            <p:tgtEl>
                                              <p:spTgt spid="16"/>
                                            </p:tgtEl>
                                            <p:attrNameLst>
                                              <p:attrName>ppt_x</p:attrName>
                                            </p:attrNameLst>
                                          </p:cBhvr>
                                        </p:anim>
                                        <p:anim from="(-#ppt_h/2)" to="(#ppt_y)" calcmode="lin" valueType="num">
                                          <p:cBhvr>
                                            <p:cTn id="26" dur="1000" fill="hold">
                                              <p:stCondLst>
                                                <p:cond delay="0"/>
                                              </p:stCondLst>
                                            </p:cTn>
                                            <p:tgtEl>
                                              <p:spTgt spid="16"/>
                                            </p:tgtEl>
                                            <p:attrNameLst>
                                              <p:attrName>ppt_y</p:attrName>
                                            </p:attrNameLst>
                                          </p:cBhvr>
                                        </p:anim>
                                        <p:animRot by="21600000">
                                          <p:cBhvr>
                                            <p:cTn id="27" dur="1000" fill="hold">
                                              <p:stCondLst>
                                                <p:cond delay="0"/>
                                              </p:stCondLst>
                                            </p:cTn>
                                            <p:tgtEl>
                                              <p:spTgt spid="16"/>
                                            </p:tgtEl>
                                            <p:attrNameLst>
                                              <p:attrName>r</p:attrName>
                                            </p:attrNameLst>
                                          </p:cBhvr>
                                        </p:animRot>
                                      </p:childTnLst>
                                    </p:cTn>
                                  </p:par>
                                </p:childTnLst>
                              </p:cTn>
                            </p:par>
                            <p:par>
                              <p:cTn id="28" fill="hold">
                                <p:stCondLst>
                                  <p:cond delay="3500"/>
                                </p:stCondLst>
                                <p:childTnLst>
                                  <p:par>
                                    <p:cTn id="29" presetID="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17"/>
                                            </p:tgtEl>
                                            <p:attrNameLst>
                                              <p:attrName>style.visibility</p:attrName>
                                            </p:attrNameLst>
                                          </p:cBhvr>
                                          <p:to>
                                            <p:strVal val="visible"/>
                                          </p:to>
                                        </p:set>
                                        <p:anim by="(-#ppt_w*2)" calcmode="lin" valueType="num">
                                          <p:cBhvr rctx="PPT">
                                            <p:cTn id="36" dur="500" autoRev="1" fill="hold">
                                              <p:stCondLst>
                                                <p:cond delay="0"/>
                                              </p:stCondLst>
                                            </p:cTn>
                                            <p:tgtEl>
                                              <p:spTgt spid="17"/>
                                            </p:tgtEl>
                                            <p:attrNameLst>
                                              <p:attrName>ppt_w</p:attrName>
                                            </p:attrNameLst>
                                          </p:cBhvr>
                                        </p:anim>
                                        <p:anim by="(#ppt_w*0.50)" calcmode="lin" valueType="num">
                                          <p:cBhvr>
                                            <p:cTn id="37" dur="500" decel="50000" autoRev="1" fill="hold">
                                              <p:stCondLst>
                                                <p:cond delay="0"/>
                                              </p:stCondLst>
                                            </p:cTn>
                                            <p:tgtEl>
                                              <p:spTgt spid="17"/>
                                            </p:tgtEl>
                                            <p:attrNameLst>
                                              <p:attrName>ppt_x</p:attrName>
                                            </p:attrNameLst>
                                          </p:cBhvr>
                                        </p:anim>
                                        <p:anim from="(-#ppt_h/2)" to="(#ppt_y)" calcmode="lin" valueType="num">
                                          <p:cBhvr>
                                            <p:cTn id="38" dur="1000" fill="hold">
                                              <p:stCondLst>
                                                <p:cond delay="0"/>
                                              </p:stCondLst>
                                            </p:cTn>
                                            <p:tgtEl>
                                              <p:spTgt spid="17"/>
                                            </p:tgtEl>
                                            <p:attrNameLst>
                                              <p:attrName>ppt_y</p:attrName>
                                            </p:attrNameLst>
                                          </p:cBhvr>
                                        </p:anim>
                                        <p:animRot by="21600000">
                                          <p:cBhvr>
                                            <p:cTn id="39" dur="1000" fill="hold">
                                              <p:stCondLst>
                                                <p:cond delay="0"/>
                                              </p:stCondLst>
                                            </p:cTn>
                                            <p:tgtEl>
                                              <p:spTgt spid="17"/>
                                            </p:tgtEl>
                                            <p:attrNameLst>
                                              <p:attrName>r</p:attrName>
                                            </p:attrNameLst>
                                          </p:cBhvr>
                                        </p:animRot>
                                      </p:childTnLst>
                                    </p:cTn>
                                  </p:par>
                                  <p:par>
                                    <p:cTn id="40" presetID="2" presetClass="entr" presetSubtype="3" fill="hold" nodeType="withEffect">
                                      <p:stCondLst>
                                        <p:cond delay="5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1+#ppt_w/2"/>
                                              </p:val>
                                            </p:tav>
                                            <p:tav tm="100000">
                                              <p:val>
                                                <p:strVal val="#ppt_x"/>
                                              </p:val>
                                            </p:tav>
                                          </p:tavLst>
                                        </p:anim>
                                        <p:anim calcmode="lin" valueType="num">
                                          <p:cBhvr additive="base">
                                            <p:cTn id="4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44" repeatCount="indefinite" fill="remove" display="0">
                      <p:stCondLst>
                        <p:cond delay="indefinite"/>
                      </p:stCondLst>
                      <p:endCondLst>
                        <p:cond evt="onStopAudio" delay="0">
                          <p:tgtEl>
                            <p:sldTgt/>
                          </p:tgtEl>
                        </p:cond>
                      </p:endCondLst>
                    </p:cTn>
                    <p:tgtEl>
                      <p:spTgt spid="25"/>
                    </p:tgtEl>
                  </p:cMediaNode>
                </p:audio>
              </p:childTnLst>
            </p:cTn>
          </p:par>
        </p:tnLst>
        <p:bldLst>
          <p:bldP spid="15" grpId="0"/>
          <p:bldP spid="16" grpId="0"/>
          <p:bldP spid="1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grpSp>
        <p:nvGrpSpPr>
          <p:cNvPr id="5" name="组合 4">
            <a:extLst>
              <a:ext uri="{FF2B5EF4-FFF2-40B4-BE49-F238E27FC236}">
                <a16:creationId xmlns:a16="http://schemas.microsoft.com/office/drawing/2014/main" id="{8996D251-3965-4911-A7B9-2E9231F6BC0F}"/>
              </a:ext>
            </a:extLst>
          </p:cNvPr>
          <p:cNvGrpSpPr/>
          <p:nvPr/>
        </p:nvGrpSpPr>
        <p:grpSpPr>
          <a:xfrm>
            <a:off x="2340393" y="1654442"/>
            <a:ext cx="3677827" cy="3677825"/>
            <a:chOff x="2217601" y="1726226"/>
            <a:chExt cx="4432468" cy="4432467"/>
          </a:xfrm>
        </p:grpSpPr>
        <p:sp>
          <p:nvSpPr>
            <p:cNvPr id="8" name="PA品 7">
              <a:extLst>
                <a:ext uri="{FF2B5EF4-FFF2-40B4-BE49-F238E27FC236}">
                  <a16:creationId xmlns:a16="http://schemas.microsoft.com/office/drawing/2014/main" id="{093FBD18-4597-4F70-BBDC-3C3BF2FA87F2}"/>
                </a:ext>
              </a:extLst>
            </p:cNvPr>
            <p:cNvSpPr/>
            <p:nvPr>
              <p:custDataLst>
                <p:tags r:id="rId1"/>
              </p:custDataLst>
            </p:nvPr>
          </p:nvSpPr>
          <p:spPr>
            <a:xfrm>
              <a:off x="2217601" y="1726226"/>
              <a:ext cx="1885694" cy="1885694"/>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C3202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3600" kern="1200"/>
            </a:p>
          </p:txBody>
        </p:sp>
        <p:sp>
          <p:nvSpPr>
            <p:cNvPr id="9" name="PA_宝品 8">
              <a:extLst>
                <a:ext uri="{FF2B5EF4-FFF2-40B4-BE49-F238E27FC236}">
                  <a16:creationId xmlns:a16="http://schemas.microsoft.com/office/drawing/2014/main" id="{61E14560-E78D-4083-B4D1-880DEAE95F7F}"/>
                </a:ext>
              </a:extLst>
            </p:cNvPr>
            <p:cNvSpPr/>
            <p:nvPr>
              <p:custDataLst>
                <p:tags r:id="rId2"/>
              </p:custDataLst>
            </p:nvPr>
          </p:nvSpPr>
          <p:spPr>
            <a:xfrm>
              <a:off x="4764375" y="1726226"/>
              <a:ext cx="1885694" cy="1885694"/>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tx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3600" kern="1200"/>
            </a:p>
          </p:txBody>
        </p:sp>
        <p:sp>
          <p:nvSpPr>
            <p:cNvPr id="10" name="品 9">
              <a:extLst>
                <a:ext uri="{FF2B5EF4-FFF2-40B4-BE49-F238E27FC236}">
                  <a16:creationId xmlns:a16="http://schemas.microsoft.com/office/drawing/2014/main" id="{0B7D8263-EDE6-463C-9AC4-9AD5E33628DF}"/>
                </a:ext>
              </a:extLst>
            </p:cNvPr>
            <p:cNvSpPr/>
            <p:nvPr>
              <p:custDataLst>
                <p:tags r:id="rId3"/>
              </p:custDataLst>
            </p:nvPr>
          </p:nvSpPr>
          <p:spPr>
            <a:xfrm>
              <a:off x="2217601" y="4272999"/>
              <a:ext cx="1885694" cy="1885694"/>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chemeClr val="tx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3600" kern="1200"/>
            </a:p>
          </p:txBody>
        </p:sp>
        <p:sp>
          <p:nvSpPr>
            <p:cNvPr id="11" name="品 10">
              <a:extLst>
                <a:ext uri="{FF2B5EF4-FFF2-40B4-BE49-F238E27FC236}">
                  <a16:creationId xmlns:a16="http://schemas.microsoft.com/office/drawing/2014/main" id="{F424C92B-C488-4DD3-A90D-08F5028B7CBB}"/>
                </a:ext>
              </a:extLst>
            </p:cNvPr>
            <p:cNvSpPr/>
            <p:nvPr>
              <p:custDataLst>
                <p:tags r:id="rId4"/>
              </p:custDataLst>
            </p:nvPr>
          </p:nvSpPr>
          <p:spPr>
            <a:xfrm>
              <a:off x="4764375" y="4272999"/>
              <a:ext cx="1885694" cy="1885694"/>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C3202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3600" kern="1200"/>
            </a:p>
          </p:txBody>
        </p:sp>
        <p:sp>
          <p:nvSpPr>
            <p:cNvPr id="12" name="PA_KSO_Shape_7">
              <a:extLst>
                <a:ext uri="{FF2B5EF4-FFF2-40B4-BE49-F238E27FC236}">
                  <a16:creationId xmlns:a16="http://schemas.microsoft.com/office/drawing/2014/main" id="{3546FC4C-6F40-45F8-A6A9-2643487372FC}"/>
                </a:ext>
              </a:extLst>
            </p:cNvPr>
            <p:cNvSpPr/>
            <p:nvPr>
              <p:custDataLst>
                <p:tags r:id="rId5"/>
              </p:custDataLst>
            </p:nvPr>
          </p:nvSpPr>
          <p:spPr>
            <a:xfrm>
              <a:off x="2846121" y="4588376"/>
              <a:ext cx="628654" cy="1044854"/>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p>
          </p:txBody>
        </p:sp>
        <p:sp>
          <p:nvSpPr>
            <p:cNvPr id="13" name="PA_KSO_Shape_8">
              <a:extLst>
                <a:ext uri="{FF2B5EF4-FFF2-40B4-BE49-F238E27FC236}">
                  <a16:creationId xmlns:a16="http://schemas.microsoft.com/office/drawing/2014/main" id="{95B638B5-1605-412F-84D8-A210BC52C064}"/>
                </a:ext>
              </a:extLst>
            </p:cNvPr>
            <p:cNvSpPr>
              <a:spLocks/>
            </p:cNvSpPr>
            <p:nvPr>
              <p:custDataLst>
                <p:tags r:id="rId6"/>
              </p:custDataLst>
            </p:nvPr>
          </p:nvSpPr>
          <p:spPr bwMode="auto">
            <a:xfrm>
              <a:off x="2657640" y="2016616"/>
              <a:ext cx="1044856" cy="1015252"/>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sz="1200"/>
            </a:p>
          </p:txBody>
        </p:sp>
        <p:sp>
          <p:nvSpPr>
            <p:cNvPr id="14" name="PA_KSO_Shape_9">
              <a:extLst>
                <a:ext uri="{FF2B5EF4-FFF2-40B4-BE49-F238E27FC236}">
                  <a16:creationId xmlns:a16="http://schemas.microsoft.com/office/drawing/2014/main" id="{20279435-E339-426D-8C6E-A2202BAD96B0}"/>
                </a:ext>
              </a:extLst>
            </p:cNvPr>
            <p:cNvSpPr>
              <a:spLocks/>
            </p:cNvSpPr>
            <p:nvPr>
              <p:custDataLst>
                <p:tags r:id="rId7"/>
              </p:custDataLst>
            </p:nvPr>
          </p:nvSpPr>
          <p:spPr bwMode="auto">
            <a:xfrm>
              <a:off x="5296244" y="4588375"/>
              <a:ext cx="821956" cy="1044858"/>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sz="1200"/>
            </a:p>
          </p:txBody>
        </p:sp>
        <p:sp>
          <p:nvSpPr>
            <p:cNvPr id="15" name="PA_KSO_Shape_10">
              <a:extLst>
                <a:ext uri="{FF2B5EF4-FFF2-40B4-BE49-F238E27FC236}">
                  <a16:creationId xmlns:a16="http://schemas.microsoft.com/office/drawing/2014/main" id="{96EFAFED-E6ED-4343-89C4-B6B2FE0C861F}"/>
                </a:ext>
              </a:extLst>
            </p:cNvPr>
            <p:cNvSpPr>
              <a:spLocks/>
            </p:cNvSpPr>
            <p:nvPr>
              <p:custDataLst>
                <p:tags r:id="rId8"/>
              </p:custDataLst>
            </p:nvPr>
          </p:nvSpPr>
          <p:spPr bwMode="auto">
            <a:xfrm>
              <a:off x="5147874" y="2001813"/>
              <a:ext cx="1043116" cy="1044856"/>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sz="1200"/>
            </a:p>
          </p:txBody>
        </p:sp>
        <p:sp>
          <p:nvSpPr>
            <p:cNvPr id="16" name="出品 19">
              <a:extLst>
                <a:ext uri="{FF2B5EF4-FFF2-40B4-BE49-F238E27FC236}">
                  <a16:creationId xmlns:a16="http://schemas.microsoft.com/office/drawing/2014/main" id="{31F85160-2814-4FF1-947B-9D239100A839}"/>
                </a:ext>
              </a:extLst>
            </p:cNvPr>
            <p:cNvSpPr txBox="1"/>
            <p:nvPr>
              <p:custDataLst>
                <p:tags r:id="rId9"/>
              </p:custDataLst>
            </p:nvPr>
          </p:nvSpPr>
          <p:spPr>
            <a:xfrm>
              <a:off x="2667121" y="3240370"/>
              <a:ext cx="1171754" cy="333836"/>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KEYWORD</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出品 20">
              <a:extLst>
                <a:ext uri="{FF2B5EF4-FFF2-40B4-BE49-F238E27FC236}">
                  <a16:creationId xmlns:a16="http://schemas.microsoft.com/office/drawing/2014/main" id="{4C28FBD9-ADEC-4BC1-9A82-2F52DC8EE9E3}"/>
                </a:ext>
              </a:extLst>
            </p:cNvPr>
            <p:cNvSpPr txBox="1"/>
            <p:nvPr>
              <p:custDataLst>
                <p:tags r:id="rId10"/>
              </p:custDataLst>
            </p:nvPr>
          </p:nvSpPr>
          <p:spPr>
            <a:xfrm>
              <a:off x="5121344" y="3240370"/>
              <a:ext cx="1171754" cy="333836"/>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KEYWORD</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P品 21">
              <a:extLst>
                <a:ext uri="{FF2B5EF4-FFF2-40B4-BE49-F238E27FC236}">
                  <a16:creationId xmlns:a16="http://schemas.microsoft.com/office/drawing/2014/main" id="{2346CA7E-7116-4940-9E4B-20F3221ACE74}"/>
                </a:ext>
              </a:extLst>
            </p:cNvPr>
            <p:cNvSpPr txBox="1"/>
            <p:nvPr>
              <p:custDataLst>
                <p:tags r:id="rId11"/>
              </p:custDataLst>
            </p:nvPr>
          </p:nvSpPr>
          <p:spPr>
            <a:xfrm>
              <a:off x="5157486" y="5807215"/>
              <a:ext cx="1171754" cy="333836"/>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KEYWORD</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9" name="22">
              <a:extLst>
                <a:ext uri="{FF2B5EF4-FFF2-40B4-BE49-F238E27FC236}">
                  <a16:creationId xmlns:a16="http://schemas.microsoft.com/office/drawing/2014/main" id="{CAF4C4F5-D1E2-4C47-A2CE-B386D4372E48}"/>
                </a:ext>
              </a:extLst>
            </p:cNvPr>
            <p:cNvSpPr txBox="1"/>
            <p:nvPr>
              <p:custDataLst>
                <p:tags r:id="rId12"/>
              </p:custDataLst>
            </p:nvPr>
          </p:nvSpPr>
          <p:spPr>
            <a:xfrm>
              <a:off x="2594191" y="5807215"/>
              <a:ext cx="1171754" cy="333836"/>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KEYWORD</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20" name="椭圆 19">
            <a:extLst>
              <a:ext uri="{FF2B5EF4-FFF2-40B4-BE49-F238E27FC236}">
                <a16:creationId xmlns:a16="http://schemas.microsoft.com/office/drawing/2014/main" id="{65B975F5-63C2-420D-AC5D-26F37CAAAF86}"/>
              </a:ext>
            </a:extLst>
          </p:cNvPr>
          <p:cNvSpPr/>
          <p:nvPr/>
        </p:nvSpPr>
        <p:spPr>
          <a:xfrm>
            <a:off x="6481760" y="1849373"/>
            <a:ext cx="576622" cy="57678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itchFamily="34" charset="-122"/>
              </a:rPr>
              <a:t>1</a:t>
            </a:r>
            <a:endParaRPr lang="zh-CN" altLang="en-US" sz="1600" dirty="0">
              <a:latin typeface="Impact MT Std" pitchFamily="34" charset="0"/>
              <a:ea typeface="微软雅黑" pitchFamily="34" charset="-122"/>
            </a:endParaRPr>
          </a:p>
        </p:txBody>
      </p:sp>
      <p:cxnSp>
        <p:nvCxnSpPr>
          <p:cNvPr id="21" name="直接连接符 20">
            <a:extLst>
              <a:ext uri="{FF2B5EF4-FFF2-40B4-BE49-F238E27FC236}">
                <a16:creationId xmlns:a16="http://schemas.microsoft.com/office/drawing/2014/main" id="{313F288E-1EB0-40F4-AF4B-EDFD77B6E204}"/>
              </a:ext>
            </a:extLst>
          </p:cNvPr>
          <p:cNvCxnSpPr/>
          <p:nvPr/>
        </p:nvCxnSpPr>
        <p:spPr>
          <a:xfrm>
            <a:off x="7046198" y="2116105"/>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标题 11">
            <a:extLst>
              <a:ext uri="{FF2B5EF4-FFF2-40B4-BE49-F238E27FC236}">
                <a16:creationId xmlns:a16="http://schemas.microsoft.com/office/drawing/2014/main" id="{E4D263FE-1890-4E75-AD63-1BB13A0F6BC9}"/>
              </a:ext>
            </a:extLst>
          </p:cNvPr>
          <p:cNvSpPr txBox="1">
            <a:spLocks/>
          </p:cNvSpPr>
          <p:nvPr/>
        </p:nvSpPr>
        <p:spPr>
          <a:xfrm>
            <a:off x="8075739" y="1895517"/>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椭圆 22">
            <a:extLst>
              <a:ext uri="{FF2B5EF4-FFF2-40B4-BE49-F238E27FC236}">
                <a16:creationId xmlns:a16="http://schemas.microsoft.com/office/drawing/2014/main" id="{B9F7B0FA-EB26-4FCC-9C37-E294C35C7740}"/>
              </a:ext>
            </a:extLst>
          </p:cNvPr>
          <p:cNvSpPr/>
          <p:nvPr/>
        </p:nvSpPr>
        <p:spPr>
          <a:xfrm>
            <a:off x="6481761" y="2781325"/>
            <a:ext cx="576622" cy="576785"/>
          </a:xfrm>
          <a:prstGeom prst="ellipse">
            <a:avLst/>
          </a:prstGeom>
          <a:solidFill>
            <a:srgbClr val="C3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itchFamily="34" charset="-122"/>
              </a:rPr>
              <a:t>2</a:t>
            </a:r>
            <a:endParaRPr lang="zh-CN" altLang="en-US" sz="1600" dirty="0">
              <a:latin typeface="Impact MT Std" pitchFamily="34" charset="0"/>
              <a:ea typeface="微软雅黑" pitchFamily="34" charset="-122"/>
            </a:endParaRPr>
          </a:p>
        </p:txBody>
      </p:sp>
      <p:cxnSp>
        <p:nvCxnSpPr>
          <p:cNvPr id="24" name="直接连接符 23">
            <a:extLst>
              <a:ext uri="{FF2B5EF4-FFF2-40B4-BE49-F238E27FC236}">
                <a16:creationId xmlns:a16="http://schemas.microsoft.com/office/drawing/2014/main" id="{959905C9-C7F9-4C13-AFE5-CF82F0264392}"/>
              </a:ext>
            </a:extLst>
          </p:cNvPr>
          <p:cNvCxnSpPr/>
          <p:nvPr/>
        </p:nvCxnSpPr>
        <p:spPr>
          <a:xfrm>
            <a:off x="7046199" y="3048057"/>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5" name="标题 11">
            <a:extLst>
              <a:ext uri="{FF2B5EF4-FFF2-40B4-BE49-F238E27FC236}">
                <a16:creationId xmlns:a16="http://schemas.microsoft.com/office/drawing/2014/main" id="{9411071C-8B7B-41B4-BEC1-04AF7CF13DF9}"/>
              </a:ext>
            </a:extLst>
          </p:cNvPr>
          <p:cNvSpPr txBox="1">
            <a:spLocks/>
          </p:cNvSpPr>
          <p:nvPr/>
        </p:nvSpPr>
        <p:spPr>
          <a:xfrm>
            <a:off x="8075740" y="2827469"/>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椭圆 25">
            <a:extLst>
              <a:ext uri="{FF2B5EF4-FFF2-40B4-BE49-F238E27FC236}">
                <a16:creationId xmlns:a16="http://schemas.microsoft.com/office/drawing/2014/main" id="{10C7997A-7156-48F7-A286-7DF6D0E09231}"/>
              </a:ext>
            </a:extLst>
          </p:cNvPr>
          <p:cNvSpPr/>
          <p:nvPr/>
        </p:nvSpPr>
        <p:spPr>
          <a:xfrm>
            <a:off x="6481761" y="3696623"/>
            <a:ext cx="576622" cy="57678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itchFamily="34" charset="-122"/>
              </a:rPr>
              <a:t>3</a:t>
            </a:r>
            <a:endParaRPr lang="zh-CN" altLang="en-US" sz="1600" dirty="0">
              <a:latin typeface="Impact MT Std" pitchFamily="34" charset="0"/>
              <a:ea typeface="微软雅黑" pitchFamily="34" charset="-122"/>
            </a:endParaRPr>
          </a:p>
        </p:txBody>
      </p:sp>
      <p:cxnSp>
        <p:nvCxnSpPr>
          <p:cNvPr id="27" name="直接连接符 26">
            <a:extLst>
              <a:ext uri="{FF2B5EF4-FFF2-40B4-BE49-F238E27FC236}">
                <a16:creationId xmlns:a16="http://schemas.microsoft.com/office/drawing/2014/main" id="{DADE2B9F-8D2B-4768-B301-8CDBDFF90B2A}"/>
              </a:ext>
            </a:extLst>
          </p:cNvPr>
          <p:cNvCxnSpPr/>
          <p:nvPr/>
        </p:nvCxnSpPr>
        <p:spPr>
          <a:xfrm>
            <a:off x="7046199" y="3963355"/>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8" name="标题 11">
            <a:extLst>
              <a:ext uri="{FF2B5EF4-FFF2-40B4-BE49-F238E27FC236}">
                <a16:creationId xmlns:a16="http://schemas.microsoft.com/office/drawing/2014/main" id="{0DF86B3C-6B74-4605-BE0E-64B793FEF7E5}"/>
              </a:ext>
            </a:extLst>
          </p:cNvPr>
          <p:cNvSpPr txBox="1">
            <a:spLocks/>
          </p:cNvSpPr>
          <p:nvPr/>
        </p:nvSpPr>
        <p:spPr>
          <a:xfrm>
            <a:off x="8075740" y="3742767"/>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椭圆 28">
            <a:extLst>
              <a:ext uri="{FF2B5EF4-FFF2-40B4-BE49-F238E27FC236}">
                <a16:creationId xmlns:a16="http://schemas.microsoft.com/office/drawing/2014/main" id="{8F969083-9398-44FB-B3A4-1EA8D2D750FE}"/>
              </a:ext>
            </a:extLst>
          </p:cNvPr>
          <p:cNvSpPr/>
          <p:nvPr/>
        </p:nvSpPr>
        <p:spPr>
          <a:xfrm>
            <a:off x="6481762" y="4595121"/>
            <a:ext cx="576622" cy="576785"/>
          </a:xfrm>
          <a:prstGeom prst="ellipse">
            <a:avLst/>
          </a:prstGeom>
          <a:solidFill>
            <a:srgbClr val="C3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itchFamily="34" charset="-122"/>
              </a:rPr>
              <a:t>4</a:t>
            </a:r>
            <a:endParaRPr lang="zh-CN" altLang="en-US" sz="1600" dirty="0">
              <a:latin typeface="Impact MT Std" pitchFamily="34" charset="0"/>
              <a:ea typeface="微软雅黑" pitchFamily="34" charset="-122"/>
            </a:endParaRPr>
          </a:p>
        </p:txBody>
      </p:sp>
      <p:cxnSp>
        <p:nvCxnSpPr>
          <p:cNvPr id="30" name="直接连接符 29">
            <a:extLst>
              <a:ext uri="{FF2B5EF4-FFF2-40B4-BE49-F238E27FC236}">
                <a16:creationId xmlns:a16="http://schemas.microsoft.com/office/drawing/2014/main" id="{A4700A51-A024-47B3-ADB9-24FFBBB321B4}"/>
              </a:ext>
            </a:extLst>
          </p:cNvPr>
          <p:cNvCxnSpPr/>
          <p:nvPr/>
        </p:nvCxnSpPr>
        <p:spPr>
          <a:xfrm>
            <a:off x="7046200" y="4861853"/>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1" name="标题 11">
            <a:extLst>
              <a:ext uri="{FF2B5EF4-FFF2-40B4-BE49-F238E27FC236}">
                <a16:creationId xmlns:a16="http://schemas.microsoft.com/office/drawing/2014/main" id="{9F56BB8C-D13E-4F1F-A99E-5753754055A1}"/>
              </a:ext>
            </a:extLst>
          </p:cNvPr>
          <p:cNvSpPr txBox="1">
            <a:spLocks/>
          </p:cNvSpPr>
          <p:nvPr/>
        </p:nvSpPr>
        <p:spPr>
          <a:xfrm>
            <a:off x="8075741" y="4641265"/>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478223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50"/>
                                        <p:tgtEl>
                                          <p:spTgt spid="20"/>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250"/>
                                        <p:tgtEl>
                                          <p:spTgt spid="2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250" fill="hold"/>
                                        <p:tgtEl>
                                          <p:spTgt spid="22"/>
                                        </p:tgtEl>
                                        <p:attrNameLst>
                                          <p:attrName>ppt_w</p:attrName>
                                        </p:attrNameLst>
                                      </p:cBhvr>
                                      <p:tavLst>
                                        <p:tav tm="0">
                                          <p:val>
                                            <p:fltVal val="0"/>
                                          </p:val>
                                        </p:tav>
                                        <p:tav tm="100000">
                                          <p:val>
                                            <p:strVal val="#ppt_w"/>
                                          </p:val>
                                        </p:tav>
                                      </p:tavLst>
                                    </p:anim>
                                    <p:anim calcmode="lin" valueType="num">
                                      <p:cBhvr>
                                        <p:cTn id="26" dur="250" fill="hold"/>
                                        <p:tgtEl>
                                          <p:spTgt spid="22"/>
                                        </p:tgtEl>
                                        <p:attrNameLst>
                                          <p:attrName>ppt_h</p:attrName>
                                        </p:attrNameLst>
                                      </p:cBhvr>
                                      <p:tavLst>
                                        <p:tav tm="0">
                                          <p:val>
                                            <p:fltVal val="0"/>
                                          </p:val>
                                        </p:tav>
                                        <p:tav tm="100000">
                                          <p:val>
                                            <p:strVal val="#ppt_h"/>
                                          </p:val>
                                        </p:tav>
                                      </p:tavLst>
                                    </p:anim>
                                    <p:animEffect transition="in" filter="fade">
                                      <p:cBhvr>
                                        <p:cTn id="27" dur="250"/>
                                        <p:tgtEl>
                                          <p:spTgt spid="22"/>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50"/>
                                        <p:tgtEl>
                                          <p:spTgt spid="2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250"/>
                                        <p:tgtEl>
                                          <p:spTgt spid="24"/>
                                        </p:tgtEl>
                                      </p:cBhvr>
                                    </p:animEffect>
                                  </p:childTnLst>
                                </p:cTn>
                              </p:par>
                            </p:childTnLst>
                          </p:cTn>
                        </p:par>
                        <p:par>
                          <p:cTn id="36" fill="hold">
                            <p:stCondLst>
                              <p:cond delay="2250"/>
                            </p:stCondLst>
                            <p:childTnLst>
                              <p:par>
                                <p:cTn id="37" presetID="53" presetClass="entr" presetSubtype="16"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250" fill="hold"/>
                                        <p:tgtEl>
                                          <p:spTgt spid="25"/>
                                        </p:tgtEl>
                                        <p:attrNameLst>
                                          <p:attrName>ppt_w</p:attrName>
                                        </p:attrNameLst>
                                      </p:cBhvr>
                                      <p:tavLst>
                                        <p:tav tm="0">
                                          <p:val>
                                            <p:fltVal val="0"/>
                                          </p:val>
                                        </p:tav>
                                        <p:tav tm="100000">
                                          <p:val>
                                            <p:strVal val="#ppt_w"/>
                                          </p:val>
                                        </p:tav>
                                      </p:tavLst>
                                    </p:anim>
                                    <p:anim calcmode="lin" valueType="num">
                                      <p:cBhvr>
                                        <p:cTn id="40" dur="250" fill="hold"/>
                                        <p:tgtEl>
                                          <p:spTgt spid="25"/>
                                        </p:tgtEl>
                                        <p:attrNameLst>
                                          <p:attrName>ppt_h</p:attrName>
                                        </p:attrNameLst>
                                      </p:cBhvr>
                                      <p:tavLst>
                                        <p:tav tm="0">
                                          <p:val>
                                            <p:fltVal val="0"/>
                                          </p:val>
                                        </p:tav>
                                        <p:tav tm="100000">
                                          <p:val>
                                            <p:strVal val="#ppt_h"/>
                                          </p:val>
                                        </p:tav>
                                      </p:tavLst>
                                    </p:anim>
                                    <p:animEffect transition="in" filter="fade">
                                      <p:cBhvr>
                                        <p:cTn id="41" dur="250"/>
                                        <p:tgtEl>
                                          <p:spTgt spid="25"/>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250"/>
                                        <p:tgtEl>
                                          <p:spTgt spid="26"/>
                                        </p:tgtEl>
                                      </p:cBhvr>
                                    </p:animEffect>
                                  </p:childTnLst>
                                </p:cTn>
                              </p:par>
                            </p:childTnLst>
                          </p:cTn>
                        </p:par>
                        <p:par>
                          <p:cTn id="46" fill="hold">
                            <p:stCondLst>
                              <p:cond delay="275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250"/>
                                        <p:tgtEl>
                                          <p:spTgt spid="27"/>
                                        </p:tgtEl>
                                      </p:cBhvr>
                                    </p:animEffect>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250" fill="hold"/>
                                        <p:tgtEl>
                                          <p:spTgt spid="28"/>
                                        </p:tgtEl>
                                        <p:attrNameLst>
                                          <p:attrName>ppt_w</p:attrName>
                                        </p:attrNameLst>
                                      </p:cBhvr>
                                      <p:tavLst>
                                        <p:tav tm="0">
                                          <p:val>
                                            <p:fltVal val="0"/>
                                          </p:val>
                                        </p:tav>
                                        <p:tav tm="100000">
                                          <p:val>
                                            <p:strVal val="#ppt_w"/>
                                          </p:val>
                                        </p:tav>
                                      </p:tavLst>
                                    </p:anim>
                                    <p:anim calcmode="lin" valueType="num">
                                      <p:cBhvr>
                                        <p:cTn id="54" dur="250" fill="hold"/>
                                        <p:tgtEl>
                                          <p:spTgt spid="28"/>
                                        </p:tgtEl>
                                        <p:attrNameLst>
                                          <p:attrName>ppt_h</p:attrName>
                                        </p:attrNameLst>
                                      </p:cBhvr>
                                      <p:tavLst>
                                        <p:tav tm="0">
                                          <p:val>
                                            <p:fltVal val="0"/>
                                          </p:val>
                                        </p:tav>
                                        <p:tav tm="100000">
                                          <p:val>
                                            <p:strVal val="#ppt_h"/>
                                          </p:val>
                                        </p:tav>
                                      </p:tavLst>
                                    </p:anim>
                                    <p:animEffect transition="in" filter="fade">
                                      <p:cBhvr>
                                        <p:cTn id="55" dur="250"/>
                                        <p:tgtEl>
                                          <p:spTgt spid="28"/>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250"/>
                                        <p:tgtEl>
                                          <p:spTgt spid="29"/>
                                        </p:tgtEl>
                                      </p:cBhvr>
                                    </p:animEffect>
                                  </p:childTnLst>
                                </p:cTn>
                              </p:par>
                            </p:childTnLst>
                          </p:cTn>
                        </p:par>
                        <p:par>
                          <p:cTn id="60" fill="hold">
                            <p:stCondLst>
                              <p:cond delay="35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250"/>
                                        <p:tgtEl>
                                          <p:spTgt spid="30"/>
                                        </p:tgtEl>
                                      </p:cBhvr>
                                    </p:animEffect>
                                  </p:childTnLst>
                                </p:cTn>
                              </p:par>
                            </p:childTnLst>
                          </p:cTn>
                        </p:par>
                        <p:par>
                          <p:cTn id="64" fill="hold">
                            <p:stCondLst>
                              <p:cond delay="3750"/>
                            </p:stCondLst>
                            <p:childTnLst>
                              <p:par>
                                <p:cTn id="65" presetID="53" presetClass="entr" presetSubtype="16"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250" fill="hold"/>
                                        <p:tgtEl>
                                          <p:spTgt spid="31"/>
                                        </p:tgtEl>
                                        <p:attrNameLst>
                                          <p:attrName>ppt_w</p:attrName>
                                        </p:attrNameLst>
                                      </p:cBhvr>
                                      <p:tavLst>
                                        <p:tav tm="0">
                                          <p:val>
                                            <p:fltVal val="0"/>
                                          </p:val>
                                        </p:tav>
                                        <p:tav tm="100000">
                                          <p:val>
                                            <p:strVal val="#ppt_w"/>
                                          </p:val>
                                        </p:tav>
                                      </p:tavLst>
                                    </p:anim>
                                    <p:anim calcmode="lin" valueType="num">
                                      <p:cBhvr>
                                        <p:cTn id="68" dur="250" fill="hold"/>
                                        <p:tgtEl>
                                          <p:spTgt spid="31"/>
                                        </p:tgtEl>
                                        <p:attrNameLst>
                                          <p:attrName>ppt_h</p:attrName>
                                        </p:attrNameLst>
                                      </p:cBhvr>
                                      <p:tavLst>
                                        <p:tav tm="0">
                                          <p:val>
                                            <p:fltVal val="0"/>
                                          </p:val>
                                        </p:tav>
                                        <p:tav tm="100000">
                                          <p:val>
                                            <p:strVal val="#ppt_h"/>
                                          </p:val>
                                        </p:tav>
                                      </p:tavLst>
                                    </p:anim>
                                    <p:animEffect transition="in" filter="fade">
                                      <p:cBhvr>
                                        <p:cTn id="69"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animBg="1"/>
      <p:bldP spid="25" grpId="0"/>
      <p:bldP spid="26" grpId="0" animBg="1"/>
      <p:bldP spid="28" grpId="0"/>
      <p:bldP spid="29"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grpSp>
        <p:nvGrpSpPr>
          <p:cNvPr id="5" name="组合 4">
            <a:extLst>
              <a:ext uri="{FF2B5EF4-FFF2-40B4-BE49-F238E27FC236}">
                <a16:creationId xmlns:a16="http://schemas.microsoft.com/office/drawing/2014/main" id="{0480A769-E503-4474-8B21-A31F1B912936}"/>
              </a:ext>
            </a:extLst>
          </p:cNvPr>
          <p:cNvGrpSpPr/>
          <p:nvPr/>
        </p:nvGrpSpPr>
        <p:grpSpPr>
          <a:xfrm>
            <a:off x="2071964" y="1717436"/>
            <a:ext cx="9088566" cy="3547502"/>
            <a:chOff x="1184484" y="2275078"/>
            <a:chExt cx="7363867" cy="2874308"/>
          </a:xfrm>
        </p:grpSpPr>
        <p:sp>
          <p:nvSpPr>
            <p:cNvPr id="8" name="Rounded Rectangle 2">
              <a:extLst>
                <a:ext uri="{FF2B5EF4-FFF2-40B4-BE49-F238E27FC236}">
                  <a16:creationId xmlns:a16="http://schemas.microsoft.com/office/drawing/2014/main" id="{E833135E-0AE5-4F32-8944-1FF07D44E290}"/>
                </a:ext>
              </a:extLst>
            </p:cNvPr>
            <p:cNvSpPr/>
            <p:nvPr/>
          </p:nvSpPr>
          <p:spPr>
            <a:xfrm>
              <a:off x="1184484" y="2275079"/>
              <a:ext cx="2189417" cy="2874307"/>
            </a:xfrm>
            <a:prstGeom prst="roundRect">
              <a:avLst>
                <a:gd name="adj" fmla="val 4218"/>
              </a:avLst>
            </a:prstGeom>
            <a:noFill/>
            <a:ln w="25400" cap="flat" cmpd="sng" algn="ctr">
              <a:solidFill>
                <a:schemeClr val="tx2">
                  <a:lumMod val="50000"/>
                </a:schemeClr>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9" name="Rounded Rectangle 3">
              <a:extLst>
                <a:ext uri="{FF2B5EF4-FFF2-40B4-BE49-F238E27FC236}">
                  <a16:creationId xmlns:a16="http://schemas.microsoft.com/office/drawing/2014/main" id="{7A2721D4-CB7A-4A6F-9B5A-EE2F7F39F93B}"/>
                </a:ext>
              </a:extLst>
            </p:cNvPr>
            <p:cNvSpPr/>
            <p:nvPr/>
          </p:nvSpPr>
          <p:spPr>
            <a:xfrm>
              <a:off x="1464696" y="4539289"/>
              <a:ext cx="1628994" cy="383293"/>
            </a:xfrm>
            <a:prstGeom prst="roundRect">
              <a:avLst/>
            </a:prstGeom>
            <a:solidFill>
              <a:schemeClr val="tx2">
                <a:lumMod val="50000"/>
              </a:schemeClr>
            </a:solidFill>
            <a:ln w="25400" cap="flat" cmpd="sng" algn="ctr">
              <a:no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r>
                <a:rPr lang="zh-CN" altLang="en-US" sz="1400" b="1" kern="0" noProof="0" dirty="0">
                  <a:solidFill>
                    <a:prstClr val="white"/>
                  </a:solidFill>
                  <a:latin typeface="微软雅黑" panose="020B0503020204020204" pitchFamily="34" charset="-122"/>
                  <a:ea typeface="微软雅黑" panose="020B0503020204020204" pitchFamily="34" charset="-122"/>
                </a:rPr>
                <a:t>单击输入关键词</a:t>
              </a:r>
              <a:endParaRPr kumimoji="0" lang="en-US" sz="1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Rounded Rectangle 22">
              <a:extLst>
                <a:ext uri="{FF2B5EF4-FFF2-40B4-BE49-F238E27FC236}">
                  <a16:creationId xmlns:a16="http://schemas.microsoft.com/office/drawing/2014/main" id="{3480C420-32CF-4E08-B8FB-B9168CBACF0D}"/>
                </a:ext>
              </a:extLst>
            </p:cNvPr>
            <p:cNvSpPr/>
            <p:nvPr/>
          </p:nvSpPr>
          <p:spPr>
            <a:xfrm>
              <a:off x="3771709" y="2275078"/>
              <a:ext cx="2189417" cy="2874307"/>
            </a:xfrm>
            <a:prstGeom prst="roundRect">
              <a:avLst>
                <a:gd name="adj" fmla="val 4218"/>
              </a:avLst>
            </a:prstGeom>
            <a:noFill/>
            <a:ln w="25400" cap="flat" cmpd="sng" algn="ctr">
              <a:solidFill>
                <a:srgbClr val="C32027"/>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1" name="Rounded Rectangle 25">
              <a:extLst>
                <a:ext uri="{FF2B5EF4-FFF2-40B4-BE49-F238E27FC236}">
                  <a16:creationId xmlns:a16="http://schemas.microsoft.com/office/drawing/2014/main" id="{586DA259-7FA4-485D-B50B-85597D73E3C4}"/>
                </a:ext>
              </a:extLst>
            </p:cNvPr>
            <p:cNvSpPr/>
            <p:nvPr/>
          </p:nvSpPr>
          <p:spPr>
            <a:xfrm>
              <a:off x="4051921" y="4539288"/>
              <a:ext cx="1628994" cy="383293"/>
            </a:xfrm>
            <a:prstGeom prst="roundRect">
              <a:avLst/>
            </a:prstGeom>
            <a:solidFill>
              <a:srgbClr val="C32027"/>
            </a:solidFill>
            <a:ln w="25400" cap="flat" cmpd="sng" algn="ctr">
              <a:noFill/>
              <a:prstDash val="solid"/>
            </a:ln>
            <a:effectLst/>
          </p:spPr>
          <p:txBody>
            <a:bodyPr rtlCol="0" anchor="ctr"/>
            <a:lstStyle/>
            <a:p>
              <a:pPr lvl="0" algn="ctr" defTabSz="1217295">
                <a:defRPr/>
              </a:pPr>
              <a:r>
                <a:rPr lang="zh-CN" altLang="en-US" sz="1400"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400" b="1" kern="0" dirty="0">
                <a:solidFill>
                  <a:prstClr val="white"/>
                </a:solidFill>
                <a:latin typeface="微软雅黑" panose="020B0503020204020204" pitchFamily="34" charset="-122"/>
                <a:ea typeface="微软雅黑" panose="020B0503020204020204" pitchFamily="34" charset="-122"/>
              </a:endParaRPr>
            </a:p>
          </p:txBody>
        </p:sp>
        <p:sp>
          <p:nvSpPr>
            <p:cNvPr id="12" name="Rounded Rectangle 29">
              <a:extLst>
                <a:ext uri="{FF2B5EF4-FFF2-40B4-BE49-F238E27FC236}">
                  <a16:creationId xmlns:a16="http://schemas.microsoft.com/office/drawing/2014/main" id="{17888DC6-BFA2-4A10-8AF1-9EF3673C65CF}"/>
                </a:ext>
              </a:extLst>
            </p:cNvPr>
            <p:cNvSpPr/>
            <p:nvPr/>
          </p:nvSpPr>
          <p:spPr>
            <a:xfrm>
              <a:off x="6358934" y="2275079"/>
              <a:ext cx="2189417" cy="2874307"/>
            </a:xfrm>
            <a:prstGeom prst="roundRect">
              <a:avLst>
                <a:gd name="adj" fmla="val 4218"/>
              </a:avLst>
            </a:prstGeom>
            <a:noFill/>
            <a:ln w="25400" cap="flat" cmpd="sng" algn="ctr">
              <a:solidFill>
                <a:schemeClr val="tx2">
                  <a:lumMod val="50000"/>
                </a:schemeClr>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3" name="Rounded Rectangle 32">
              <a:extLst>
                <a:ext uri="{FF2B5EF4-FFF2-40B4-BE49-F238E27FC236}">
                  <a16:creationId xmlns:a16="http://schemas.microsoft.com/office/drawing/2014/main" id="{E2A53A9F-23A8-4CEC-A057-59AEEB859E39}"/>
                </a:ext>
              </a:extLst>
            </p:cNvPr>
            <p:cNvSpPr/>
            <p:nvPr/>
          </p:nvSpPr>
          <p:spPr>
            <a:xfrm>
              <a:off x="6639146" y="4539289"/>
              <a:ext cx="1628994" cy="383293"/>
            </a:xfrm>
            <a:prstGeom prst="roundRect">
              <a:avLst/>
            </a:prstGeom>
            <a:solidFill>
              <a:schemeClr val="tx2">
                <a:lumMod val="50000"/>
              </a:schemeClr>
            </a:solidFill>
            <a:ln w="25400" cap="flat" cmpd="sng" algn="ctr">
              <a:noFill/>
              <a:prstDash val="solid"/>
            </a:ln>
            <a:effectLst/>
          </p:spPr>
          <p:txBody>
            <a:bodyPr rtlCol="0" anchor="ctr"/>
            <a:lstStyle/>
            <a:p>
              <a:pPr lvl="0" algn="ctr" defTabSz="1217295">
                <a:defRPr/>
              </a:pPr>
              <a:r>
                <a:rPr lang="zh-CN" altLang="en-US" sz="1400"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400" b="1" kern="0" dirty="0">
                <a:solidFill>
                  <a:prstClr val="white"/>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7998B6FD-A851-4EDF-869B-7E44CF7D7612}"/>
                </a:ext>
              </a:extLst>
            </p:cNvPr>
            <p:cNvGrpSpPr/>
            <p:nvPr/>
          </p:nvGrpSpPr>
          <p:grpSpPr>
            <a:xfrm>
              <a:off x="1464696" y="2653775"/>
              <a:ext cx="1747731" cy="1577702"/>
              <a:chOff x="1388760" y="2263812"/>
              <a:chExt cx="1747731" cy="1577702"/>
            </a:xfrm>
          </p:grpSpPr>
          <p:sp>
            <p:nvSpPr>
              <p:cNvPr id="25" name="Content Placeholder 2">
                <a:extLst>
                  <a:ext uri="{FF2B5EF4-FFF2-40B4-BE49-F238E27FC236}">
                    <a16:creationId xmlns:a16="http://schemas.microsoft.com/office/drawing/2014/main" id="{F9189F36-7098-4C34-9477-2674DEA831A9}"/>
                  </a:ext>
                </a:extLst>
              </p:cNvPr>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a:t>
                </a:r>
                <a:endParaRPr kumimoji="0" lang="en-US" sz="12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ndParaRPr>
              </a:p>
            </p:txBody>
          </p:sp>
          <p:grpSp>
            <p:nvGrpSpPr>
              <p:cNvPr id="26" name="组合 25">
                <a:extLst>
                  <a:ext uri="{FF2B5EF4-FFF2-40B4-BE49-F238E27FC236}">
                    <a16:creationId xmlns:a16="http://schemas.microsoft.com/office/drawing/2014/main" id="{B0BA129A-509B-486B-8F62-976A92C7EB35}"/>
                  </a:ext>
                </a:extLst>
              </p:cNvPr>
              <p:cNvGrpSpPr/>
              <p:nvPr/>
            </p:nvGrpSpPr>
            <p:grpSpPr>
              <a:xfrm>
                <a:off x="1945122" y="2263812"/>
                <a:ext cx="513773" cy="511278"/>
                <a:chOff x="1945122" y="2263812"/>
                <a:chExt cx="513773" cy="511278"/>
              </a:xfrm>
            </p:grpSpPr>
            <p:sp>
              <p:nvSpPr>
                <p:cNvPr id="27" name="椭圆 26">
                  <a:extLst>
                    <a:ext uri="{FF2B5EF4-FFF2-40B4-BE49-F238E27FC236}">
                      <a16:creationId xmlns:a16="http://schemas.microsoft.com/office/drawing/2014/main" id="{ABF3BF1C-93B5-4224-A649-883C33A24260}"/>
                    </a:ext>
                  </a:extLst>
                </p:cNvPr>
                <p:cNvSpPr/>
                <p:nvPr/>
              </p:nvSpPr>
              <p:spPr>
                <a:xfrm>
                  <a:off x="1947617" y="2263812"/>
                  <a:ext cx="511278" cy="51127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 name="文本框 27">
                  <a:extLst>
                    <a:ext uri="{FF2B5EF4-FFF2-40B4-BE49-F238E27FC236}">
                      <a16:creationId xmlns:a16="http://schemas.microsoft.com/office/drawing/2014/main" id="{5B845B61-68BC-47DF-A07A-5F0C3C6BC376}"/>
                    </a:ext>
                  </a:extLst>
                </p:cNvPr>
                <p:cNvSpPr txBox="1"/>
                <p:nvPr/>
              </p:nvSpPr>
              <p:spPr>
                <a:xfrm>
                  <a:off x="1945122" y="2319396"/>
                  <a:ext cx="513773" cy="374057"/>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15" name="组合 14">
              <a:extLst>
                <a:ext uri="{FF2B5EF4-FFF2-40B4-BE49-F238E27FC236}">
                  <a16:creationId xmlns:a16="http://schemas.microsoft.com/office/drawing/2014/main" id="{90DE1EEF-4D14-420A-8747-DD6EC8020134}"/>
                </a:ext>
              </a:extLst>
            </p:cNvPr>
            <p:cNvGrpSpPr/>
            <p:nvPr/>
          </p:nvGrpSpPr>
          <p:grpSpPr>
            <a:xfrm>
              <a:off x="4049001" y="2653775"/>
              <a:ext cx="1747731" cy="1577702"/>
              <a:chOff x="1388760" y="2263812"/>
              <a:chExt cx="1747731" cy="1577702"/>
            </a:xfrm>
          </p:grpSpPr>
          <p:sp>
            <p:nvSpPr>
              <p:cNvPr id="21" name="Content Placeholder 2">
                <a:extLst>
                  <a:ext uri="{FF2B5EF4-FFF2-40B4-BE49-F238E27FC236}">
                    <a16:creationId xmlns:a16="http://schemas.microsoft.com/office/drawing/2014/main" id="{A27A44E2-BBB1-4D97-9026-A90622F8385A}"/>
                  </a:ext>
                </a:extLst>
              </p:cNvPr>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a:t>
                </a:r>
                <a:endParaRPr kumimoji="0" lang="en-US" sz="12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ndParaRPr>
              </a:p>
            </p:txBody>
          </p:sp>
          <p:grpSp>
            <p:nvGrpSpPr>
              <p:cNvPr id="22" name="组合 21">
                <a:extLst>
                  <a:ext uri="{FF2B5EF4-FFF2-40B4-BE49-F238E27FC236}">
                    <a16:creationId xmlns:a16="http://schemas.microsoft.com/office/drawing/2014/main" id="{0D836EC2-2884-49A5-B406-F4DB2EFF2AF1}"/>
                  </a:ext>
                </a:extLst>
              </p:cNvPr>
              <p:cNvGrpSpPr/>
              <p:nvPr/>
            </p:nvGrpSpPr>
            <p:grpSpPr>
              <a:xfrm>
                <a:off x="1945122" y="2263812"/>
                <a:ext cx="513773" cy="511278"/>
                <a:chOff x="1945122" y="2263812"/>
                <a:chExt cx="513773" cy="511278"/>
              </a:xfrm>
            </p:grpSpPr>
            <p:sp>
              <p:nvSpPr>
                <p:cNvPr id="23" name="椭圆 22">
                  <a:extLst>
                    <a:ext uri="{FF2B5EF4-FFF2-40B4-BE49-F238E27FC236}">
                      <a16:creationId xmlns:a16="http://schemas.microsoft.com/office/drawing/2014/main" id="{971E615E-AF50-483D-9206-7628362D96B6}"/>
                    </a:ext>
                  </a:extLst>
                </p:cNvPr>
                <p:cNvSpPr/>
                <p:nvPr/>
              </p:nvSpPr>
              <p:spPr>
                <a:xfrm>
                  <a:off x="1947617" y="2263812"/>
                  <a:ext cx="511278" cy="511278"/>
                </a:xfrm>
                <a:prstGeom prst="ellipse">
                  <a:avLst/>
                </a:prstGeom>
                <a:solidFill>
                  <a:srgbClr val="C3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 name="文本框 23">
                  <a:extLst>
                    <a:ext uri="{FF2B5EF4-FFF2-40B4-BE49-F238E27FC236}">
                      <a16:creationId xmlns:a16="http://schemas.microsoft.com/office/drawing/2014/main" id="{D981614B-A482-47ED-AF11-E7D602A45913}"/>
                    </a:ext>
                  </a:extLst>
                </p:cNvPr>
                <p:cNvSpPr txBox="1"/>
                <p:nvPr/>
              </p:nvSpPr>
              <p:spPr>
                <a:xfrm>
                  <a:off x="1945122" y="2319396"/>
                  <a:ext cx="513773" cy="374057"/>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16" name="组合 15">
              <a:extLst>
                <a:ext uri="{FF2B5EF4-FFF2-40B4-BE49-F238E27FC236}">
                  <a16:creationId xmlns:a16="http://schemas.microsoft.com/office/drawing/2014/main" id="{5569988A-C339-4FE0-B985-C460551C08F4}"/>
                </a:ext>
              </a:extLst>
            </p:cNvPr>
            <p:cNvGrpSpPr/>
            <p:nvPr/>
          </p:nvGrpSpPr>
          <p:grpSpPr>
            <a:xfrm>
              <a:off x="6630386" y="2653775"/>
              <a:ext cx="1747731" cy="1577702"/>
              <a:chOff x="1388760" y="2263812"/>
              <a:chExt cx="1747731" cy="1577702"/>
            </a:xfrm>
          </p:grpSpPr>
          <p:sp>
            <p:nvSpPr>
              <p:cNvPr id="17" name="Content Placeholder 2">
                <a:extLst>
                  <a:ext uri="{FF2B5EF4-FFF2-40B4-BE49-F238E27FC236}">
                    <a16:creationId xmlns:a16="http://schemas.microsoft.com/office/drawing/2014/main" id="{5E2A7A40-CEAC-4F41-A220-2CE97D36DFEE}"/>
                  </a:ext>
                </a:extLst>
              </p:cNvPr>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800" dirty="0">
                    <a:solidFill>
                      <a:schemeClr val="bg1">
                        <a:lumMod val="50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a:t>
                </a:r>
                <a:endParaRPr kumimoji="0" lang="en-US" sz="12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ndParaRPr>
              </a:p>
            </p:txBody>
          </p:sp>
          <p:grpSp>
            <p:nvGrpSpPr>
              <p:cNvPr id="18" name="组合 17">
                <a:extLst>
                  <a:ext uri="{FF2B5EF4-FFF2-40B4-BE49-F238E27FC236}">
                    <a16:creationId xmlns:a16="http://schemas.microsoft.com/office/drawing/2014/main" id="{39BBBC7F-7C4D-4FAD-A1CD-AAAD1C6BC71A}"/>
                  </a:ext>
                </a:extLst>
              </p:cNvPr>
              <p:cNvGrpSpPr/>
              <p:nvPr/>
            </p:nvGrpSpPr>
            <p:grpSpPr>
              <a:xfrm>
                <a:off x="1945122" y="2263812"/>
                <a:ext cx="513773" cy="511278"/>
                <a:chOff x="1945122" y="2263812"/>
                <a:chExt cx="513773" cy="511278"/>
              </a:xfrm>
            </p:grpSpPr>
            <p:sp>
              <p:nvSpPr>
                <p:cNvPr id="19" name="椭圆 18">
                  <a:extLst>
                    <a:ext uri="{FF2B5EF4-FFF2-40B4-BE49-F238E27FC236}">
                      <a16:creationId xmlns:a16="http://schemas.microsoft.com/office/drawing/2014/main" id="{2733B329-B372-4868-B050-60B04D786677}"/>
                    </a:ext>
                  </a:extLst>
                </p:cNvPr>
                <p:cNvSpPr/>
                <p:nvPr/>
              </p:nvSpPr>
              <p:spPr>
                <a:xfrm>
                  <a:off x="1947617" y="2263812"/>
                  <a:ext cx="511278" cy="51127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 name="文本框 19">
                  <a:extLst>
                    <a:ext uri="{FF2B5EF4-FFF2-40B4-BE49-F238E27FC236}">
                      <a16:creationId xmlns:a16="http://schemas.microsoft.com/office/drawing/2014/main" id="{68A42D3F-4C02-4F2C-A73C-36EDF4626418}"/>
                    </a:ext>
                  </a:extLst>
                </p:cNvPr>
                <p:cNvSpPr txBox="1"/>
                <p:nvPr/>
              </p:nvSpPr>
              <p:spPr>
                <a:xfrm>
                  <a:off x="1945122" y="2319396"/>
                  <a:ext cx="513773" cy="374057"/>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spTree>
    <p:extLst>
      <p:ext uri="{BB962C8B-B14F-4D97-AF65-F5344CB8AC3E}">
        <p14:creationId xmlns:p14="http://schemas.microsoft.com/office/powerpoint/2010/main" val="108758983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sp>
        <p:nvSpPr>
          <p:cNvPr id="17" name="Freeform 6">
            <a:extLst>
              <a:ext uri="{FF2B5EF4-FFF2-40B4-BE49-F238E27FC236}">
                <a16:creationId xmlns:a16="http://schemas.microsoft.com/office/drawing/2014/main" id="{CAAE7DDD-37AD-48EE-A625-671FC1FFADDB}"/>
              </a:ext>
            </a:extLst>
          </p:cNvPr>
          <p:cNvSpPr>
            <a:spLocks/>
          </p:cNvSpPr>
          <p:nvPr/>
        </p:nvSpPr>
        <p:spPr bwMode="auto">
          <a:xfrm>
            <a:off x="2524941" y="2219429"/>
            <a:ext cx="3282950" cy="3282950"/>
          </a:xfrm>
          <a:custGeom>
            <a:avLst/>
            <a:gdLst>
              <a:gd name="T0" fmla="*/ 2021 w 4042"/>
              <a:gd name="T1" fmla="*/ 0 h 4042"/>
              <a:gd name="T2" fmla="*/ 4042 w 4042"/>
              <a:gd name="T3" fmla="*/ 2021 h 4042"/>
              <a:gd name="T4" fmla="*/ 2021 w 4042"/>
              <a:gd name="T5" fmla="*/ 4042 h 4042"/>
              <a:gd name="T6" fmla="*/ 0 w 4042"/>
              <a:gd name="T7" fmla="*/ 2021 h 4042"/>
              <a:gd name="T8" fmla="*/ 2021 w 4042"/>
              <a:gd name="T9" fmla="*/ 0 h 4042"/>
            </a:gdLst>
            <a:ahLst/>
            <a:cxnLst>
              <a:cxn ang="0">
                <a:pos x="T0" y="T1"/>
              </a:cxn>
              <a:cxn ang="0">
                <a:pos x="T2" y="T3"/>
              </a:cxn>
              <a:cxn ang="0">
                <a:pos x="T4" y="T5"/>
              </a:cxn>
              <a:cxn ang="0">
                <a:pos x="T6" y="T7"/>
              </a:cxn>
              <a:cxn ang="0">
                <a:pos x="T8" y="T9"/>
              </a:cxn>
            </a:cxnLst>
            <a:rect l="0" t="0" r="r" b="b"/>
            <a:pathLst>
              <a:path w="4042" h="4042">
                <a:moveTo>
                  <a:pt x="2021" y="0"/>
                </a:moveTo>
                <a:lnTo>
                  <a:pt x="4042" y="2021"/>
                </a:lnTo>
                <a:lnTo>
                  <a:pt x="2021" y="4042"/>
                </a:lnTo>
                <a:lnTo>
                  <a:pt x="0" y="2021"/>
                </a:lnTo>
                <a:lnTo>
                  <a:pt x="2021" y="0"/>
                </a:lnTo>
                <a:close/>
              </a:path>
            </a:pathLst>
          </a:custGeom>
          <a:solidFill>
            <a:schemeClr val="tx2">
              <a:lumMod val="50000"/>
            </a:schemeClr>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Freeform 7">
            <a:extLst>
              <a:ext uri="{FF2B5EF4-FFF2-40B4-BE49-F238E27FC236}">
                <a16:creationId xmlns:a16="http://schemas.microsoft.com/office/drawing/2014/main" id="{EB625ED0-624D-4E29-B2D7-9C536BFD6DED}"/>
              </a:ext>
            </a:extLst>
          </p:cNvPr>
          <p:cNvSpPr>
            <a:spLocks/>
          </p:cNvSpPr>
          <p:nvPr/>
        </p:nvSpPr>
        <p:spPr bwMode="auto">
          <a:xfrm>
            <a:off x="4725216" y="1451079"/>
            <a:ext cx="2328862" cy="2328863"/>
          </a:xfrm>
          <a:custGeom>
            <a:avLst/>
            <a:gdLst>
              <a:gd name="T0" fmla="*/ 1433 w 2867"/>
              <a:gd name="T1" fmla="*/ 0 h 2867"/>
              <a:gd name="T2" fmla="*/ 2867 w 2867"/>
              <a:gd name="T3" fmla="*/ 1434 h 2867"/>
              <a:gd name="T4" fmla="*/ 1433 w 2867"/>
              <a:gd name="T5" fmla="*/ 2867 h 2867"/>
              <a:gd name="T6" fmla="*/ 0 w 2867"/>
              <a:gd name="T7" fmla="*/ 1434 h 2867"/>
              <a:gd name="T8" fmla="*/ 1433 w 2867"/>
              <a:gd name="T9" fmla="*/ 0 h 2867"/>
            </a:gdLst>
            <a:ahLst/>
            <a:cxnLst>
              <a:cxn ang="0">
                <a:pos x="T0" y="T1"/>
              </a:cxn>
              <a:cxn ang="0">
                <a:pos x="T2" y="T3"/>
              </a:cxn>
              <a:cxn ang="0">
                <a:pos x="T4" y="T5"/>
              </a:cxn>
              <a:cxn ang="0">
                <a:pos x="T6" y="T7"/>
              </a:cxn>
              <a:cxn ang="0">
                <a:pos x="T8" y="T9"/>
              </a:cxn>
            </a:cxnLst>
            <a:rect l="0" t="0" r="r" b="b"/>
            <a:pathLst>
              <a:path w="2867" h="2867">
                <a:moveTo>
                  <a:pt x="1433" y="0"/>
                </a:moveTo>
                <a:lnTo>
                  <a:pt x="2867" y="1434"/>
                </a:lnTo>
                <a:lnTo>
                  <a:pt x="1433" y="2867"/>
                </a:lnTo>
                <a:lnTo>
                  <a:pt x="0" y="1434"/>
                </a:lnTo>
                <a:lnTo>
                  <a:pt x="1433" y="0"/>
                </a:lnTo>
                <a:close/>
              </a:path>
            </a:pathLst>
          </a:custGeom>
          <a:solidFill>
            <a:srgbClr val="C32027"/>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 name="Freeform 8">
            <a:extLst>
              <a:ext uri="{FF2B5EF4-FFF2-40B4-BE49-F238E27FC236}">
                <a16:creationId xmlns:a16="http://schemas.microsoft.com/office/drawing/2014/main" id="{534EDF7A-2950-4651-8FAD-EBDBB5759C5F}"/>
              </a:ext>
            </a:extLst>
          </p:cNvPr>
          <p:cNvSpPr>
            <a:spLocks/>
          </p:cNvSpPr>
          <p:nvPr/>
        </p:nvSpPr>
        <p:spPr bwMode="auto">
          <a:xfrm>
            <a:off x="4904604" y="3941866"/>
            <a:ext cx="1971675" cy="1971675"/>
          </a:xfrm>
          <a:custGeom>
            <a:avLst/>
            <a:gdLst>
              <a:gd name="T0" fmla="*/ 1213 w 2427"/>
              <a:gd name="T1" fmla="*/ 0 h 2427"/>
              <a:gd name="T2" fmla="*/ 2427 w 2427"/>
              <a:gd name="T3" fmla="*/ 1214 h 2427"/>
              <a:gd name="T4" fmla="*/ 1213 w 2427"/>
              <a:gd name="T5" fmla="*/ 2427 h 2427"/>
              <a:gd name="T6" fmla="*/ 0 w 2427"/>
              <a:gd name="T7" fmla="*/ 1214 h 2427"/>
              <a:gd name="T8" fmla="*/ 1213 w 2427"/>
              <a:gd name="T9" fmla="*/ 0 h 2427"/>
            </a:gdLst>
            <a:ahLst/>
            <a:cxnLst>
              <a:cxn ang="0">
                <a:pos x="T0" y="T1"/>
              </a:cxn>
              <a:cxn ang="0">
                <a:pos x="T2" y="T3"/>
              </a:cxn>
              <a:cxn ang="0">
                <a:pos x="T4" y="T5"/>
              </a:cxn>
              <a:cxn ang="0">
                <a:pos x="T6" y="T7"/>
              </a:cxn>
              <a:cxn ang="0">
                <a:pos x="T8" y="T9"/>
              </a:cxn>
            </a:cxnLst>
            <a:rect l="0" t="0" r="r" b="b"/>
            <a:pathLst>
              <a:path w="2427" h="2427">
                <a:moveTo>
                  <a:pt x="1213" y="0"/>
                </a:moveTo>
                <a:lnTo>
                  <a:pt x="2427" y="1214"/>
                </a:lnTo>
                <a:lnTo>
                  <a:pt x="1213" y="2427"/>
                </a:lnTo>
                <a:lnTo>
                  <a:pt x="0" y="1214"/>
                </a:lnTo>
                <a:lnTo>
                  <a:pt x="1213" y="0"/>
                </a:lnTo>
                <a:close/>
              </a:path>
            </a:pathLst>
          </a:custGeom>
          <a:solidFill>
            <a:srgbClr val="C32027"/>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Freeform 9">
            <a:extLst>
              <a:ext uri="{FF2B5EF4-FFF2-40B4-BE49-F238E27FC236}">
                <a16:creationId xmlns:a16="http://schemas.microsoft.com/office/drawing/2014/main" id="{D517F8FC-2D43-4C0E-8D31-976457E59530}"/>
              </a:ext>
            </a:extLst>
          </p:cNvPr>
          <p:cNvSpPr>
            <a:spLocks/>
          </p:cNvSpPr>
          <p:nvPr/>
        </p:nvSpPr>
        <p:spPr bwMode="auto">
          <a:xfrm>
            <a:off x="5971404" y="3035440"/>
            <a:ext cx="1653762" cy="1652513"/>
          </a:xfrm>
          <a:custGeom>
            <a:avLst/>
            <a:gdLst>
              <a:gd name="T0" fmla="*/ 1294 w 2587"/>
              <a:gd name="T1" fmla="*/ 0 h 2586"/>
              <a:gd name="T2" fmla="*/ 2587 w 2587"/>
              <a:gd name="T3" fmla="*/ 1293 h 2586"/>
              <a:gd name="T4" fmla="*/ 1294 w 2587"/>
              <a:gd name="T5" fmla="*/ 2586 h 2586"/>
              <a:gd name="T6" fmla="*/ 0 w 2587"/>
              <a:gd name="T7" fmla="*/ 1293 h 2586"/>
              <a:gd name="T8" fmla="*/ 1294 w 2587"/>
              <a:gd name="T9" fmla="*/ 0 h 2586"/>
            </a:gdLst>
            <a:ahLst/>
            <a:cxnLst>
              <a:cxn ang="0">
                <a:pos x="T0" y="T1"/>
              </a:cxn>
              <a:cxn ang="0">
                <a:pos x="T2" y="T3"/>
              </a:cxn>
              <a:cxn ang="0">
                <a:pos x="T4" y="T5"/>
              </a:cxn>
              <a:cxn ang="0">
                <a:pos x="T6" y="T7"/>
              </a:cxn>
              <a:cxn ang="0">
                <a:pos x="T8" y="T9"/>
              </a:cxn>
            </a:cxnLst>
            <a:rect l="0" t="0" r="r" b="b"/>
            <a:pathLst>
              <a:path w="2587" h="2586">
                <a:moveTo>
                  <a:pt x="1294" y="0"/>
                </a:moveTo>
                <a:lnTo>
                  <a:pt x="2587" y="1293"/>
                </a:lnTo>
                <a:lnTo>
                  <a:pt x="1294" y="2586"/>
                </a:lnTo>
                <a:lnTo>
                  <a:pt x="0" y="1293"/>
                </a:lnTo>
                <a:lnTo>
                  <a:pt x="1294" y="0"/>
                </a:lnTo>
                <a:close/>
              </a:path>
            </a:pathLst>
          </a:custGeom>
          <a:solidFill>
            <a:schemeClr val="tx2">
              <a:lumMod val="50000"/>
            </a:schemeClr>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1" name="直接连接符 20">
            <a:extLst>
              <a:ext uri="{FF2B5EF4-FFF2-40B4-BE49-F238E27FC236}">
                <a16:creationId xmlns:a16="http://schemas.microsoft.com/office/drawing/2014/main" id="{596AF2BE-64D4-4CBF-BF9E-97C7883CA9C3}"/>
              </a:ext>
            </a:extLst>
          </p:cNvPr>
          <p:cNvCxnSpPr/>
          <p:nvPr/>
        </p:nvCxnSpPr>
        <p:spPr bwMode="auto">
          <a:xfrm>
            <a:off x="7054078" y="2615510"/>
            <a:ext cx="3672408" cy="0"/>
          </a:xfrm>
          <a:prstGeom prst="line">
            <a:avLst/>
          </a:prstGeom>
          <a:solidFill>
            <a:srgbClr val="484849"/>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a:extLst>
              <a:ext uri="{FF2B5EF4-FFF2-40B4-BE49-F238E27FC236}">
                <a16:creationId xmlns:a16="http://schemas.microsoft.com/office/drawing/2014/main" id="{60B95F2A-7FC7-4141-848D-33006DED56E9}"/>
              </a:ext>
            </a:extLst>
          </p:cNvPr>
          <p:cNvCxnSpPr/>
          <p:nvPr/>
        </p:nvCxnSpPr>
        <p:spPr bwMode="auto">
          <a:xfrm>
            <a:off x="7641930" y="3861697"/>
            <a:ext cx="3672408" cy="0"/>
          </a:xfrm>
          <a:prstGeom prst="line">
            <a:avLst/>
          </a:prstGeom>
          <a:solidFill>
            <a:srgbClr val="484849"/>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22">
            <a:extLst>
              <a:ext uri="{FF2B5EF4-FFF2-40B4-BE49-F238E27FC236}">
                <a16:creationId xmlns:a16="http://schemas.microsoft.com/office/drawing/2014/main" id="{0DA22520-107D-4F01-998E-ACBF17029D46}"/>
              </a:ext>
            </a:extLst>
          </p:cNvPr>
          <p:cNvCxnSpPr/>
          <p:nvPr/>
        </p:nvCxnSpPr>
        <p:spPr bwMode="auto">
          <a:xfrm>
            <a:off x="6876279" y="4927703"/>
            <a:ext cx="3672408" cy="0"/>
          </a:xfrm>
          <a:prstGeom prst="line">
            <a:avLst/>
          </a:prstGeom>
          <a:solidFill>
            <a:srgbClr val="484849"/>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16">
            <a:extLst>
              <a:ext uri="{FF2B5EF4-FFF2-40B4-BE49-F238E27FC236}">
                <a16:creationId xmlns:a16="http://schemas.microsoft.com/office/drawing/2014/main" id="{C2A518D5-0622-46C6-A24C-2C55A686E0D9}"/>
              </a:ext>
            </a:extLst>
          </p:cNvPr>
          <p:cNvSpPr txBox="1"/>
          <p:nvPr/>
        </p:nvSpPr>
        <p:spPr>
          <a:xfrm>
            <a:off x="3332244" y="3289821"/>
            <a:ext cx="166834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加入标题</a:t>
            </a:r>
            <a:endParaRPr kumimoji="0" lang="en-US" altLang="zh-CN"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5" name="TextBox 17">
            <a:extLst>
              <a:ext uri="{FF2B5EF4-FFF2-40B4-BE49-F238E27FC236}">
                <a16:creationId xmlns:a16="http://schemas.microsoft.com/office/drawing/2014/main" id="{CD8966D3-8AB5-42FB-8883-80C5EECC18A1}"/>
              </a:ext>
            </a:extLst>
          </p:cNvPr>
          <p:cNvSpPr txBox="1"/>
          <p:nvPr/>
        </p:nvSpPr>
        <p:spPr>
          <a:xfrm>
            <a:off x="3332244" y="3684185"/>
            <a:ext cx="166834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45%</a:t>
            </a:r>
          </a:p>
        </p:txBody>
      </p:sp>
      <p:sp>
        <p:nvSpPr>
          <p:cNvPr id="26" name="TextBox 18">
            <a:extLst>
              <a:ext uri="{FF2B5EF4-FFF2-40B4-BE49-F238E27FC236}">
                <a16:creationId xmlns:a16="http://schemas.microsoft.com/office/drawing/2014/main" id="{C5254914-DE17-4453-BE1D-7AE43ED30757}"/>
              </a:ext>
            </a:extLst>
          </p:cNvPr>
          <p:cNvSpPr txBox="1"/>
          <p:nvPr/>
        </p:nvSpPr>
        <p:spPr>
          <a:xfrm>
            <a:off x="5079157" y="2119753"/>
            <a:ext cx="1668344" cy="369332"/>
          </a:xfrm>
          <a:prstGeom prst="rect">
            <a:avLst/>
          </a:prstGeom>
          <a:noFill/>
        </p:spPr>
        <p:txBody>
          <a:bodyPr wrap="square" rtlCol="0">
            <a:spAutoFit/>
          </a:bodyPr>
          <a:lstStyle/>
          <a:p>
            <a:pPr lvl="0" algn="ctr">
              <a:defRPr/>
            </a:pPr>
            <a:r>
              <a:rPr lang="zh-CN" altLang="en-US" kern="0" dirty="0">
                <a:solidFill>
                  <a:srgbClr val="FFFFFF"/>
                </a:solidFill>
                <a:latin typeface="微软雅黑" panose="020B0503020204020204" pitchFamily="34" charset="-122"/>
                <a:ea typeface="微软雅黑" panose="020B0503020204020204" pitchFamily="34" charset="-122"/>
              </a:rPr>
              <a:t>加入标题</a:t>
            </a:r>
            <a:endParaRPr lang="en-US" altLang="zh-CN" kern="0" dirty="0">
              <a:solidFill>
                <a:srgbClr val="FFFFFF"/>
              </a:solidFill>
              <a:latin typeface="微软雅黑" panose="020B0503020204020204" pitchFamily="34" charset="-122"/>
              <a:ea typeface="微软雅黑" panose="020B0503020204020204" pitchFamily="34" charset="-122"/>
            </a:endParaRPr>
          </a:p>
        </p:txBody>
      </p:sp>
      <p:sp>
        <p:nvSpPr>
          <p:cNvPr id="27" name="TextBox 19">
            <a:extLst>
              <a:ext uri="{FF2B5EF4-FFF2-40B4-BE49-F238E27FC236}">
                <a16:creationId xmlns:a16="http://schemas.microsoft.com/office/drawing/2014/main" id="{3EA95CFF-70C5-478E-BC48-0CEA66AA871D}"/>
              </a:ext>
            </a:extLst>
          </p:cNvPr>
          <p:cNvSpPr txBox="1"/>
          <p:nvPr/>
        </p:nvSpPr>
        <p:spPr>
          <a:xfrm>
            <a:off x="5079157" y="2414943"/>
            <a:ext cx="166834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22%</a:t>
            </a:r>
          </a:p>
        </p:txBody>
      </p:sp>
      <p:sp>
        <p:nvSpPr>
          <p:cNvPr id="28" name="TextBox 20">
            <a:extLst>
              <a:ext uri="{FF2B5EF4-FFF2-40B4-BE49-F238E27FC236}">
                <a16:creationId xmlns:a16="http://schemas.microsoft.com/office/drawing/2014/main" id="{FBFDC025-C6B4-4932-B847-EDD13758F310}"/>
              </a:ext>
            </a:extLst>
          </p:cNvPr>
          <p:cNvSpPr txBox="1"/>
          <p:nvPr/>
        </p:nvSpPr>
        <p:spPr>
          <a:xfrm>
            <a:off x="5079157" y="4453520"/>
            <a:ext cx="1668344" cy="338554"/>
          </a:xfrm>
          <a:prstGeom prst="rect">
            <a:avLst/>
          </a:prstGeom>
          <a:noFill/>
        </p:spPr>
        <p:txBody>
          <a:bodyPr wrap="square" rtlCol="0">
            <a:spAutoFit/>
          </a:bodyPr>
          <a:lstStyle/>
          <a:p>
            <a:pPr lvl="0" algn="ctr">
              <a:defRPr/>
            </a:pPr>
            <a:r>
              <a:rPr lang="zh-CN" altLang="en-US" sz="1600" kern="0" dirty="0">
                <a:solidFill>
                  <a:srgbClr val="FFFFFF"/>
                </a:solidFill>
                <a:latin typeface="微软雅黑" panose="020B0503020204020204" pitchFamily="34" charset="-122"/>
                <a:ea typeface="微软雅黑" panose="020B0503020204020204" pitchFamily="34" charset="-122"/>
              </a:rPr>
              <a:t>加入标题</a:t>
            </a:r>
            <a:endParaRPr lang="en-US" altLang="zh-CN" sz="1600" kern="0" dirty="0">
              <a:solidFill>
                <a:srgbClr val="FFFFFF"/>
              </a:solidFill>
              <a:latin typeface="微软雅黑" panose="020B0503020204020204" pitchFamily="34" charset="-122"/>
              <a:ea typeface="微软雅黑" panose="020B0503020204020204" pitchFamily="34" charset="-122"/>
            </a:endParaRPr>
          </a:p>
        </p:txBody>
      </p:sp>
      <p:sp>
        <p:nvSpPr>
          <p:cNvPr id="29" name="TextBox 21">
            <a:extLst>
              <a:ext uri="{FF2B5EF4-FFF2-40B4-BE49-F238E27FC236}">
                <a16:creationId xmlns:a16="http://schemas.microsoft.com/office/drawing/2014/main" id="{A4E5E3D8-99B2-40FE-8A8A-6C3C4FBC6ECF}"/>
              </a:ext>
            </a:extLst>
          </p:cNvPr>
          <p:cNvSpPr txBox="1"/>
          <p:nvPr/>
        </p:nvSpPr>
        <p:spPr>
          <a:xfrm>
            <a:off x="5079157" y="4748710"/>
            <a:ext cx="166834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19%</a:t>
            </a:r>
          </a:p>
        </p:txBody>
      </p:sp>
      <p:sp>
        <p:nvSpPr>
          <p:cNvPr id="30" name="TextBox 22">
            <a:extLst>
              <a:ext uri="{FF2B5EF4-FFF2-40B4-BE49-F238E27FC236}">
                <a16:creationId xmlns:a16="http://schemas.microsoft.com/office/drawing/2014/main" id="{4C1639B3-BE3C-4D46-9634-E6CC97F6DC25}"/>
              </a:ext>
            </a:extLst>
          </p:cNvPr>
          <p:cNvSpPr txBox="1"/>
          <p:nvPr/>
        </p:nvSpPr>
        <p:spPr>
          <a:xfrm>
            <a:off x="6009200" y="3549461"/>
            <a:ext cx="1668344" cy="307777"/>
          </a:xfrm>
          <a:prstGeom prst="rect">
            <a:avLst/>
          </a:prstGeom>
          <a:noFill/>
        </p:spPr>
        <p:txBody>
          <a:bodyPr wrap="square" rtlCol="0">
            <a:spAutoFit/>
          </a:bodyPr>
          <a:lstStyle/>
          <a:p>
            <a:pPr lvl="0" algn="ctr">
              <a:defRPr/>
            </a:pPr>
            <a:r>
              <a:rPr lang="zh-CN" altLang="en-US" sz="1400" kern="0" dirty="0">
                <a:solidFill>
                  <a:srgbClr val="FFFFFF"/>
                </a:solidFill>
                <a:latin typeface="微软雅黑" panose="020B0503020204020204" pitchFamily="34" charset="-122"/>
                <a:ea typeface="微软雅黑" panose="020B0503020204020204" pitchFamily="34" charset="-122"/>
              </a:rPr>
              <a:t>加入标题</a:t>
            </a:r>
            <a:endParaRPr lang="en-US" altLang="zh-CN" sz="1400" kern="0" dirty="0">
              <a:solidFill>
                <a:srgbClr val="FFFFFF"/>
              </a:solidFill>
              <a:latin typeface="微软雅黑" panose="020B0503020204020204" pitchFamily="34" charset="-122"/>
              <a:ea typeface="微软雅黑" panose="020B0503020204020204" pitchFamily="34" charset="-122"/>
            </a:endParaRPr>
          </a:p>
        </p:txBody>
      </p:sp>
      <p:sp>
        <p:nvSpPr>
          <p:cNvPr id="31" name="TextBox 23">
            <a:extLst>
              <a:ext uri="{FF2B5EF4-FFF2-40B4-BE49-F238E27FC236}">
                <a16:creationId xmlns:a16="http://schemas.microsoft.com/office/drawing/2014/main" id="{A862BEDB-FC03-4F3A-90DC-855841210F45}"/>
              </a:ext>
            </a:extLst>
          </p:cNvPr>
          <p:cNvSpPr txBox="1"/>
          <p:nvPr/>
        </p:nvSpPr>
        <p:spPr>
          <a:xfrm>
            <a:off x="5966262" y="3711480"/>
            <a:ext cx="166834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14%</a:t>
            </a:r>
          </a:p>
        </p:txBody>
      </p:sp>
      <p:sp>
        <p:nvSpPr>
          <p:cNvPr id="32" name="TextBox 24">
            <a:extLst>
              <a:ext uri="{FF2B5EF4-FFF2-40B4-BE49-F238E27FC236}">
                <a16:creationId xmlns:a16="http://schemas.microsoft.com/office/drawing/2014/main" id="{F00F2F8D-4A87-40EA-B320-DE5128D5877C}"/>
              </a:ext>
            </a:extLst>
          </p:cNvPr>
          <p:cNvSpPr txBox="1"/>
          <p:nvPr/>
        </p:nvSpPr>
        <p:spPr>
          <a:xfrm>
            <a:off x="7457734" y="2027049"/>
            <a:ext cx="3292699" cy="523220"/>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33" name="TextBox 25">
            <a:extLst>
              <a:ext uri="{FF2B5EF4-FFF2-40B4-BE49-F238E27FC236}">
                <a16:creationId xmlns:a16="http://schemas.microsoft.com/office/drawing/2014/main" id="{1D064C0B-8F93-4FF0-B01D-4BB014BC6EEE}"/>
              </a:ext>
            </a:extLst>
          </p:cNvPr>
          <p:cNvSpPr txBox="1"/>
          <p:nvPr/>
        </p:nvSpPr>
        <p:spPr>
          <a:xfrm>
            <a:off x="8030940" y="3257073"/>
            <a:ext cx="3292699" cy="523220"/>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34" name="TextBox 27">
            <a:extLst>
              <a:ext uri="{FF2B5EF4-FFF2-40B4-BE49-F238E27FC236}">
                <a16:creationId xmlns:a16="http://schemas.microsoft.com/office/drawing/2014/main" id="{C832B176-9E77-403E-8FF5-6F0FF5652607}"/>
              </a:ext>
            </a:extLst>
          </p:cNvPr>
          <p:cNvSpPr txBox="1"/>
          <p:nvPr/>
        </p:nvSpPr>
        <p:spPr>
          <a:xfrm>
            <a:off x="7457734" y="4325482"/>
            <a:ext cx="3292699" cy="523220"/>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Tree>
    <p:extLst>
      <p:ext uri="{BB962C8B-B14F-4D97-AF65-F5344CB8AC3E}">
        <p14:creationId xmlns:p14="http://schemas.microsoft.com/office/powerpoint/2010/main" val="221610877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40000">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14:bounceEnd="40000">
                                          <p:cBhvr additive="base">
                                            <p:cTn id="12" dur="50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14:presetBounceEnd="40000">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14:bounceEnd="40000">
                                          <p:cBhvr additive="base">
                                            <p:cTn id="16" dur="50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14:presetBounceEnd="40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40000">
                                          <p:cBhvr additive="base">
                                            <p:cTn id="21"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14:presetBounceEnd="40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40000">
                                          <p:cBhvr additive="base">
                                            <p:cTn id="25"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31"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 calcmode="lin" valueType="num">
                                          <p:cBhvr>
                                            <p:cTn id="32" dur="500" fill="hold"/>
                                            <p:tgtEl>
                                              <p:spTgt spid="24"/>
                                            </p:tgtEl>
                                            <p:attrNameLst>
                                              <p:attrName>style.rotation</p:attrName>
                                            </p:attrNameLst>
                                          </p:cBhvr>
                                          <p:tavLst>
                                            <p:tav tm="0">
                                              <p:val>
                                                <p:fltVal val="90"/>
                                              </p:val>
                                            </p:tav>
                                            <p:tav tm="100000">
                                              <p:val>
                                                <p:fltVal val="0"/>
                                              </p:val>
                                            </p:tav>
                                          </p:tavLst>
                                        </p:anim>
                                        <p:animEffect transition="in" filter="fade">
                                          <p:cBhvr>
                                            <p:cTn id="33" dur="500"/>
                                            <p:tgtEl>
                                              <p:spTgt spid="2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 calcmode="lin" valueType="num">
                                          <p:cBhvr>
                                            <p:cTn id="38" dur="500" fill="hold"/>
                                            <p:tgtEl>
                                              <p:spTgt spid="25"/>
                                            </p:tgtEl>
                                            <p:attrNameLst>
                                              <p:attrName>style.rotation</p:attrName>
                                            </p:attrNameLst>
                                          </p:cBhvr>
                                          <p:tavLst>
                                            <p:tav tm="0">
                                              <p:val>
                                                <p:fltVal val="90"/>
                                              </p:val>
                                            </p:tav>
                                            <p:tav tm="100000">
                                              <p:val>
                                                <p:fltVal val="0"/>
                                              </p:val>
                                            </p:tav>
                                          </p:tavLst>
                                        </p:anim>
                                        <p:animEffect transition="in" filter="fade">
                                          <p:cBhvr>
                                            <p:cTn id="39" dur="500"/>
                                            <p:tgtEl>
                                              <p:spTgt spid="2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 calcmode="lin" valueType="num">
                                          <p:cBhvr>
                                            <p:cTn id="44" dur="500" fill="hold"/>
                                            <p:tgtEl>
                                              <p:spTgt spid="26"/>
                                            </p:tgtEl>
                                            <p:attrNameLst>
                                              <p:attrName>style.rotation</p:attrName>
                                            </p:attrNameLst>
                                          </p:cBhvr>
                                          <p:tavLst>
                                            <p:tav tm="0">
                                              <p:val>
                                                <p:fltVal val="90"/>
                                              </p:val>
                                            </p:tav>
                                            <p:tav tm="100000">
                                              <p:val>
                                                <p:fltVal val="0"/>
                                              </p:val>
                                            </p:tav>
                                          </p:tavLst>
                                        </p:anim>
                                        <p:animEffect transition="in" filter="fade">
                                          <p:cBhvr>
                                            <p:cTn id="45" dur="500"/>
                                            <p:tgtEl>
                                              <p:spTgt spid="26"/>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 calcmode="lin" valueType="num">
                                          <p:cBhvr>
                                            <p:cTn id="50" dur="500" fill="hold"/>
                                            <p:tgtEl>
                                              <p:spTgt spid="27"/>
                                            </p:tgtEl>
                                            <p:attrNameLst>
                                              <p:attrName>style.rotation</p:attrName>
                                            </p:attrNameLst>
                                          </p:cBhvr>
                                          <p:tavLst>
                                            <p:tav tm="0">
                                              <p:val>
                                                <p:fltVal val="90"/>
                                              </p:val>
                                            </p:tav>
                                            <p:tav tm="100000">
                                              <p:val>
                                                <p:fltVal val="0"/>
                                              </p:val>
                                            </p:tav>
                                          </p:tavLst>
                                        </p:anim>
                                        <p:animEffect transition="in" filter="fade">
                                          <p:cBhvr>
                                            <p:cTn id="51" dur="500"/>
                                            <p:tgtEl>
                                              <p:spTgt spid="2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 calcmode="lin" valueType="num">
                                          <p:cBhvr>
                                            <p:cTn id="56" dur="500" fill="hold"/>
                                            <p:tgtEl>
                                              <p:spTgt spid="30"/>
                                            </p:tgtEl>
                                            <p:attrNameLst>
                                              <p:attrName>style.rotation</p:attrName>
                                            </p:attrNameLst>
                                          </p:cBhvr>
                                          <p:tavLst>
                                            <p:tav tm="0">
                                              <p:val>
                                                <p:fltVal val="90"/>
                                              </p:val>
                                            </p:tav>
                                            <p:tav tm="100000">
                                              <p:val>
                                                <p:fltVal val="0"/>
                                              </p:val>
                                            </p:tav>
                                          </p:tavLst>
                                        </p:anim>
                                        <p:animEffect transition="in" filter="fade">
                                          <p:cBhvr>
                                            <p:cTn id="57" dur="500"/>
                                            <p:tgtEl>
                                              <p:spTgt spid="30"/>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 calcmode="lin" valueType="num">
                                          <p:cBhvr>
                                            <p:cTn id="62" dur="500" fill="hold"/>
                                            <p:tgtEl>
                                              <p:spTgt spid="31"/>
                                            </p:tgtEl>
                                            <p:attrNameLst>
                                              <p:attrName>style.rotation</p:attrName>
                                            </p:attrNameLst>
                                          </p:cBhvr>
                                          <p:tavLst>
                                            <p:tav tm="0">
                                              <p:val>
                                                <p:fltVal val="90"/>
                                              </p:val>
                                            </p:tav>
                                            <p:tav tm="100000">
                                              <p:val>
                                                <p:fltVal val="0"/>
                                              </p:val>
                                            </p:tav>
                                          </p:tavLst>
                                        </p:anim>
                                        <p:animEffect transition="in" filter="fade">
                                          <p:cBhvr>
                                            <p:cTn id="63" dur="500"/>
                                            <p:tgtEl>
                                              <p:spTgt spid="31"/>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 calcmode="lin" valueType="num">
                                          <p:cBhvr>
                                            <p:cTn id="68" dur="500" fill="hold"/>
                                            <p:tgtEl>
                                              <p:spTgt spid="28"/>
                                            </p:tgtEl>
                                            <p:attrNameLst>
                                              <p:attrName>style.rotation</p:attrName>
                                            </p:attrNameLst>
                                          </p:cBhvr>
                                          <p:tavLst>
                                            <p:tav tm="0">
                                              <p:val>
                                                <p:fltVal val="90"/>
                                              </p:val>
                                            </p:tav>
                                            <p:tav tm="100000">
                                              <p:val>
                                                <p:fltVal val="0"/>
                                              </p:val>
                                            </p:tav>
                                          </p:tavLst>
                                        </p:anim>
                                        <p:animEffect transition="in" filter="fade">
                                          <p:cBhvr>
                                            <p:cTn id="69" dur="500"/>
                                            <p:tgtEl>
                                              <p:spTgt spid="28"/>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 calcmode="lin" valueType="num">
                                          <p:cBhvr>
                                            <p:cTn id="74" dur="500" fill="hold"/>
                                            <p:tgtEl>
                                              <p:spTgt spid="29"/>
                                            </p:tgtEl>
                                            <p:attrNameLst>
                                              <p:attrName>style.rotation</p:attrName>
                                            </p:attrNameLst>
                                          </p:cBhvr>
                                          <p:tavLst>
                                            <p:tav tm="0">
                                              <p:val>
                                                <p:fltVal val="90"/>
                                              </p:val>
                                            </p:tav>
                                            <p:tav tm="100000">
                                              <p:val>
                                                <p:fltVal val="0"/>
                                              </p:val>
                                            </p:tav>
                                          </p:tavLst>
                                        </p:anim>
                                        <p:animEffect transition="in" filter="fade">
                                          <p:cBhvr>
                                            <p:cTn id="75" dur="500"/>
                                            <p:tgtEl>
                                              <p:spTgt spid="29"/>
                                            </p:tgtEl>
                                          </p:cBhvr>
                                        </p:animEffect>
                                      </p:childTnLst>
                                    </p:cTn>
                                  </p:par>
                                </p:childTnLst>
                              </p:cTn>
                            </p:par>
                            <p:par>
                              <p:cTn id="76" fill="hold">
                                <p:stCondLst>
                                  <p:cond delay="2000"/>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par>
                                    <p:cTn id="80" presetID="22" presetClass="entr" presetSubtype="8"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par>
                                    <p:cTn id="83" presetID="22" presetClass="entr" presetSubtype="8"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500"/>
                                            <p:tgtEl>
                                              <p:spTgt spid="23"/>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500"/>
                                            <p:tgtEl>
                                              <p:spTgt spid="33"/>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p:bldP spid="25" grpId="0"/>
          <p:bldP spid="26" grpId="0"/>
          <p:bldP spid="27" grpId="0"/>
          <p:bldP spid="28" grpId="0"/>
          <p:bldP spid="29" grpId="0"/>
          <p:bldP spid="30" grpId="0"/>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31"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 calcmode="lin" valueType="num">
                                          <p:cBhvr>
                                            <p:cTn id="32" dur="500" fill="hold"/>
                                            <p:tgtEl>
                                              <p:spTgt spid="24"/>
                                            </p:tgtEl>
                                            <p:attrNameLst>
                                              <p:attrName>style.rotation</p:attrName>
                                            </p:attrNameLst>
                                          </p:cBhvr>
                                          <p:tavLst>
                                            <p:tav tm="0">
                                              <p:val>
                                                <p:fltVal val="90"/>
                                              </p:val>
                                            </p:tav>
                                            <p:tav tm="100000">
                                              <p:val>
                                                <p:fltVal val="0"/>
                                              </p:val>
                                            </p:tav>
                                          </p:tavLst>
                                        </p:anim>
                                        <p:animEffect transition="in" filter="fade">
                                          <p:cBhvr>
                                            <p:cTn id="33" dur="500"/>
                                            <p:tgtEl>
                                              <p:spTgt spid="2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 calcmode="lin" valueType="num">
                                          <p:cBhvr>
                                            <p:cTn id="38" dur="500" fill="hold"/>
                                            <p:tgtEl>
                                              <p:spTgt spid="25"/>
                                            </p:tgtEl>
                                            <p:attrNameLst>
                                              <p:attrName>style.rotation</p:attrName>
                                            </p:attrNameLst>
                                          </p:cBhvr>
                                          <p:tavLst>
                                            <p:tav tm="0">
                                              <p:val>
                                                <p:fltVal val="90"/>
                                              </p:val>
                                            </p:tav>
                                            <p:tav tm="100000">
                                              <p:val>
                                                <p:fltVal val="0"/>
                                              </p:val>
                                            </p:tav>
                                          </p:tavLst>
                                        </p:anim>
                                        <p:animEffect transition="in" filter="fade">
                                          <p:cBhvr>
                                            <p:cTn id="39" dur="500"/>
                                            <p:tgtEl>
                                              <p:spTgt spid="2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 calcmode="lin" valueType="num">
                                          <p:cBhvr>
                                            <p:cTn id="44" dur="500" fill="hold"/>
                                            <p:tgtEl>
                                              <p:spTgt spid="26"/>
                                            </p:tgtEl>
                                            <p:attrNameLst>
                                              <p:attrName>style.rotation</p:attrName>
                                            </p:attrNameLst>
                                          </p:cBhvr>
                                          <p:tavLst>
                                            <p:tav tm="0">
                                              <p:val>
                                                <p:fltVal val="90"/>
                                              </p:val>
                                            </p:tav>
                                            <p:tav tm="100000">
                                              <p:val>
                                                <p:fltVal val="0"/>
                                              </p:val>
                                            </p:tav>
                                          </p:tavLst>
                                        </p:anim>
                                        <p:animEffect transition="in" filter="fade">
                                          <p:cBhvr>
                                            <p:cTn id="45" dur="500"/>
                                            <p:tgtEl>
                                              <p:spTgt spid="26"/>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 calcmode="lin" valueType="num">
                                          <p:cBhvr>
                                            <p:cTn id="50" dur="500" fill="hold"/>
                                            <p:tgtEl>
                                              <p:spTgt spid="27"/>
                                            </p:tgtEl>
                                            <p:attrNameLst>
                                              <p:attrName>style.rotation</p:attrName>
                                            </p:attrNameLst>
                                          </p:cBhvr>
                                          <p:tavLst>
                                            <p:tav tm="0">
                                              <p:val>
                                                <p:fltVal val="90"/>
                                              </p:val>
                                            </p:tav>
                                            <p:tav tm="100000">
                                              <p:val>
                                                <p:fltVal val="0"/>
                                              </p:val>
                                            </p:tav>
                                          </p:tavLst>
                                        </p:anim>
                                        <p:animEffect transition="in" filter="fade">
                                          <p:cBhvr>
                                            <p:cTn id="51" dur="500"/>
                                            <p:tgtEl>
                                              <p:spTgt spid="2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 calcmode="lin" valueType="num">
                                          <p:cBhvr>
                                            <p:cTn id="56" dur="500" fill="hold"/>
                                            <p:tgtEl>
                                              <p:spTgt spid="30"/>
                                            </p:tgtEl>
                                            <p:attrNameLst>
                                              <p:attrName>style.rotation</p:attrName>
                                            </p:attrNameLst>
                                          </p:cBhvr>
                                          <p:tavLst>
                                            <p:tav tm="0">
                                              <p:val>
                                                <p:fltVal val="90"/>
                                              </p:val>
                                            </p:tav>
                                            <p:tav tm="100000">
                                              <p:val>
                                                <p:fltVal val="0"/>
                                              </p:val>
                                            </p:tav>
                                          </p:tavLst>
                                        </p:anim>
                                        <p:animEffect transition="in" filter="fade">
                                          <p:cBhvr>
                                            <p:cTn id="57" dur="500"/>
                                            <p:tgtEl>
                                              <p:spTgt spid="30"/>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 calcmode="lin" valueType="num">
                                          <p:cBhvr>
                                            <p:cTn id="62" dur="500" fill="hold"/>
                                            <p:tgtEl>
                                              <p:spTgt spid="31"/>
                                            </p:tgtEl>
                                            <p:attrNameLst>
                                              <p:attrName>style.rotation</p:attrName>
                                            </p:attrNameLst>
                                          </p:cBhvr>
                                          <p:tavLst>
                                            <p:tav tm="0">
                                              <p:val>
                                                <p:fltVal val="90"/>
                                              </p:val>
                                            </p:tav>
                                            <p:tav tm="100000">
                                              <p:val>
                                                <p:fltVal val="0"/>
                                              </p:val>
                                            </p:tav>
                                          </p:tavLst>
                                        </p:anim>
                                        <p:animEffect transition="in" filter="fade">
                                          <p:cBhvr>
                                            <p:cTn id="63" dur="500"/>
                                            <p:tgtEl>
                                              <p:spTgt spid="31"/>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 calcmode="lin" valueType="num">
                                          <p:cBhvr>
                                            <p:cTn id="68" dur="500" fill="hold"/>
                                            <p:tgtEl>
                                              <p:spTgt spid="28"/>
                                            </p:tgtEl>
                                            <p:attrNameLst>
                                              <p:attrName>style.rotation</p:attrName>
                                            </p:attrNameLst>
                                          </p:cBhvr>
                                          <p:tavLst>
                                            <p:tav tm="0">
                                              <p:val>
                                                <p:fltVal val="90"/>
                                              </p:val>
                                            </p:tav>
                                            <p:tav tm="100000">
                                              <p:val>
                                                <p:fltVal val="0"/>
                                              </p:val>
                                            </p:tav>
                                          </p:tavLst>
                                        </p:anim>
                                        <p:animEffect transition="in" filter="fade">
                                          <p:cBhvr>
                                            <p:cTn id="69" dur="500"/>
                                            <p:tgtEl>
                                              <p:spTgt spid="28"/>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 calcmode="lin" valueType="num">
                                          <p:cBhvr>
                                            <p:cTn id="74" dur="500" fill="hold"/>
                                            <p:tgtEl>
                                              <p:spTgt spid="29"/>
                                            </p:tgtEl>
                                            <p:attrNameLst>
                                              <p:attrName>style.rotation</p:attrName>
                                            </p:attrNameLst>
                                          </p:cBhvr>
                                          <p:tavLst>
                                            <p:tav tm="0">
                                              <p:val>
                                                <p:fltVal val="90"/>
                                              </p:val>
                                            </p:tav>
                                            <p:tav tm="100000">
                                              <p:val>
                                                <p:fltVal val="0"/>
                                              </p:val>
                                            </p:tav>
                                          </p:tavLst>
                                        </p:anim>
                                        <p:animEffect transition="in" filter="fade">
                                          <p:cBhvr>
                                            <p:cTn id="75" dur="500"/>
                                            <p:tgtEl>
                                              <p:spTgt spid="29"/>
                                            </p:tgtEl>
                                          </p:cBhvr>
                                        </p:animEffect>
                                      </p:childTnLst>
                                    </p:cTn>
                                  </p:par>
                                </p:childTnLst>
                              </p:cTn>
                            </p:par>
                            <p:par>
                              <p:cTn id="76" fill="hold">
                                <p:stCondLst>
                                  <p:cond delay="2000"/>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par>
                                    <p:cTn id="80" presetID="22" presetClass="entr" presetSubtype="8"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par>
                                    <p:cTn id="83" presetID="22" presetClass="entr" presetSubtype="8"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500"/>
                                            <p:tgtEl>
                                              <p:spTgt spid="23"/>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500"/>
                                            <p:tgtEl>
                                              <p:spTgt spid="33"/>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p:bldP spid="25" grpId="0"/>
          <p:bldP spid="26" grpId="0"/>
          <p:bldP spid="27" grpId="0"/>
          <p:bldP spid="28" grpId="0"/>
          <p:bldP spid="29" grpId="0"/>
          <p:bldP spid="30" grpId="0"/>
          <p:bldP spid="31" grpId="0"/>
          <p:bldP spid="32" grpId="0"/>
          <p:bldP spid="33" grpId="0"/>
          <p:bldP spid="3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sp>
        <p:nvSpPr>
          <p:cNvPr id="74" name="Freeform 26">
            <a:extLst>
              <a:ext uri="{FF2B5EF4-FFF2-40B4-BE49-F238E27FC236}">
                <a16:creationId xmlns:a16="http://schemas.microsoft.com/office/drawing/2014/main" id="{43F42DF3-37AC-4502-8A31-2660041EEA0F}"/>
              </a:ext>
            </a:extLst>
          </p:cNvPr>
          <p:cNvSpPr>
            <a:spLocks/>
          </p:cNvSpPr>
          <p:nvPr/>
        </p:nvSpPr>
        <p:spPr bwMode="auto">
          <a:xfrm>
            <a:off x="4911459" y="1826365"/>
            <a:ext cx="1617249" cy="1678212"/>
          </a:xfrm>
          <a:custGeom>
            <a:avLst/>
            <a:gdLst>
              <a:gd name="T0" fmla="*/ 0 w 3147"/>
              <a:gd name="T1" fmla="*/ 1787 h 3147"/>
              <a:gd name="T2" fmla="*/ 1787 w 3147"/>
              <a:gd name="T3" fmla="*/ 0 h 3147"/>
              <a:gd name="T4" fmla="*/ 3147 w 3147"/>
              <a:gd name="T5" fmla="*/ 0 h 3147"/>
              <a:gd name="T6" fmla="*/ 0 w 3147"/>
              <a:gd name="T7" fmla="*/ 3147 h 3147"/>
              <a:gd name="T8" fmla="*/ 0 w 3147"/>
              <a:gd name="T9" fmla="*/ 1787 h 3147"/>
            </a:gdLst>
            <a:ahLst/>
            <a:cxnLst>
              <a:cxn ang="0">
                <a:pos x="T0" y="T1"/>
              </a:cxn>
              <a:cxn ang="0">
                <a:pos x="T2" y="T3"/>
              </a:cxn>
              <a:cxn ang="0">
                <a:pos x="T4" y="T5"/>
              </a:cxn>
              <a:cxn ang="0">
                <a:pos x="T6" y="T7"/>
              </a:cxn>
              <a:cxn ang="0">
                <a:pos x="T8" y="T9"/>
              </a:cxn>
            </a:cxnLst>
            <a:rect l="0" t="0" r="r" b="b"/>
            <a:pathLst>
              <a:path w="3147" h="3147">
                <a:moveTo>
                  <a:pt x="0" y="1787"/>
                </a:moveTo>
                <a:lnTo>
                  <a:pt x="1787" y="0"/>
                </a:lnTo>
                <a:lnTo>
                  <a:pt x="3147" y="0"/>
                </a:lnTo>
                <a:lnTo>
                  <a:pt x="0" y="3147"/>
                </a:lnTo>
                <a:lnTo>
                  <a:pt x="0" y="1787"/>
                </a:lnTo>
                <a:close/>
              </a:path>
            </a:pathLst>
          </a:custGeom>
          <a:solidFill>
            <a:srgbClr val="C32027"/>
          </a:solidFill>
          <a:ln w="9525">
            <a:noFill/>
            <a:round/>
            <a:headEnd/>
            <a:tailEnd/>
          </a:ln>
        </p:spPr>
        <p:txBody>
          <a:bodyPr vert="horz" wrap="square" lIns="122127" tIns="61064" rIns="122127" bIns="61064" numCol="1" anchor="t" anchorCtr="0" compatLnSpc="1">
            <a:prstTxWarp prst="textNoShape">
              <a:avLst/>
            </a:prstTxWarp>
          </a:bodyPr>
          <a:lstStyle/>
          <a:p>
            <a:endParaRPr lang="zh-CN" altLang="en-US" sz="1600"/>
          </a:p>
        </p:txBody>
      </p:sp>
      <p:sp>
        <p:nvSpPr>
          <p:cNvPr id="75" name="Freeform 27">
            <a:extLst>
              <a:ext uri="{FF2B5EF4-FFF2-40B4-BE49-F238E27FC236}">
                <a16:creationId xmlns:a16="http://schemas.microsoft.com/office/drawing/2014/main" id="{76A40C23-3A58-4E5F-95F5-650824F1B2BD}"/>
              </a:ext>
            </a:extLst>
          </p:cNvPr>
          <p:cNvSpPr>
            <a:spLocks/>
          </p:cNvSpPr>
          <p:nvPr/>
        </p:nvSpPr>
        <p:spPr bwMode="auto">
          <a:xfrm>
            <a:off x="6581297" y="1826365"/>
            <a:ext cx="1617249" cy="1678212"/>
          </a:xfrm>
          <a:custGeom>
            <a:avLst/>
            <a:gdLst>
              <a:gd name="T0" fmla="*/ 3147 w 3147"/>
              <a:gd name="T1" fmla="*/ 1787 h 3147"/>
              <a:gd name="T2" fmla="*/ 1360 w 3147"/>
              <a:gd name="T3" fmla="*/ 0 h 3147"/>
              <a:gd name="T4" fmla="*/ 0 w 3147"/>
              <a:gd name="T5" fmla="*/ 0 h 3147"/>
              <a:gd name="T6" fmla="*/ 3147 w 3147"/>
              <a:gd name="T7" fmla="*/ 3147 h 3147"/>
              <a:gd name="T8" fmla="*/ 3147 w 3147"/>
              <a:gd name="T9" fmla="*/ 1787 h 3147"/>
            </a:gdLst>
            <a:ahLst/>
            <a:cxnLst>
              <a:cxn ang="0">
                <a:pos x="T0" y="T1"/>
              </a:cxn>
              <a:cxn ang="0">
                <a:pos x="T2" y="T3"/>
              </a:cxn>
              <a:cxn ang="0">
                <a:pos x="T4" y="T5"/>
              </a:cxn>
              <a:cxn ang="0">
                <a:pos x="T6" y="T7"/>
              </a:cxn>
              <a:cxn ang="0">
                <a:pos x="T8" y="T9"/>
              </a:cxn>
            </a:cxnLst>
            <a:rect l="0" t="0" r="r" b="b"/>
            <a:pathLst>
              <a:path w="3147" h="3147">
                <a:moveTo>
                  <a:pt x="3147" y="1787"/>
                </a:moveTo>
                <a:lnTo>
                  <a:pt x="1360" y="0"/>
                </a:lnTo>
                <a:lnTo>
                  <a:pt x="0" y="0"/>
                </a:lnTo>
                <a:lnTo>
                  <a:pt x="3147" y="3147"/>
                </a:lnTo>
                <a:lnTo>
                  <a:pt x="3147" y="1787"/>
                </a:lnTo>
                <a:close/>
              </a:path>
            </a:pathLst>
          </a:custGeom>
          <a:solidFill>
            <a:schemeClr val="tx2">
              <a:lumMod val="50000"/>
            </a:schemeClr>
          </a:solidFill>
          <a:ln w="9525">
            <a:noFill/>
            <a:round/>
            <a:headEnd/>
            <a:tailEnd/>
          </a:ln>
        </p:spPr>
        <p:txBody>
          <a:bodyPr vert="horz" wrap="square" lIns="122127" tIns="61064" rIns="122127" bIns="61064" numCol="1" anchor="t" anchorCtr="0" compatLnSpc="1">
            <a:prstTxWarp prst="textNoShape">
              <a:avLst/>
            </a:prstTxWarp>
          </a:bodyPr>
          <a:lstStyle/>
          <a:p>
            <a:endParaRPr lang="zh-CN" altLang="en-US" sz="1600"/>
          </a:p>
        </p:txBody>
      </p:sp>
      <p:sp>
        <p:nvSpPr>
          <p:cNvPr id="76" name="Freeform 28">
            <a:extLst>
              <a:ext uri="{FF2B5EF4-FFF2-40B4-BE49-F238E27FC236}">
                <a16:creationId xmlns:a16="http://schemas.microsoft.com/office/drawing/2014/main" id="{AA048598-1D04-4F47-888F-3100DD2107DA}"/>
              </a:ext>
            </a:extLst>
          </p:cNvPr>
          <p:cNvSpPr>
            <a:spLocks/>
          </p:cNvSpPr>
          <p:nvPr/>
        </p:nvSpPr>
        <p:spPr bwMode="auto">
          <a:xfrm>
            <a:off x="4911459" y="3559006"/>
            <a:ext cx="1617249" cy="1673678"/>
          </a:xfrm>
          <a:custGeom>
            <a:avLst/>
            <a:gdLst>
              <a:gd name="T0" fmla="*/ 0 w 3147"/>
              <a:gd name="T1" fmla="*/ 1360 h 3147"/>
              <a:gd name="T2" fmla="*/ 1787 w 3147"/>
              <a:gd name="T3" fmla="*/ 3147 h 3147"/>
              <a:gd name="T4" fmla="*/ 3147 w 3147"/>
              <a:gd name="T5" fmla="*/ 3147 h 3147"/>
              <a:gd name="T6" fmla="*/ 0 w 3147"/>
              <a:gd name="T7" fmla="*/ 0 h 3147"/>
              <a:gd name="T8" fmla="*/ 0 w 3147"/>
              <a:gd name="T9" fmla="*/ 1360 h 3147"/>
            </a:gdLst>
            <a:ahLst/>
            <a:cxnLst>
              <a:cxn ang="0">
                <a:pos x="T0" y="T1"/>
              </a:cxn>
              <a:cxn ang="0">
                <a:pos x="T2" y="T3"/>
              </a:cxn>
              <a:cxn ang="0">
                <a:pos x="T4" y="T5"/>
              </a:cxn>
              <a:cxn ang="0">
                <a:pos x="T6" y="T7"/>
              </a:cxn>
              <a:cxn ang="0">
                <a:pos x="T8" y="T9"/>
              </a:cxn>
            </a:cxnLst>
            <a:rect l="0" t="0" r="r" b="b"/>
            <a:pathLst>
              <a:path w="3147" h="3147">
                <a:moveTo>
                  <a:pt x="0" y="1360"/>
                </a:moveTo>
                <a:lnTo>
                  <a:pt x="1787" y="3147"/>
                </a:lnTo>
                <a:lnTo>
                  <a:pt x="3147" y="3147"/>
                </a:lnTo>
                <a:lnTo>
                  <a:pt x="0" y="0"/>
                </a:lnTo>
                <a:lnTo>
                  <a:pt x="0" y="1360"/>
                </a:lnTo>
                <a:close/>
              </a:path>
            </a:pathLst>
          </a:custGeom>
          <a:solidFill>
            <a:schemeClr val="tx2">
              <a:lumMod val="50000"/>
            </a:schemeClr>
          </a:solidFill>
          <a:ln w="9525">
            <a:noFill/>
            <a:round/>
            <a:headEnd/>
            <a:tailEnd/>
          </a:ln>
        </p:spPr>
        <p:txBody>
          <a:bodyPr vert="horz" wrap="square" lIns="122127" tIns="61064" rIns="122127" bIns="61064" numCol="1" anchor="t" anchorCtr="0" compatLnSpc="1">
            <a:prstTxWarp prst="textNoShape">
              <a:avLst/>
            </a:prstTxWarp>
          </a:bodyPr>
          <a:lstStyle/>
          <a:p>
            <a:endParaRPr lang="zh-CN" altLang="en-US" sz="1600"/>
          </a:p>
        </p:txBody>
      </p:sp>
      <p:sp>
        <p:nvSpPr>
          <p:cNvPr id="77" name="Freeform 29">
            <a:extLst>
              <a:ext uri="{FF2B5EF4-FFF2-40B4-BE49-F238E27FC236}">
                <a16:creationId xmlns:a16="http://schemas.microsoft.com/office/drawing/2014/main" id="{C517E9DA-41C4-413B-ABD2-D3DF993D0DBD}"/>
              </a:ext>
            </a:extLst>
          </p:cNvPr>
          <p:cNvSpPr>
            <a:spLocks/>
          </p:cNvSpPr>
          <p:nvPr/>
        </p:nvSpPr>
        <p:spPr bwMode="auto">
          <a:xfrm>
            <a:off x="6581297" y="3559006"/>
            <a:ext cx="1617249" cy="1673678"/>
          </a:xfrm>
          <a:custGeom>
            <a:avLst/>
            <a:gdLst>
              <a:gd name="T0" fmla="*/ 3147 w 3147"/>
              <a:gd name="T1" fmla="*/ 1360 h 3147"/>
              <a:gd name="T2" fmla="*/ 1360 w 3147"/>
              <a:gd name="T3" fmla="*/ 3147 h 3147"/>
              <a:gd name="T4" fmla="*/ 0 w 3147"/>
              <a:gd name="T5" fmla="*/ 3147 h 3147"/>
              <a:gd name="T6" fmla="*/ 3147 w 3147"/>
              <a:gd name="T7" fmla="*/ 0 h 3147"/>
              <a:gd name="T8" fmla="*/ 3147 w 3147"/>
              <a:gd name="T9" fmla="*/ 1360 h 3147"/>
            </a:gdLst>
            <a:ahLst/>
            <a:cxnLst>
              <a:cxn ang="0">
                <a:pos x="T0" y="T1"/>
              </a:cxn>
              <a:cxn ang="0">
                <a:pos x="T2" y="T3"/>
              </a:cxn>
              <a:cxn ang="0">
                <a:pos x="T4" y="T5"/>
              </a:cxn>
              <a:cxn ang="0">
                <a:pos x="T6" y="T7"/>
              </a:cxn>
              <a:cxn ang="0">
                <a:pos x="T8" y="T9"/>
              </a:cxn>
            </a:cxnLst>
            <a:rect l="0" t="0" r="r" b="b"/>
            <a:pathLst>
              <a:path w="3147" h="3147">
                <a:moveTo>
                  <a:pt x="3147" y="1360"/>
                </a:moveTo>
                <a:lnTo>
                  <a:pt x="1360" y="3147"/>
                </a:lnTo>
                <a:lnTo>
                  <a:pt x="0" y="3147"/>
                </a:lnTo>
                <a:lnTo>
                  <a:pt x="3147" y="0"/>
                </a:lnTo>
                <a:lnTo>
                  <a:pt x="3147" y="1360"/>
                </a:lnTo>
                <a:close/>
              </a:path>
            </a:pathLst>
          </a:custGeom>
          <a:solidFill>
            <a:srgbClr val="C32027"/>
          </a:solidFill>
          <a:ln w="9525">
            <a:noFill/>
            <a:round/>
            <a:headEnd/>
            <a:tailEnd/>
          </a:ln>
        </p:spPr>
        <p:txBody>
          <a:bodyPr vert="horz" wrap="square" lIns="122127" tIns="61064" rIns="122127" bIns="61064" numCol="1" anchor="t" anchorCtr="0" compatLnSpc="1">
            <a:prstTxWarp prst="textNoShape">
              <a:avLst/>
            </a:prstTxWarp>
          </a:bodyPr>
          <a:lstStyle/>
          <a:p>
            <a:endParaRPr lang="zh-CN" altLang="en-US" sz="1600"/>
          </a:p>
        </p:txBody>
      </p:sp>
      <p:sp>
        <p:nvSpPr>
          <p:cNvPr id="78" name="Rectangle 13" descr="FD1DDF730CE4456e89755B07FE1653D0# #Rectangle 13">
            <a:extLst>
              <a:ext uri="{FF2B5EF4-FFF2-40B4-BE49-F238E27FC236}">
                <a16:creationId xmlns:a16="http://schemas.microsoft.com/office/drawing/2014/main" id="{67A9C1E8-A740-4069-BDBB-CBE0BF8C39FC}"/>
              </a:ext>
            </a:extLst>
          </p:cNvPr>
          <p:cNvSpPr>
            <a:spLocks noChangeArrowheads="1"/>
          </p:cNvSpPr>
          <p:nvPr/>
        </p:nvSpPr>
        <p:spPr bwMode="auto">
          <a:xfrm>
            <a:off x="8140967" y="1964199"/>
            <a:ext cx="3561533" cy="46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27" tIns="61064" rIns="122127" bIns="61064">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100" dirty="0">
                <a:solidFill>
                  <a:schemeClr val="bg1">
                    <a:lumMod val="50000"/>
                  </a:schemeClr>
                </a:solidFill>
                <a:latin typeface="Bodoni MT Poster Compressed" panose="02070706080601050204" pitchFamily="18" charset="0"/>
                <a:ea typeface="方正兰亭纤黑简体" pitchFamily="65" charset="-122"/>
              </a:rPr>
              <a:t>单击此处添加简短说明，添加简短说明文字，</a:t>
            </a:r>
            <a:endParaRPr lang="en-US" altLang="zh-CN" sz="1100" dirty="0">
              <a:solidFill>
                <a:schemeClr val="bg1">
                  <a:lumMod val="50000"/>
                </a:schemeClr>
              </a:solidFill>
              <a:latin typeface="Bodoni MT Poster Compressed" panose="02070706080601050204" pitchFamily="18" charset="0"/>
              <a:ea typeface="方正兰亭纤黑简体" pitchFamily="65" charset="-122"/>
            </a:endParaRPr>
          </a:p>
          <a:p>
            <a:pPr eaLnBrk="1" hangingPunct="1">
              <a:spcBef>
                <a:spcPct val="0"/>
              </a:spcBef>
              <a:buNone/>
              <a:defRPr/>
            </a:pPr>
            <a:r>
              <a:rPr lang="zh-CN" altLang="en-US" sz="1100" dirty="0">
                <a:solidFill>
                  <a:schemeClr val="bg1">
                    <a:lumMod val="50000"/>
                  </a:schemeClr>
                </a:solidFill>
                <a:latin typeface="Bodoni MT Poster Compressed" panose="02070706080601050204" pitchFamily="18" charset="0"/>
                <a:ea typeface="方正兰亭纤黑简体" pitchFamily="65" charset="-122"/>
              </a:rPr>
              <a:t>具体说明文字添加此处。</a:t>
            </a:r>
            <a:endParaRPr lang="en-US" altLang="zh-CN" sz="1100" dirty="0">
              <a:solidFill>
                <a:schemeClr val="bg1">
                  <a:lumMod val="50000"/>
                </a:schemeClr>
              </a:solidFill>
              <a:latin typeface="Bodoni MT Poster Compressed" panose="02070706080601050204" pitchFamily="18" charset="0"/>
              <a:ea typeface="方正兰亭纤黑简体" pitchFamily="65" charset="-122"/>
            </a:endParaRPr>
          </a:p>
        </p:txBody>
      </p:sp>
      <p:sp>
        <p:nvSpPr>
          <p:cNvPr id="79" name="TextBox 16">
            <a:extLst>
              <a:ext uri="{FF2B5EF4-FFF2-40B4-BE49-F238E27FC236}">
                <a16:creationId xmlns:a16="http://schemas.microsoft.com/office/drawing/2014/main" id="{1FA9BA4A-A752-4DCF-9B9E-08BB6C03244F}"/>
              </a:ext>
            </a:extLst>
          </p:cNvPr>
          <p:cNvSpPr txBox="1"/>
          <p:nvPr/>
        </p:nvSpPr>
        <p:spPr>
          <a:xfrm>
            <a:off x="8379867" y="1388263"/>
            <a:ext cx="1272561" cy="584986"/>
          </a:xfrm>
          <a:prstGeom prst="rect">
            <a:avLst/>
          </a:prstGeom>
          <a:noFill/>
        </p:spPr>
        <p:txBody>
          <a:bodyPr wrap="none" lIns="122127" tIns="61064" rIns="122127" bIns="61064" rtlCol="0">
            <a:spAutoFit/>
          </a:bodyPr>
          <a:lstStyle/>
          <a:p>
            <a:pPr algn="r">
              <a:lnSpc>
                <a:spcPct val="150000"/>
              </a:lnSpc>
            </a:pPr>
            <a:r>
              <a:rPr lang="zh-CN" altLang="en-US" sz="2000" dirty="0">
                <a:solidFill>
                  <a:schemeClr val="bg1">
                    <a:lumMod val="50000"/>
                  </a:schemeClr>
                </a:solidFill>
                <a:latin typeface="微软雅黑" pitchFamily="34" charset="-122"/>
                <a:ea typeface="微软雅黑" pitchFamily="34" charset="-122"/>
                <a:cs typeface="华文黑体" pitchFamily="2" charset="-122"/>
              </a:rPr>
              <a:t>添加标题</a:t>
            </a:r>
          </a:p>
        </p:txBody>
      </p:sp>
      <p:sp>
        <p:nvSpPr>
          <p:cNvPr id="80" name="矩形 261">
            <a:extLst>
              <a:ext uri="{FF2B5EF4-FFF2-40B4-BE49-F238E27FC236}">
                <a16:creationId xmlns:a16="http://schemas.microsoft.com/office/drawing/2014/main" id="{D6C1C7BB-045D-4288-A003-753DFFA46542}"/>
              </a:ext>
            </a:extLst>
          </p:cNvPr>
          <p:cNvSpPr>
            <a:spLocks noChangeArrowheads="1"/>
          </p:cNvSpPr>
          <p:nvPr/>
        </p:nvSpPr>
        <p:spPr bwMode="auto">
          <a:xfrm>
            <a:off x="6003546" y="3926089"/>
            <a:ext cx="1169969" cy="6773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2127" tIns="61064" rIns="122127" bIns="61064">
            <a:spAutoFit/>
          </a:bodyPr>
          <a:lstStyle/>
          <a:p>
            <a:r>
              <a:rPr lang="zh-CN" altLang="en-US" sz="3600" dirty="0">
                <a:solidFill>
                  <a:schemeClr val="bg1">
                    <a:lumMod val="50000"/>
                  </a:schemeClr>
                </a:solidFill>
                <a:latin typeface="AngsanaUPC" panose="02020603050405020304" pitchFamily="18" charset="-34"/>
                <a:ea typeface="黑体" panose="02010609060101010101" pitchFamily="49" charset="-122"/>
              </a:rPr>
              <a:t>标题</a:t>
            </a:r>
          </a:p>
        </p:txBody>
      </p:sp>
      <p:sp>
        <p:nvSpPr>
          <p:cNvPr id="81" name="Rectangle 13" descr="FD1DDF730CE4456e89755B07FE1653D0# #Rectangle 13">
            <a:extLst>
              <a:ext uri="{FF2B5EF4-FFF2-40B4-BE49-F238E27FC236}">
                <a16:creationId xmlns:a16="http://schemas.microsoft.com/office/drawing/2014/main" id="{93FEC385-9A26-43C8-A283-5EEB3CFAEA73}"/>
              </a:ext>
            </a:extLst>
          </p:cNvPr>
          <p:cNvSpPr>
            <a:spLocks noChangeArrowheads="1"/>
          </p:cNvSpPr>
          <p:nvPr/>
        </p:nvSpPr>
        <p:spPr bwMode="auto">
          <a:xfrm>
            <a:off x="8140967" y="4999537"/>
            <a:ext cx="3561533" cy="46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27" tIns="61064" rIns="122127" bIns="61064">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100" dirty="0">
                <a:solidFill>
                  <a:schemeClr val="bg1">
                    <a:lumMod val="50000"/>
                  </a:schemeClr>
                </a:solidFill>
                <a:latin typeface="Bodoni MT Poster Compressed" panose="02070706080601050204" pitchFamily="18" charset="0"/>
                <a:ea typeface="方正兰亭纤黑简体" pitchFamily="65" charset="-122"/>
              </a:rPr>
              <a:t>单击此处添加简短说明，添加简短说明文字，</a:t>
            </a:r>
            <a:endParaRPr lang="en-US" altLang="zh-CN" sz="1100" dirty="0">
              <a:solidFill>
                <a:schemeClr val="bg1">
                  <a:lumMod val="50000"/>
                </a:schemeClr>
              </a:solidFill>
              <a:latin typeface="Bodoni MT Poster Compressed" panose="02070706080601050204" pitchFamily="18" charset="0"/>
              <a:ea typeface="方正兰亭纤黑简体" pitchFamily="65" charset="-122"/>
            </a:endParaRPr>
          </a:p>
          <a:p>
            <a:pPr eaLnBrk="1" hangingPunct="1">
              <a:spcBef>
                <a:spcPct val="0"/>
              </a:spcBef>
              <a:buNone/>
              <a:defRPr/>
            </a:pPr>
            <a:r>
              <a:rPr lang="zh-CN" altLang="en-US" sz="1100" dirty="0">
                <a:solidFill>
                  <a:schemeClr val="bg1">
                    <a:lumMod val="50000"/>
                  </a:schemeClr>
                </a:solidFill>
                <a:latin typeface="Bodoni MT Poster Compressed" panose="02070706080601050204" pitchFamily="18" charset="0"/>
                <a:ea typeface="方正兰亭纤黑简体" pitchFamily="65" charset="-122"/>
              </a:rPr>
              <a:t>具体说明文字添加此处。</a:t>
            </a:r>
            <a:endParaRPr lang="en-US" altLang="zh-CN" sz="1100" dirty="0">
              <a:solidFill>
                <a:schemeClr val="bg1">
                  <a:lumMod val="50000"/>
                </a:schemeClr>
              </a:solidFill>
              <a:latin typeface="Bodoni MT Poster Compressed" panose="02070706080601050204" pitchFamily="18" charset="0"/>
              <a:ea typeface="方正兰亭纤黑简体" pitchFamily="65" charset="-122"/>
            </a:endParaRPr>
          </a:p>
        </p:txBody>
      </p:sp>
      <p:sp>
        <p:nvSpPr>
          <p:cNvPr id="82" name="TextBox 19">
            <a:extLst>
              <a:ext uri="{FF2B5EF4-FFF2-40B4-BE49-F238E27FC236}">
                <a16:creationId xmlns:a16="http://schemas.microsoft.com/office/drawing/2014/main" id="{70B0DA4B-A6FB-48F0-A372-52BD98CE850A}"/>
              </a:ext>
            </a:extLst>
          </p:cNvPr>
          <p:cNvSpPr txBox="1"/>
          <p:nvPr/>
        </p:nvSpPr>
        <p:spPr>
          <a:xfrm>
            <a:off x="8342281" y="4412599"/>
            <a:ext cx="1272561" cy="584986"/>
          </a:xfrm>
          <a:prstGeom prst="rect">
            <a:avLst/>
          </a:prstGeom>
          <a:noFill/>
        </p:spPr>
        <p:txBody>
          <a:bodyPr wrap="none" lIns="122127" tIns="61064" rIns="122127" bIns="61064" rtlCol="0">
            <a:spAutoFit/>
          </a:bodyPr>
          <a:lstStyle/>
          <a:p>
            <a:pPr algn="r">
              <a:lnSpc>
                <a:spcPct val="150000"/>
              </a:lnSpc>
            </a:pPr>
            <a:r>
              <a:rPr lang="zh-CN" altLang="en-US" sz="2000" dirty="0">
                <a:solidFill>
                  <a:schemeClr val="bg1">
                    <a:lumMod val="50000"/>
                  </a:schemeClr>
                </a:solidFill>
                <a:latin typeface="微软雅黑" pitchFamily="34" charset="-122"/>
                <a:ea typeface="微软雅黑" pitchFamily="34" charset="-122"/>
                <a:cs typeface="华文黑体" pitchFamily="2" charset="-122"/>
              </a:rPr>
              <a:t>添加标题</a:t>
            </a:r>
          </a:p>
        </p:txBody>
      </p:sp>
      <p:sp>
        <p:nvSpPr>
          <p:cNvPr id="83" name="Rectangle 13" descr="FD1DDF730CE4456e89755B07FE1653D0# #Rectangle 13">
            <a:extLst>
              <a:ext uri="{FF2B5EF4-FFF2-40B4-BE49-F238E27FC236}">
                <a16:creationId xmlns:a16="http://schemas.microsoft.com/office/drawing/2014/main" id="{C4F744AE-E260-437D-A3CB-71C52AE56829}"/>
              </a:ext>
            </a:extLst>
          </p:cNvPr>
          <p:cNvSpPr>
            <a:spLocks noChangeArrowheads="1"/>
          </p:cNvSpPr>
          <p:nvPr/>
        </p:nvSpPr>
        <p:spPr bwMode="auto">
          <a:xfrm>
            <a:off x="1491978" y="1896456"/>
            <a:ext cx="3561533" cy="46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27" tIns="61064" rIns="122127" bIns="61064">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100" dirty="0">
                <a:solidFill>
                  <a:schemeClr val="bg1">
                    <a:lumMod val="50000"/>
                  </a:schemeClr>
                </a:solidFill>
                <a:latin typeface="Bodoni MT Poster Compressed" panose="02070706080601050204" pitchFamily="18" charset="0"/>
                <a:ea typeface="方正兰亭纤黑简体" pitchFamily="65" charset="-122"/>
              </a:rPr>
              <a:t>单击此处添加简短说明，添加简短说明文字，</a:t>
            </a:r>
            <a:endParaRPr lang="en-US" altLang="zh-CN" sz="1100" dirty="0">
              <a:solidFill>
                <a:schemeClr val="bg1">
                  <a:lumMod val="50000"/>
                </a:schemeClr>
              </a:solidFill>
              <a:latin typeface="Bodoni MT Poster Compressed" panose="02070706080601050204" pitchFamily="18" charset="0"/>
              <a:ea typeface="方正兰亭纤黑简体" pitchFamily="65" charset="-122"/>
            </a:endParaRPr>
          </a:p>
          <a:p>
            <a:pPr algn="r" eaLnBrk="1" hangingPunct="1">
              <a:spcBef>
                <a:spcPct val="0"/>
              </a:spcBef>
              <a:buNone/>
              <a:defRPr/>
            </a:pPr>
            <a:r>
              <a:rPr lang="zh-CN" altLang="en-US" sz="1100" dirty="0">
                <a:solidFill>
                  <a:schemeClr val="bg1">
                    <a:lumMod val="50000"/>
                  </a:schemeClr>
                </a:solidFill>
                <a:latin typeface="Bodoni MT Poster Compressed" panose="02070706080601050204" pitchFamily="18" charset="0"/>
                <a:ea typeface="方正兰亭纤黑简体" pitchFamily="65" charset="-122"/>
              </a:rPr>
              <a:t>具体说明文字添加此处。</a:t>
            </a:r>
            <a:endParaRPr lang="en-US" altLang="zh-CN" sz="1100" dirty="0">
              <a:solidFill>
                <a:schemeClr val="bg1">
                  <a:lumMod val="50000"/>
                </a:schemeClr>
              </a:solidFill>
              <a:latin typeface="Bodoni MT Poster Compressed" panose="02070706080601050204" pitchFamily="18" charset="0"/>
              <a:ea typeface="方正兰亭纤黑简体" pitchFamily="65" charset="-122"/>
            </a:endParaRPr>
          </a:p>
        </p:txBody>
      </p:sp>
      <p:sp>
        <p:nvSpPr>
          <p:cNvPr id="84" name="TextBox 21">
            <a:extLst>
              <a:ext uri="{FF2B5EF4-FFF2-40B4-BE49-F238E27FC236}">
                <a16:creationId xmlns:a16="http://schemas.microsoft.com/office/drawing/2014/main" id="{12398842-E20E-4928-86CA-83B5FD05B0EC}"/>
              </a:ext>
            </a:extLst>
          </p:cNvPr>
          <p:cNvSpPr txBox="1"/>
          <p:nvPr/>
        </p:nvSpPr>
        <p:spPr>
          <a:xfrm>
            <a:off x="3631856" y="1364087"/>
            <a:ext cx="1272561" cy="584986"/>
          </a:xfrm>
          <a:prstGeom prst="rect">
            <a:avLst/>
          </a:prstGeom>
          <a:noFill/>
        </p:spPr>
        <p:txBody>
          <a:bodyPr wrap="none" lIns="122127" tIns="61064" rIns="122127" bIns="61064" rtlCol="0">
            <a:spAutoFit/>
          </a:bodyPr>
          <a:lstStyle/>
          <a:p>
            <a:pPr algn="r">
              <a:lnSpc>
                <a:spcPct val="150000"/>
              </a:lnSpc>
            </a:pPr>
            <a:r>
              <a:rPr lang="zh-CN" altLang="en-US" sz="2000" dirty="0">
                <a:solidFill>
                  <a:schemeClr val="bg1">
                    <a:lumMod val="50000"/>
                  </a:schemeClr>
                </a:solidFill>
                <a:latin typeface="微软雅黑" pitchFamily="34" charset="-122"/>
                <a:ea typeface="微软雅黑" pitchFamily="34" charset="-122"/>
                <a:cs typeface="华文黑体" pitchFamily="2" charset="-122"/>
              </a:rPr>
              <a:t>添加标题</a:t>
            </a:r>
          </a:p>
        </p:txBody>
      </p:sp>
      <p:sp>
        <p:nvSpPr>
          <p:cNvPr id="85" name="Rectangle 13" descr="FD1DDF730CE4456e89755B07FE1653D0# #Rectangle 13">
            <a:extLst>
              <a:ext uri="{FF2B5EF4-FFF2-40B4-BE49-F238E27FC236}">
                <a16:creationId xmlns:a16="http://schemas.microsoft.com/office/drawing/2014/main" id="{BA614D18-ECC6-4D9C-B8EA-C90BF38F5D5B}"/>
              </a:ext>
            </a:extLst>
          </p:cNvPr>
          <p:cNvSpPr>
            <a:spLocks noChangeArrowheads="1"/>
          </p:cNvSpPr>
          <p:nvPr/>
        </p:nvSpPr>
        <p:spPr bwMode="auto">
          <a:xfrm>
            <a:off x="1491978" y="4948737"/>
            <a:ext cx="3561533" cy="46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27" tIns="61064" rIns="122127" bIns="61064">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100" dirty="0">
                <a:solidFill>
                  <a:schemeClr val="bg1">
                    <a:lumMod val="50000"/>
                  </a:schemeClr>
                </a:solidFill>
                <a:latin typeface="Bodoni MT Poster Compressed" panose="02070706080601050204" pitchFamily="18" charset="0"/>
                <a:ea typeface="方正兰亭纤黑简体" pitchFamily="65" charset="-122"/>
              </a:rPr>
              <a:t>单击此处添加简短说明，添加简短说明文字，</a:t>
            </a:r>
            <a:endParaRPr lang="en-US" altLang="zh-CN" sz="1100" dirty="0">
              <a:solidFill>
                <a:schemeClr val="bg1">
                  <a:lumMod val="50000"/>
                </a:schemeClr>
              </a:solidFill>
              <a:latin typeface="Bodoni MT Poster Compressed" panose="02070706080601050204" pitchFamily="18" charset="0"/>
              <a:ea typeface="方正兰亭纤黑简体" pitchFamily="65" charset="-122"/>
            </a:endParaRPr>
          </a:p>
          <a:p>
            <a:pPr algn="r" eaLnBrk="1" hangingPunct="1">
              <a:spcBef>
                <a:spcPct val="0"/>
              </a:spcBef>
              <a:buNone/>
              <a:defRPr/>
            </a:pPr>
            <a:r>
              <a:rPr lang="zh-CN" altLang="en-US" sz="1100" dirty="0">
                <a:solidFill>
                  <a:schemeClr val="bg1">
                    <a:lumMod val="50000"/>
                  </a:schemeClr>
                </a:solidFill>
                <a:latin typeface="Bodoni MT Poster Compressed" panose="02070706080601050204" pitchFamily="18" charset="0"/>
                <a:ea typeface="方正兰亭纤黑简体" pitchFamily="65" charset="-122"/>
              </a:rPr>
              <a:t>具体说明文字添加此处。</a:t>
            </a:r>
            <a:endParaRPr lang="en-US" altLang="zh-CN" sz="1100" dirty="0">
              <a:solidFill>
                <a:schemeClr val="bg1">
                  <a:lumMod val="50000"/>
                </a:schemeClr>
              </a:solidFill>
              <a:latin typeface="Bodoni MT Poster Compressed" panose="02070706080601050204" pitchFamily="18" charset="0"/>
              <a:ea typeface="方正兰亭纤黑简体" pitchFamily="65" charset="-122"/>
            </a:endParaRPr>
          </a:p>
        </p:txBody>
      </p:sp>
      <p:sp>
        <p:nvSpPr>
          <p:cNvPr id="86" name="TextBox 23">
            <a:extLst>
              <a:ext uri="{FF2B5EF4-FFF2-40B4-BE49-F238E27FC236}">
                <a16:creationId xmlns:a16="http://schemas.microsoft.com/office/drawing/2014/main" id="{7E226719-120B-4B14-A086-542024256435}"/>
              </a:ext>
            </a:extLst>
          </p:cNvPr>
          <p:cNvSpPr txBox="1"/>
          <p:nvPr/>
        </p:nvSpPr>
        <p:spPr>
          <a:xfrm>
            <a:off x="3589753" y="4412599"/>
            <a:ext cx="1272561" cy="584986"/>
          </a:xfrm>
          <a:prstGeom prst="rect">
            <a:avLst/>
          </a:prstGeom>
          <a:noFill/>
        </p:spPr>
        <p:txBody>
          <a:bodyPr wrap="none" lIns="122127" tIns="61064" rIns="122127" bIns="61064" rtlCol="0">
            <a:spAutoFit/>
          </a:bodyPr>
          <a:lstStyle/>
          <a:p>
            <a:pPr algn="r">
              <a:lnSpc>
                <a:spcPct val="150000"/>
              </a:lnSpc>
            </a:pPr>
            <a:r>
              <a:rPr lang="zh-CN" altLang="en-US" sz="2000" dirty="0">
                <a:solidFill>
                  <a:schemeClr val="bg1">
                    <a:lumMod val="50000"/>
                  </a:schemeClr>
                </a:solidFill>
                <a:latin typeface="微软雅黑" pitchFamily="34" charset="-122"/>
                <a:ea typeface="微软雅黑" pitchFamily="34" charset="-122"/>
                <a:cs typeface="华文黑体" pitchFamily="2" charset="-122"/>
              </a:rPr>
              <a:t>添加标题</a:t>
            </a:r>
          </a:p>
        </p:txBody>
      </p:sp>
      <p:sp>
        <p:nvSpPr>
          <p:cNvPr id="87" name="矩形 86">
            <a:extLst>
              <a:ext uri="{FF2B5EF4-FFF2-40B4-BE49-F238E27FC236}">
                <a16:creationId xmlns:a16="http://schemas.microsoft.com/office/drawing/2014/main" id="{C58B06E5-FCAA-4255-9ECF-802CD009D40B}"/>
              </a:ext>
            </a:extLst>
          </p:cNvPr>
          <p:cNvSpPr/>
          <p:nvPr/>
        </p:nvSpPr>
        <p:spPr>
          <a:xfrm>
            <a:off x="5225785" y="2148447"/>
            <a:ext cx="612124" cy="554208"/>
          </a:xfrm>
          <a:prstGeom prst="rect">
            <a:avLst/>
          </a:prstGeom>
        </p:spPr>
        <p:txBody>
          <a:bodyPr wrap="none" lIns="122127" tIns="61064" rIns="122127" bIns="61064">
            <a:spAutoFit/>
          </a:bodyPr>
          <a:lstStyle/>
          <a:p>
            <a:r>
              <a:rPr lang="en-US" altLang="zh-CN" sz="2800" dirty="0">
                <a:solidFill>
                  <a:schemeClr val="bg1"/>
                </a:solidFill>
                <a:latin typeface="Swiss911 UCm BT" pitchFamily="34" charset="0"/>
              </a:rPr>
              <a:t>01</a:t>
            </a:r>
            <a:endParaRPr lang="zh-CN" altLang="en-US" sz="2800" dirty="0">
              <a:solidFill>
                <a:schemeClr val="bg1"/>
              </a:solidFill>
              <a:latin typeface="Swiss911 UCm BT" pitchFamily="34" charset="0"/>
            </a:endParaRPr>
          </a:p>
        </p:txBody>
      </p:sp>
      <p:sp>
        <p:nvSpPr>
          <p:cNvPr id="88" name="矩形 87">
            <a:extLst>
              <a:ext uri="{FF2B5EF4-FFF2-40B4-BE49-F238E27FC236}">
                <a16:creationId xmlns:a16="http://schemas.microsoft.com/office/drawing/2014/main" id="{A8256A79-8045-4EA1-AD42-66AB844A6C2F}"/>
              </a:ext>
            </a:extLst>
          </p:cNvPr>
          <p:cNvSpPr/>
          <p:nvPr/>
        </p:nvSpPr>
        <p:spPr>
          <a:xfrm>
            <a:off x="7252847" y="2198322"/>
            <a:ext cx="612124" cy="554208"/>
          </a:xfrm>
          <a:prstGeom prst="rect">
            <a:avLst/>
          </a:prstGeom>
        </p:spPr>
        <p:txBody>
          <a:bodyPr wrap="none" lIns="122127" tIns="61064" rIns="122127" bIns="61064">
            <a:spAutoFit/>
          </a:bodyPr>
          <a:lstStyle/>
          <a:p>
            <a:r>
              <a:rPr lang="en-US" altLang="zh-CN" sz="2800" dirty="0">
                <a:solidFill>
                  <a:schemeClr val="bg1"/>
                </a:solidFill>
                <a:latin typeface="Swiss911 UCm BT" pitchFamily="34" charset="0"/>
              </a:rPr>
              <a:t>02</a:t>
            </a:r>
            <a:endParaRPr lang="zh-CN" altLang="en-US" sz="2800" dirty="0">
              <a:solidFill>
                <a:schemeClr val="bg1"/>
              </a:solidFill>
              <a:latin typeface="Swiss911 UCm BT" pitchFamily="34" charset="0"/>
            </a:endParaRPr>
          </a:p>
        </p:txBody>
      </p:sp>
      <p:sp>
        <p:nvSpPr>
          <p:cNvPr id="89" name="矩形 88">
            <a:extLst>
              <a:ext uri="{FF2B5EF4-FFF2-40B4-BE49-F238E27FC236}">
                <a16:creationId xmlns:a16="http://schemas.microsoft.com/office/drawing/2014/main" id="{1D76E271-8070-48A8-A3AD-302682149BB8}"/>
              </a:ext>
            </a:extLst>
          </p:cNvPr>
          <p:cNvSpPr/>
          <p:nvPr/>
        </p:nvSpPr>
        <p:spPr>
          <a:xfrm>
            <a:off x="5242410" y="4315546"/>
            <a:ext cx="612124" cy="554208"/>
          </a:xfrm>
          <a:prstGeom prst="rect">
            <a:avLst/>
          </a:prstGeom>
        </p:spPr>
        <p:txBody>
          <a:bodyPr wrap="none" lIns="122127" tIns="61064" rIns="122127" bIns="61064">
            <a:spAutoFit/>
          </a:bodyPr>
          <a:lstStyle/>
          <a:p>
            <a:r>
              <a:rPr lang="en-US" altLang="zh-CN" sz="2800" dirty="0">
                <a:solidFill>
                  <a:schemeClr val="bg1"/>
                </a:solidFill>
                <a:latin typeface="Swiss911 UCm BT" pitchFamily="34" charset="0"/>
              </a:rPr>
              <a:t>03</a:t>
            </a:r>
            <a:endParaRPr lang="zh-CN" altLang="en-US" sz="2800" dirty="0">
              <a:solidFill>
                <a:schemeClr val="bg1"/>
              </a:solidFill>
              <a:latin typeface="Swiss911 UCm BT" pitchFamily="34" charset="0"/>
            </a:endParaRPr>
          </a:p>
        </p:txBody>
      </p:sp>
      <p:sp>
        <p:nvSpPr>
          <p:cNvPr id="90" name="矩形 89">
            <a:extLst>
              <a:ext uri="{FF2B5EF4-FFF2-40B4-BE49-F238E27FC236}">
                <a16:creationId xmlns:a16="http://schemas.microsoft.com/office/drawing/2014/main" id="{C534B34C-5D73-41AC-9A03-9BD1E01A2050}"/>
              </a:ext>
            </a:extLst>
          </p:cNvPr>
          <p:cNvSpPr/>
          <p:nvPr/>
        </p:nvSpPr>
        <p:spPr>
          <a:xfrm>
            <a:off x="7199820" y="4268583"/>
            <a:ext cx="612124" cy="554208"/>
          </a:xfrm>
          <a:prstGeom prst="rect">
            <a:avLst/>
          </a:prstGeom>
        </p:spPr>
        <p:txBody>
          <a:bodyPr wrap="none" lIns="122127" tIns="61064" rIns="122127" bIns="61064">
            <a:spAutoFit/>
          </a:bodyPr>
          <a:lstStyle/>
          <a:p>
            <a:r>
              <a:rPr lang="en-US" altLang="zh-CN" sz="2800" dirty="0">
                <a:solidFill>
                  <a:schemeClr val="bg1"/>
                </a:solidFill>
                <a:latin typeface="Swiss911 UCm BT" pitchFamily="34" charset="0"/>
              </a:rPr>
              <a:t>04</a:t>
            </a:r>
            <a:endParaRPr lang="zh-CN" altLang="en-US" sz="2800" dirty="0">
              <a:solidFill>
                <a:schemeClr val="bg1"/>
              </a:solidFill>
              <a:latin typeface="Swiss911 UCm BT" pitchFamily="34" charset="0"/>
            </a:endParaRPr>
          </a:p>
        </p:txBody>
      </p:sp>
      <p:sp>
        <p:nvSpPr>
          <p:cNvPr id="91" name="Freeform 24">
            <a:extLst>
              <a:ext uri="{FF2B5EF4-FFF2-40B4-BE49-F238E27FC236}">
                <a16:creationId xmlns:a16="http://schemas.microsoft.com/office/drawing/2014/main" id="{79708C27-C754-4A85-A432-BB3DDE721913}"/>
              </a:ext>
            </a:extLst>
          </p:cNvPr>
          <p:cNvSpPr>
            <a:spLocks noEditPoints="1"/>
          </p:cNvSpPr>
          <p:nvPr/>
        </p:nvSpPr>
        <p:spPr bwMode="auto">
          <a:xfrm flipH="1">
            <a:off x="6078179" y="2652095"/>
            <a:ext cx="1165136" cy="1284174"/>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C32027"/>
          </a:solidFill>
          <a:ln w="9525">
            <a:noFill/>
            <a:round/>
            <a:headEnd/>
            <a:tailEnd/>
          </a:ln>
          <a:effectLst/>
        </p:spPr>
        <p:txBody>
          <a:bodyPr vert="horz" wrap="square" lIns="162836" tIns="81418" rIns="162836" bIns="81418" numCol="1" anchor="t" anchorCtr="0" compatLnSpc="1">
            <a:prstTxWarp prst="textNoShape">
              <a:avLst/>
            </a:prstTxWarp>
          </a:bodyPr>
          <a:lstStyle/>
          <a:p>
            <a:endParaRPr lang="zh-CN" altLang="en-US" sz="2800"/>
          </a:p>
        </p:txBody>
      </p:sp>
    </p:spTree>
    <p:extLst>
      <p:ext uri="{BB962C8B-B14F-4D97-AF65-F5344CB8AC3E}">
        <p14:creationId xmlns:p14="http://schemas.microsoft.com/office/powerpoint/2010/main" val="411473044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p:cTn id="12" dur="1000" fill="hold"/>
                                        <p:tgtEl>
                                          <p:spTgt spid="74"/>
                                        </p:tgtEl>
                                        <p:attrNameLst>
                                          <p:attrName>ppt_w</p:attrName>
                                        </p:attrNameLst>
                                      </p:cBhvr>
                                      <p:tavLst>
                                        <p:tav tm="0">
                                          <p:val>
                                            <p:fltVal val="0"/>
                                          </p:val>
                                        </p:tav>
                                        <p:tav tm="100000">
                                          <p:val>
                                            <p:strVal val="#ppt_w"/>
                                          </p:val>
                                        </p:tav>
                                      </p:tavLst>
                                    </p:anim>
                                    <p:anim calcmode="lin" valueType="num">
                                      <p:cBhvr>
                                        <p:cTn id="13" dur="1000" fill="hold"/>
                                        <p:tgtEl>
                                          <p:spTgt spid="74"/>
                                        </p:tgtEl>
                                        <p:attrNameLst>
                                          <p:attrName>ppt_h</p:attrName>
                                        </p:attrNameLst>
                                      </p:cBhvr>
                                      <p:tavLst>
                                        <p:tav tm="0">
                                          <p:val>
                                            <p:fltVal val="0"/>
                                          </p:val>
                                        </p:tav>
                                        <p:tav tm="100000">
                                          <p:val>
                                            <p:strVal val="#ppt_h"/>
                                          </p:val>
                                        </p:tav>
                                      </p:tavLst>
                                    </p:anim>
                                    <p:anim calcmode="lin" valueType="num">
                                      <p:cBhvr>
                                        <p:cTn id="14" dur="1000" fill="hold"/>
                                        <p:tgtEl>
                                          <p:spTgt spid="74"/>
                                        </p:tgtEl>
                                        <p:attrNameLst>
                                          <p:attrName>ppt_x</p:attrName>
                                        </p:attrNameLst>
                                      </p:cBhvr>
                                      <p:tavLst>
                                        <p:tav tm="0">
                                          <p:val>
                                            <p:fltVal val="0.5"/>
                                          </p:val>
                                        </p:tav>
                                        <p:tav tm="100000">
                                          <p:val>
                                            <p:strVal val="#ppt_x"/>
                                          </p:val>
                                        </p:tav>
                                      </p:tavLst>
                                    </p:anim>
                                    <p:anim calcmode="lin" valueType="num">
                                      <p:cBhvr>
                                        <p:cTn id="15" dur="1000" fill="hold"/>
                                        <p:tgtEl>
                                          <p:spTgt spid="74"/>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p:cTn id="18" dur="1000" fill="hold"/>
                                        <p:tgtEl>
                                          <p:spTgt spid="75"/>
                                        </p:tgtEl>
                                        <p:attrNameLst>
                                          <p:attrName>ppt_w</p:attrName>
                                        </p:attrNameLst>
                                      </p:cBhvr>
                                      <p:tavLst>
                                        <p:tav tm="0">
                                          <p:val>
                                            <p:fltVal val="0"/>
                                          </p:val>
                                        </p:tav>
                                        <p:tav tm="100000">
                                          <p:val>
                                            <p:strVal val="#ppt_w"/>
                                          </p:val>
                                        </p:tav>
                                      </p:tavLst>
                                    </p:anim>
                                    <p:anim calcmode="lin" valueType="num">
                                      <p:cBhvr>
                                        <p:cTn id="19" dur="1000" fill="hold"/>
                                        <p:tgtEl>
                                          <p:spTgt spid="75"/>
                                        </p:tgtEl>
                                        <p:attrNameLst>
                                          <p:attrName>ppt_h</p:attrName>
                                        </p:attrNameLst>
                                      </p:cBhvr>
                                      <p:tavLst>
                                        <p:tav tm="0">
                                          <p:val>
                                            <p:fltVal val="0"/>
                                          </p:val>
                                        </p:tav>
                                        <p:tav tm="100000">
                                          <p:val>
                                            <p:strVal val="#ppt_h"/>
                                          </p:val>
                                        </p:tav>
                                      </p:tavLst>
                                    </p:anim>
                                    <p:anim calcmode="lin" valueType="num">
                                      <p:cBhvr>
                                        <p:cTn id="20" dur="1000" fill="hold"/>
                                        <p:tgtEl>
                                          <p:spTgt spid="75"/>
                                        </p:tgtEl>
                                        <p:attrNameLst>
                                          <p:attrName>ppt_x</p:attrName>
                                        </p:attrNameLst>
                                      </p:cBhvr>
                                      <p:tavLst>
                                        <p:tav tm="0">
                                          <p:val>
                                            <p:fltVal val="0.5"/>
                                          </p:val>
                                        </p:tav>
                                        <p:tav tm="100000">
                                          <p:val>
                                            <p:strVal val="#ppt_x"/>
                                          </p:val>
                                        </p:tav>
                                      </p:tavLst>
                                    </p:anim>
                                    <p:anim calcmode="lin" valueType="num">
                                      <p:cBhvr>
                                        <p:cTn id="21" dur="1000" fill="hold"/>
                                        <p:tgtEl>
                                          <p:spTgt spid="75"/>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1000" fill="hold"/>
                                        <p:tgtEl>
                                          <p:spTgt spid="76"/>
                                        </p:tgtEl>
                                        <p:attrNameLst>
                                          <p:attrName>ppt_w</p:attrName>
                                        </p:attrNameLst>
                                      </p:cBhvr>
                                      <p:tavLst>
                                        <p:tav tm="0">
                                          <p:val>
                                            <p:fltVal val="0"/>
                                          </p:val>
                                        </p:tav>
                                        <p:tav tm="100000">
                                          <p:val>
                                            <p:strVal val="#ppt_w"/>
                                          </p:val>
                                        </p:tav>
                                      </p:tavLst>
                                    </p:anim>
                                    <p:anim calcmode="lin" valueType="num">
                                      <p:cBhvr>
                                        <p:cTn id="25" dur="1000" fill="hold"/>
                                        <p:tgtEl>
                                          <p:spTgt spid="76"/>
                                        </p:tgtEl>
                                        <p:attrNameLst>
                                          <p:attrName>ppt_h</p:attrName>
                                        </p:attrNameLst>
                                      </p:cBhvr>
                                      <p:tavLst>
                                        <p:tav tm="0">
                                          <p:val>
                                            <p:fltVal val="0"/>
                                          </p:val>
                                        </p:tav>
                                        <p:tav tm="100000">
                                          <p:val>
                                            <p:strVal val="#ppt_h"/>
                                          </p:val>
                                        </p:tav>
                                      </p:tavLst>
                                    </p:anim>
                                    <p:anim calcmode="lin" valueType="num">
                                      <p:cBhvr>
                                        <p:cTn id="26" dur="1000" fill="hold"/>
                                        <p:tgtEl>
                                          <p:spTgt spid="76"/>
                                        </p:tgtEl>
                                        <p:attrNameLst>
                                          <p:attrName>ppt_x</p:attrName>
                                        </p:attrNameLst>
                                      </p:cBhvr>
                                      <p:tavLst>
                                        <p:tav tm="0">
                                          <p:val>
                                            <p:fltVal val="0.5"/>
                                          </p:val>
                                        </p:tav>
                                        <p:tav tm="100000">
                                          <p:val>
                                            <p:strVal val="#ppt_x"/>
                                          </p:val>
                                        </p:tav>
                                      </p:tavLst>
                                    </p:anim>
                                    <p:anim calcmode="lin" valueType="num">
                                      <p:cBhvr>
                                        <p:cTn id="27" dur="1000" fill="hold"/>
                                        <p:tgtEl>
                                          <p:spTgt spid="76"/>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1000" fill="hold"/>
                                        <p:tgtEl>
                                          <p:spTgt spid="77"/>
                                        </p:tgtEl>
                                        <p:attrNameLst>
                                          <p:attrName>ppt_w</p:attrName>
                                        </p:attrNameLst>
                                      </p:cBhvr>
                                      <p:tavLst>
                                        <p:tav tm="0">
                                          <p:val>
                                            <p:fltVal val="0"/>
                                          </p:val>
                                        </p:tav>
                                        <p:tav tm="100000">
                                          <p:val>
                                            <p:strVal val="#ppt_w"/>
                                          </p:val>
                                        </p:tav>
                                      </p:tavLst>
                                    </p:anim>
                                    <p:anim calcmode="lin" valueType="num">
                                      <p:cBhvr>
                                        <p:cTn id="31" dur="1000" fill="hold"/>
                                        <p:tgtEl>
                                          <p:spTgt spid="77"/>
                                        </p:tgtEl>
                                        <p:attrNameLst>
                                          <p:attrName>ppt_h</p:attrName>
                                        </p:attrNameLst>
                                      </p:cBhvr>
                                      <p:tavLst>
                                        <p:tav tm="0">
                                          <p:val>
                                            <p:fltVal val="0"/>
                                          </p:val>
                                        </p:tav>
                                        <p:tav tm="100000">
                                          <p:val>
                                            <p:strVal val="#ppt_h"/>
                                          </p:val>
                                        </p:tav>
                                      </p:tavLst>
                                    </p:anim>
                                    <p:anim calcmode="lin" valueType="num">
                                      <p:cBhvr>
                                        <p:cTn id="32" dur="1000" fill="hold"/>
                                        <p:tgtEl>
                                          <p:spTgt spid="77"/>
                                        </p:tgtEl>
                                        <p:attrNameLst>
                                          <p:attrName>ppt_x</p:attrName>
                                        </p:attrNameLst>
                                      </p:cBhvr>
                                      <p:tavLst>
                                        <p:tav tm="0">
                                          <p:val>
                                            <p:fltVal val="0.5"/>
                                          </p:val>
                                        </p:tav>
                                        <p:tav tm="100000">
                                          <p:val>
                                            <p:strVal val="#ppt_x"/>
                                          </p:val>
                                        </p:tav>
                                      </p:tavLst>
                                    </p:anim>
                                    <p:anim calcmode="lin" valueType="num">
                                      <p:cBhvr>
                                        <p:cTn id="33" dur="1000" fill="hold"/>
                                        <p:tgtEl>
                                          <p:spTgt spid="77"/>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0"/>
                                  </p:stCondLst>
                                  <p:childTnLst>
                                    <p:set>
                                      <p:cBhvr>
                                        <p:cTn id="35" dur="1" fill="hold">
                                          <p:stCondLst>
                                            <p:cond delay="0"/>
                                          </p:stCondLst>
                                        </p:cTn>
                                        <p:tgtEl>
                                          <p:spTgt spid="87"/>
                                        </p:tgtEl>
                                        <p:attrNameLst>
                                          <p:attrName>style.visibility</p:attrName>
                                        </p:attrNameLst>
                                      </p:cBhvr>
                                      <p:to>
                                        <p:strVal val="visible"/>
                                      </p:to>
                                    </p:set>
                                    <p:anim calcmode="lin" valueType="num">
                                      <p:cBhvr>
                                        <p:cTn id="36" dur="1000" fill="hold"/>
                                        <p:tgtEl>
                                          <p:spTgt spid="87"/>
                                        </p:tgtEl>
                                        <p:attrNameLst>
                                          <p:attrName>ppt_w</p:attrName>
                                        </p:attrNameLst>
                                      </p:cBhvr>
                                      <p:tavLst>
                                        <p:tav tm="0">
                                          <p:val>
                                            <p:fltVal val="0"/>
                                          </p:val>
                                        </p:tav>
                                        <p:tav tm="100000">
                                          <p:val>
                                            <p:strVal val="#ppt_w"/>
                                          </p:val>
                                        </p:tav>
                                      </p:tavLst>
                                    </p:anim>
                                    <p:anim calcmode="lin" valueType="num">
                                      <p:cBhvr>
                                        <p:cTn id="37" dur="1000" fill="hold"/>
                                        <p:tgtEl>
                                          <p:spTgt spid="87"/>
                                        </p:tgtEl>
                                        <p:attrNameLst>
                                          <p:attrName>ppt_h</p:attrName>
                                        </p:attrNameLst>
                                      </p:cBhvr>
                                      <p:tavLst>
                                        <p:tav tm="0">
                                          <p:val>
                                            <p:fltVal val="0"/>
                                          </p:val>
                                        </p:tav>
                                        <p:tav tm="100000">
                                          <p:val>
                                            <p:strVal val="#ppt_h"/>
                                          </p:val>
                                        </p:tav>
                                      </p:tavLst>
                                    </p:anim>
                                    <p:anim calcmode="lin" valueType="num">
                                      <p:cBhvr>
                                        <p:cTn id="38" dur="1000" fill="hold"/>
                                        <p:tgtEl>
                                          <p:spTgt spid="87"/>
                                        </p:tgtEl>
                                        <p:attrNameLst>
                                          <p:attrName>ppt_x</p:attrName>
                                        </p:attrNameLst>
                                      </p:cBhvr>
                                      <p:tavLst>
                                        <p:tav tm="0">
                                          <p:val>
                                            <p:fltVal val="0.5"/>
                                          </p:val>
                                        </p:tav>
                                        <p:tav tm="100000">
                                          <p:val>
                                            <p:strVal val="#ppt_x"/>
                                          </p:val>
                                        </p:tav>
                                      </p:tavLst>
                                    </p:anim>
                                    <p:anim calcmode="lin" valueType="num">
                                      <p:cBhvr>
                                        <p:cTn id="39" dur="1000" fill="hold"/>
                                        <p:tgtEl>
                                          <p:spTgt spid="87"/>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 calcmode="lin" valueType="num">
                                      <p:cBhvr>
                                        <p:cTn id="42" dur="1000" fill="hold"/>
                                        <p:tgtEl>
                                          <p:spTgt spid="88"/>
                                        </p:tgtEl>
                                        <p:attrNameLst>
                                          <p:attrName>ppt_w</p:attrName>
                                        </p:attrNameLst>
                                      </p:cBhvr>
                                      <p:tavLst>
                                        <p:tav tm="0">
                                          <p:val>
                                            <p:fltVal val="0"/>
                                          </p:val>
                                        </p:tav>
                                        <p:tav tm="100000">
                                          <p:val>
                                            <p:strVal val="#ppt_w"/>
                                          </p:val>
                                        </p:tav>
                                      </p:tavLst>
                                    </p:anim>
                                    <p:anim calcmode="lin" valueType="num">
                                      <p:cBhvr>
                                        <p:cTn id="43" dur="1000" fill="hold"/>
                                        <p:tgtEl>
                                          <p:spTgt spid="88"/>
                                        </p:tgtEl>
                                        <p:attrNameLst>
                                          <p:attrName>ppt_h</p:attrName>
                                        </p:attrNameLst>
                                      </p:cBhvr>
                                      <p:tavLst>
                                        <p:tav tm="0">
                                          <p:val>
                                            <p:fltVal val="0"/>
                                          </p:val>
                                        </p:tav>
                                        <p:tav tm="100000">
                                          <p:val>
                                            <p:strVal val="#ppt_h"/>
                                          </p:val>
                                        </p:tav>
                                      </p:tavLst>
                                    </p:anim>
                                    <p:anim calcmode="lin" valueType="num">
                                      <p:cBhvr>
                                        <p:cTn id="44" dur="1000" fill="hold"/>
                                        <p:tgtEl>
                                          <p:spTgt spid="88"/>
                                        </p:tgtEl>
                                        <p:attrNameLst>
                                          <p:attrName>ppt_x</p:attrName>
                                        </p:attrNameLst>
                                      </p:cBhvr>
                                      <p:tavLst>
                                        <p:tav tm="0">
                                          <p:val>
                                            <p:fltVal val="0.5"/>
                                          </p:val>
                                        </p:tav>
                                        <p:tav tm="100000">
                                          <p:val>
                                            <p:strVal val="#ppt_x"/>
                                          </p:val>
                                        </p:tav>
                                      </p:tavLst>
                                    </p:anim>
                                    <p:anim calcmode="lin" valueType="num">
                                      <p:cBhvr>
                                        <p:cTn id="45" dur="1000" fill="hold"/>
                                        <p:tgtEl>
                                          <p:spTgt spid="88"/>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 calcmode="lin" valueType="num">
                                      <p:cBhvr>
                                        <p:cTn id="48" dur="1000" fill="hold"/>
                                        <p:tgtEl>
                                          <p:spTgt spid="89"/>
                                        </p:tgtEl>
                                        <p:attrNameLst>
                                          <p:attrName>ppt_w</p:attrName>
                                        </p:attrNameLst>
                                      </p:cBhvr>
                                      <p:tavLst>
                                        <p:tav tm="0">
                                          <p:val>
                                            <p:fltVal val="0"/>
                                          </p:val>
                                        </p:tav>
                                        <p:tav tm="100000">
                                          <p:val>
                                            <p:strVal val="#ppt_w"/>
                                          </p:val>
                                        </p:tav>
                                      </p:tavLst>
                                    </p:anim>
                                    <p:anim calcmode="lin" valueType="num">
                                      <p:cBhvr>
                                        <p:cTn id="49" dur="1000" fill="hold"/>
                                        <p:tgtEl>
                                          <p:spTgt spid="89"/>
                                        </p:tgtEl>
                                        <p:attrNameLst>
                                          <p:attrName>ppt_h</p:attrName>
                                        </p:attrNameLst>
                                      </p:cBhvr>
                                      <p:tavLst>
                                        <p:tav tm="0">
                                          <p:val>
                                            <p:fltVal val="0"/>
                                          </p:val>
                                        </p:tav>
                                        <p:tav tm="100000">
                                          <p:val>
                                            <p:strVal val="#ppt_h"/>
                                          </p:val>
                                        </p:tav>
                                      </p:tavLst>
                                    </p:anim>
                                    <p:anim calcmode="lin" valueType="num">
                                      <p:cBhvr>
                                        <p:cTn id="50" dur="1000" fill="hold"/>
                                        <p:tgtEl>
                                          <p:spTgt spid="89"/>
                                        </p:tgtEl>
                                        <p:attrNameLst>
                                          <p:attrName>ppt_x</p:attrName>
                                        </p:attrNameLst>
                                      </p:cBhvr>
                                      <p:tavLst>
                                        <p:tav tm="0">
                                          <p:val>
                                            <p:fltVal val="0.5"/>
                                          </p:val>
                                        </p:tav>
                                        <p:tav tm="100000">
                                          <p:val>
                                            <p:strVal val="#ppt_x"/>
                                          </p:val>
                                        </p:tav>
                                      </p:tavLst>
                                    </p:anim>
                                    <p:anim calcmode="lin" valueType="num">
                                      <p:cBhvr>
                                        <p:cTn id="51" dur="1000" fill="hold"/>
                                        <p:tgtEl>
                                          <p:spTgt spid="89"/>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90"/>
                                        </p:tgtEl>
                                        <p:attrNameLst>
                                          <p:attrName>style.visibility</p:attrName>
                                        </p:attrNameLst>
                                      </p:cBhvr>
                                      <p:to>
                                        <p:strVal val="visible"/>
                                      </p:to>
                                    </p:set>
                                    <p:anim calcmode="lin" valueType="num">
                                      <p:cBhvr>
                                        <p:cTn id="54" dur="1000" fill="hold"/>
                                        <p:tgtEl>
                                          <p:spTgt spid="90"/>
                                        </p:tgtEl>
                                        <p:attrNameLst>
                                          <p:attrName>ppt_w</p:attrName>
                                        </p:attrNameLst>
                                      </p:cBhvr>
                                      <p:tavLst>
                                        <p:tav tm="0">
                                          <p:val>
                                            <p:fltVal val="0"/>
                                          </p:val>
                                        </p:tav>
                                        <p:tav tm="100000">
                                          <p:val>
                                            <p:strVal val="#ppt_w"/>
                                          </p:val>
                                        </p:tav>
                                      </p:tavLst>
                                    </p:anim>
                                    <p:anim calcmode="lin" valueType="num">
                                      <p:cBhvr>
                                        <p:cTn id="55" dur="1000" fill="hold"/>
                                        <p:tgtEl>
                                          <p:spTgt spid="90"/>
                                        </p:tgtEl>
                                        <p:attrNameLst>
                                          <p:attrName>ppt_h</p:attrName>
                                        </p:attrNameLst>
                                      </p:cBhvr>
                                      <p:tavLst>
                                        <p:tav tm="0">
                                          <p:val>
                                            <p:fltVal val="0"/>
                                          </p:val>
                                        </p:tav>
                                        <p:tav tm="100000">
                                          <p:val>
                                            <p:strVal val="#ppt_h"/>
                                          </p:val>
                                        </p:tav>
                                      </p:tavLst>
                                    </p:anim>
                                    <p:anim calcmode="lin" valueType="num">
                                      <p:cBhvr>
                                        <p:cTn id="56" dur="1000" fill="hold"/>
                                        <p:tgtEl>
                                          <p:spTgt spid="90"/>
                                        </p:tgtEl>
                                        <p:attrNameLst>
                                          <p:attrName>ppt_x</p:attrName>
                                        </p:attrNameLst>
                                      </p:cBhvr>
                                      <p:tavLst>
                                        <p:tav tm="0">
                                          <p:val>
                                            <p:fltVal val="0.5"/>
                                          </p:val>
                                        </p:tav>
                                        <p:tav tm="100000">
                                          <p:val>
                                            <p:strVal val="#ppt_x"/>
                                          </p:val>
                                        </p:tav>
                                      </p:tavLst>
                                    </p:anim>
                                    <p:anim calcmode="lin" valueType="num">
                                      <p:cBhvr>
                                        <p:cTn id="57" dur="1000" fill="hold"/>
                                        <p:tgtEl>
                                          <p:spTgt spid="90"/>
                                        </p:tgtEl>
                                        <p:attrNameLst>
                                          <p:attrName>ppt_y</p:attrName>
                                        </p:attrNameLst>
                                      </p:cBhvr>
                                      <p:tavLst>
                                        <p:tav tm="0">
                                          <p:val>
                                            <p:fltVal val="0.5"/>
                                          </p:val>
                                        </p:tav>
                                        <p:tav tm="100000">
                                          <p:val>
                                            <p:strVal val="#ppt_y"/>
                                          </p:val>
                                        </p:tav>
                                      </p:tavLst>
                                    </p:anim>
                                  </p:childTnLst>
                                </p:cTn>
                              </p:par>
                              <p:par>
                                <p:cTn id="58" presetID="35" presetClass="entr" presetSubtype="0" fill="hold" grpId="1"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1000"/>
                                        <p:tgtEl>
                                          <p:spTgt spid="74"/>
                                        </p:tgtEl>
                                      </p:cBhvr>
                                    </p:animEffect>
                                    <p:anim calcmode="lin" valueType="num">
                                      <p:cBhvr>
                                        <p:cTn id="61" dur="1000" fill="hold"/>
                                        <p:tgtEl>
                                          <p:spTgt spid="74"/>
                                        </p:tgtEl>
                                        <p:attrNameLst>
                                          <p:attrName>style.rotation</p:attrName>
                                        </p:attrNameLst>
                                      </p:cBhvr>
                                      <p:tavLst>
                                        <p:tav tm="0">
                                          <p:val>
                                            <p:fltVal val="720"/>
                                          </p:val>
                                        </p:tav>
                                        <p:tav tm="100000">
                                          <p:val>
                                            <p:fltVal val="0"/>
                                          </p:val>
                                        </p:tav>
                                      </p:tavLst>
                                    </p:anim>
                                    <p:anim calcmode="lin" valueType="num">
                                      <p:cBhvr>
                                        <p:cTn id="62" dur="1000" fill="hold"/>
                                        <p:tgtEl>
                                          <p:spTgt spid="74"/>
                                        </p:tgtEl>
                                        <p:attrNameLst>
                                          <p:attrName>ppt_h</p:attrName>
                                        </p:attrNameLst>
                                      </p:cBhvr>
                                      <p:tavLst>
                                        <p:tav tm="0">
                                          <p:val>
                                            <p:fltVal val="0"/>
                                          </p:val>
                                        </p:tav>
                                        <p:tav tm="100000">
                                          <p:val>
                                            <p:strVal val="#ppt_h"/>
                                          </p:val>
                                        </p:tav>
                                      </p:tavLst>
                                    </p:anim>
                                    <p:anim calcmode="lin" valueType="num">
                                      <p:cBhvr>
                                        <p:cTn id="63" dur="1000" fill="hold"/>
                                        <p:tgtEl>
                                          <p:spTgt spid="74"/>
                                        </p:tgtEl>
                                        <p:attrNameLst>
                                          <p:attrName>ppt_w</p:attrName>
                                        </p:attrNameLst>
                                      </p:cBhvr>
                                      <p:tavLst>
                                        <p:tav tm="0">
                                          <p:val>
                                            <p:fltVal val="0"/>
                                          </p:val>
                                        </p:tav>
                                        <p:tav tm="100000">
                                          <p:val>
                                            <p:strVal val="#ppt_w"/>
                                          </p:val>
                                        </p:tav>
                                      </p:tavLst>
                                    </p:anim>
                                  </p:childTnLst>
                                </p:cTn>
                              </p:par>
                              <p:par>
                                <p:cTn id="64" presetID="35" presetClass="entr" presetSubtype="0" fill="hold" grpId="1"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1000"/>
                                        <p:tgtEl>
                                          <p:spTgt spid="75"/>
                                        </p:tgtEl>
                                      </p:cBhvr>
                                    </p:animEffect>
                                    <p:anim calcmode="lin" valueType="num">
                                      <p:cBhvr>
                                        <p:cTn id="67" dur="1000" fill="hold"/>
                                        <p:tgtEl>
                                          <p:spTgt spid="75"/>
                                        </p:tgtEl>
                                        <p:attrNameLst>
                                          <p:attrName>style.rotation</p:attrName>
                                        </p:attrNameLst>
                                      </p:cBhvr>
                                      <p:tavLst>
                                        <p:tav tm="0">
                                          <p:val>
                                            <p:fltVal val="720"/>
                                          </p:val>
                                        </p:tav>
                                        <p:tav tm="100000">
                                          <p:val>
                                            <p:fltVal val="0"/>
                                          </p:val>
                                        </p:tav>
                                      </p:tavLst>
                                    </p:anim>
                                    <p:anim calcmode="lin" valueType="num">
                                      <p:cBhvr>
                                        <p:cTn id="68" dur="1000" fill="hold"/>
                                        <p:tgtEl>
                                          <p:spTgt spid="75"/>
                                        </p:tgtEl>
                                        <p:attrNameLst>
                                          <p:attrName>ppt_h</p:attrName>
                                        </p:attrNameLst>
                                      </p:cBhvr>
                                      <p:tavLst>
                                        <p:tav tm="0">
                                          <p:val>
                                            <p:fltVal val="0"/>
                                          </p:val>
                                        </p:tav>
                                        <p:tav tm="100000">
                                          <p:val>
                                            <p:strVal val="#ppt_h"/>
                                          </p:val>
                                        </p:tav>
                                      </p:tavLst>
                                    </p:anim>
                                    <p:anim calcmode="lin" valueType="num">
                                      <p:cBhvr>
                                        <p:cTn id="69" dur="1000" fill="hold"/>
                                        <p:tgtEl>
                                          <p:spTgt spid="75"/>
                                        </p:tgtEl>
                                        <p:attrNameLst>
                                          <p:attrName>ppt_w</p:attrName>
                                        </p:attrNameLst>
                                      </p:cBhvr>
                                      <p:tavLst>
                                        <p:tav tm="0">
                                          <p:val>
                                            <p:fltVal val="0"/>
                                          </p:val>
                                        </p:tav>
                                        <p:tav tm="100000">
                                          <p:val>
                                            <p:strVal val="#ppt_w"/>
                                          </p:val>
                                        </p:tav>
                                      </p:tavLst>
                                    </p:anim>
                                  </p:childTnLst>
                                </p:cTn>
                              </p:par>
                              <p:par>
                                <p:cTn id="70" presetID="35" presetClass="entr" presetSubtype="0" fill="hold" grpId="1"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1000"/>
                                        <p:tgtEl>
                                          <p:spTgt spid="76"/>
                                        </p:tgtEl>
                                      </p:cBhvr>
                                    </p:animEffect>
                                    <p:anim calcmode="lin" valueType="num">
                                      <p:cBhvr>
                                        <p:cTn id="73" dur="1000" fill="hold"/>
                                        <p:tgtEl>
                                          <p:spTgt spid="76"/>
                                        </p:tgtEl>
                                        <p:attrNameLst>
                                          <p:attrName>style.rotation</p:attrName>
                                        </p:attrNameLst>
                                      </p:cBhvr>
                                      <p:tavLst>
                                        <p:tav tm="0">
                                          <p:val>
                                            <p:fltVal val="720"/>
                                          </p:val>
                                        </p:tav>
                                        <p:tav tm="100000">
                                          <p:val>
                                            <p:fltVal val="0"/>
                                          </p:val>
                                        </p:tav>
                                      </p:tavLst>
                                    </p:anim>
                                    <p:anim calcmode="lin" valueType="num">
                                      <p:cBhvr>
                                        <p:cTn id="74" dur="1000" fill="hold"/>
                                        <p:tgtEl>
                                          <p:spTgt spid="76"/>
                                        </p:tgtEl>
                                        <p:attrNameLst>
                                          <p:attrName>ppt_h</p:attrName>
                                        </p:attrNameLst>
                                      </p:cBhvr>
                                      <p:tavLst>
                                        <p:tav tm="0">
                                          <p:val>
                                            <p:fltVal val="0"/>
                                          </p:val>
                                        </p:tav>
                                        <p:tav tm="100000">
                                          <p:val>
                                            <p:strVal val="#ppt_h"/>
                                          </p:val>
                                        </p:tav>
                                      </p:tavLst>
                                    </p:anim>
                                    <p:anim calcmode="lin" valueType="num">
                                      <p:cBhvr>
                                        <p:cTn id="75" dur="1000" fill="hold"/>
                                        <p:tgtEl>
                                          <p:spTgt spid="76"/>
                                        </p:tgtEl>
                                        <p:attrNameLst>
                                          <p:attrName>ppt_w</p:attrName>
                                        </p:attrNameLst>
                                      </p:cBhvr>
                                      <p:tavLst>
                                        <p:tav tm="0">
                                          <p:val>
                                            <p:fltVal val="0"/>
                                          </p:val>
                                        </p:tav>
                                        <p:tav tm="100000">
                                          <p:val>
                                            <p:strVal val="#ppt_w"/>
                                          </p:val>
                                        </p:tav>
                                      </p:tavLst>
                                    </p:anim>
                                  </p:childTnLst>
                                </p:cTn>
                              </p:par>
                              <p:par>
                                <p:cTn id="76" presetID="35" presetClass="entr" presetSubtype="0" fill="hold" grpId="1"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fade">
                                      <p:cBhvr>
                                        <p:cTn id="78" dur="1000"/>
                                        <p:tgtEl>
                                          <p:spTgt spid="77"/>
                                        </p:tgtEl>
                                      </p:cBhvr>
                                    </p:animEffect>
                                    <p:anim calcmode="lin" valueType="num">
                                      <p:cBhvr>
                                        <p:cTn id="79" dur="1000" fill="hold"/>
                                        <p:tgtEl>
                                          <p:spTgt spid="77"/>
                                        </p:tgtEl>
                                        <p:attrNameLst>
                                          <p:attrName>style.rotation</p:attrName>
                                        </p:attrNameLst>
                                      </p:cBhvr>
                                      <p:tavLst>
                                        <p:tav tm="0">
                                          <p:val>
                                            <p:fltVal val="720"/>
                                          </p:val>
                                        </p:tav>
                                        <p:tav tm="100000">
                                          <p:val>
                                            <p:fltVal val="0"/>
                                          </p:val>
                                        </p:tav>
                                      </p:tavLst>
                                    </p:anim>
                                    <p:anim calcmode="lin" valueType="num">
                                      <p:cBhvr>
                                        <p:cTn id="80" dur="1000" fill="hold"/>
                                        <p:tgtEl>
                                          <p:spTgt spid="77"/>
                                        </p:tgtEl>
                                        <p:attrNameLst>
                                          <p:attrName>ppt_h</p:attrName>
                                        </p:attrNameLst>
                                      </p:cBhvr>
                                      <p:tavLst>
                                        <p:tav tm="0">
                                          <p:val>
                                            <p:fltVal val="0"/>
                                          </p:val>
                                        </p:tav>
                                        <p:tav tm="100000">
                                          <p:val>
                                            <p:strVal val="#ppt_h"/>
                                          </p:val>
                                        </p:tav>
                                      </p:tavLst>
                                    </p:anim>
                                    <p:anim calcmode="lin" valueType="num">
                                      <p:cBhvr>
                                        <p:cTn id="81" dur="1000" fill="hold"/>
                                        <p:tgtEl>
                                          <p:spTgt spid="77"/>
                                        </p:tgtEl>
                                        <p:attrNameLst>
                                          <p:attrName>ppt_w</p:attrName>
                                        </p:attrNameLst>
                                      </p:cBhvr>
                                      <p:tavLst>
                                        <p:tav tm="0">
                                          <p:val>
                                            <p:fltVal val="0"/>
                                          </p:val>
                                        </p:tav>
                                        <p:tav tm="100000">
                                          <p:val>
                                            <p:strVal val="#ppt_w"/>
                                          </p:val>
                                        </p:tav>
                                      </p:tavLst>
                                    </p:anim>
                                  </p:childTnLst>
                                </p:cTn>
                              </p:par>
                              <p:par>
                                <p:cTn id="82" presetID="35" presetClass="entr" presetSubtype="0" fill="hold" grpId="1" nodeType="withEffect">
                                  <p:stCondLst>
                                    <p:cond delay="0"/>
                                  </p:stCondLst>
                                  <p:childTnLst>
                                    <p:set>
                                      <p:cBhvr>
                                        <p:cTn id="83" dur="1" fill="hold">
                                          <p:stCondLst>
                                            <p:cond delay="0"/>
                                          </p:stCondLst>
                                        </p:cTn>
                                        <p:tgtEl>
                                          <p:spTgt spid="87"/>
                                        </p:tgtEl>
                                        <p:attrNameLst>
                                          <p:attrName>style.visibility</p:attrName>
                                        </p:attrNameLst>
                                      </p:cBhvr>
                                      <p:to>
                                        <p:strVal val="visible"/>
                                      </p:to>
                                    </p:set>
                                    <p:animEffect transition="in" filter="fade">
                                      <p:cBhvr>
                                        <p:cTn id="84" dur="1000"/>
                                        <p:tgtEl>
                                          <p:spTgt spid="87"/>
                                        </p:tgtEl>
                                      </p:cBhvr>
                                    </p:animEffect>
                                    <p:anim calcmode="lin" valueType="num">
                                      <p:cBhvr>
                                        <p:cTn id="85" dur="1000" fill="hold"/>
                                        <p:tgtEl>
                                          <p:spTgt spid="87"/>
                                        </p:tgtEl>
                                        <p:attrNameLst>
                                          <p:attrName>style.rotation</p:attrName>
                                        </p:attrNameLst>
                                      </p:cBhvr>
                                      <p:tavLst>
                                        <p:tav tm="0">
                                          <p:val>
                                            <p:fltVal val="720"/>
                                          </p:val>
                                        </p:tav>
                                        <p:tav tm="100000">
                                          <p:val>
                                            <p:fltVal val="0"/>
                                          </p:val>
                                        </p:tav>
                                      </p:tavLst>
                                    </p:anim>
                                    <p:anim calcmode="lin" valueType="num">
                                      <p:cBhvr>
                                        <p:cTn id="86" dur="1000" fill="hold"/>
                                        <p:tgtEl>
                                          <p:spTgt spid="87"/>
                                        </p:tgtEl>
                                        <p:attrNameLst>
                                          <p:attrName>ppt_h</p:attrName>
                                        </p:attrNameLst>
                                      </p:cBhvr>
                                      <p:tavLst>
                                        <p:tav tm="0">
                                          <p:val>
                                            <p:fltVal val="0"/>
                                          </p:val>
                                        </p:tav>
                                        <p:tav tm="100000">
                                          <p:val>
                                            <p:strVal val="#ppt_h"/>
                                          </p:val>
                                        </p:tav>
                                      </p:tavLst>
                                    </p:anim>
                                    <p:anim calcmode="lin" valueType="num">
                                      <p:cBhvr>
                                        <p:cTn id="87" dur="1000" fill="hold"/>
                                        <p:tgtEl>
                                          <p:spTgt spid="87"/>
                                        </p:tgtEl>
                                        <p:attrNameLst>
                                          <p:attrName>ppt_w</p:attrName>
                                        </p:attrNameLst>
                                      </p:cBhvr>
                                      <p:tavLst>
                                        <p:tav tm="0">
                                          <p:val>
                                            <p:fltVal val="0"/>
                                          </p:val>
                                        </p:tav>
                                        <p:tav tm="100000">
                                          <p:val>
                                            <p:strVal val="#ppt_w"/>
                                          </p:val>
                                        </p:tav>
                                      </p:tavLst>
                                    </p:anim>
                                  </p:childTnLst>
                                </p:cTn>
                              </p:par>
                              <p:par>
                                <p:cTn id="88" presetID="35" presetClass="entr" presetSubtype="0" fill="hold" grpId="1" nodeType="with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fade">
                                      <p:cBhvr>
                                        <p:cTn id="90" dur="1000"/>
                                        <p:tgtEl>
                                          <p:spTgt spid="88"/>
                                        </p:tgtEl>
                                      </p:cBhvr>
                                    </p:animEffect>
                                    <p:anim calcmode="lin" valueType="num">
                                      <p:cBhvr>
                                        <p:cTn id="91" dur="1000" fill="hold"/>
                                        <p:tgtEl>
                                          <p:spTgt spid="88"/>
                                        </p:tgtEl>
                                        <p:attrNameLst>
                                          <p:attrName>style.rotation</p:attrName>
                                        </p:attrNameLst>
                                      </p:cBhvr>
                                      <p:tavLst>
                                        <p:tav tm="0">
                                          <p:val>
                                            <p:fltVal val="720"/>
                                          </p:val>
                                        </p:tav>
                                        <p:tav tm="100000">
                                          <p:val>
                                            <p:fltVal val="0"/>
                                          </p:val>
                                        </p:tav>
                                      </p:tavLst>
                                    </p:anim>
                                    <p:anim calcmode="lin" valueType="num">
                                      <p:cBhvr>
                                        <p:cTn id="92" dur="1000" fill="hold"/>
                                        <p:tgtEl>
                                          <p:spTgt spid="88"/>
                                        </p:tgtEl>
                                        <p:attrNameLst>
                                          <p:attrName>ppt_h</p:attrName>
                                        </p:attrNameLst>
                                      </p:cBhvr>
                                      <p:tavLst>
                                        <p:tav tm="0">
                                          <p:val>
                                            <p:fltVal val="0"/>
                                          </p:val>
                                        </p:tav>
                                        <p:tav tm="100000">
                                          <p:val>
                                            <p:strVal val="#ppt_h"/>
                                          </p:val>
                                        </p:tav>
                                      </p:tavLst>
                                    </p:anim>
                                    <p:anim calcmode="lin" valueType="num">
                                      <p:cBhvr>
                                        <p:cTn id="93" dur="1000" fill="hold"/>
                                        <p:tgtEl>
                                          <p:spTgt spid="88"/>
                                        </p:tgtEl>
                                        <p:attrNameLst>
                                          <p:attrName>ppt_w</p:attrName>
                                        </p:attrNameLst>
                                      </p:cBhvr>
                                      <p:tavLst>
                                        <p:tav tm="0">
                                          <p:val>
                                            <p:fltVal val="0"/>
                                          </p:val>
                                        </p:tav>
                                        <p:tav tm="100000">
                                          <p:val>
                                            <p:strVal val="#ppt_w"/>
                                          </p:val>
                                        </p:tav>
                                      </p:tavLst>
                                    </p:anim>
                                  </p:childTnLst>
                                </p:cTn>
                              </p:par>
                              <p:par>
                                <p:cTn id="94" presetID="35" presetClass="entr" presetSubtype="0" fill="hold" grpId="1" nodeType="with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fade">
                                      <p:cBhvr>
                                        <p:cTn id="96" dur="1000"/>
                                        <p:tgtEl>
                                          <p:spTgt spid="89"/>
                                        </p:tgtEl>
                                      </p:cBhvr>
                                    </p:animEffect>
                                    <p:anim calcmode="lin" valueType="num">
                                      <p:cBhvr>
                                        <p:cTn id="97" dur="1000" fill="hold"/>
                                        <p:tgtEl>
                                          <p:spTgt spid="89"/>
                                        </p:tgtEl>
                                        <p:attrNameLst>
                                          <p:attrName>style.rotation</p:attrName>
                                        </p:attrNameLst>
                                      </p:cBhvr>
                                      <p:tavLst>
                                        <p:tav tm="0">
                                          <p:val>
                                            <p:fltVal val="720"/>
                                          </p:val>
                                        </p:tav>
                                        <p:tav tm="100000">
                                          <p:val>
                                            <p:fltVal val="0"/>
                                          </p:val>
                                        </p:tav>
                                      </p:tavLst>
                                    </p:anim>
                                    <p:anim calcmode="lin" valueType="num">
                                      <p:cBhvr>
                                        <p:cTn id="98" dur="1000" fill="hold"/>
                                        <p:tgtEl>
                                          <p:spTgt spid="89"/>
                                        </p:tgtEl>
                                        <p:attrNameLst>
                                          <p:attrName>ppt_h</p:attrName>
                                        </p:attrNameLst>
                                      </p:cBhvr>
                                      <p:tavLst>
                                        <p:tav tm="0">
                                          <p:val>
                                            <p:fltVal val="0"/>
                                          </p:val>
                                        </p:tav>
                                        <p:tav tm="100000">
                                          <p:val>
                                            <p:strVal val="#ppt_h"/>
                                          </p:val>
                                        </p:tav>
                                      </p:tavLst>
                                    </p:anim>
                                    <p:anim calcmode="lin" valueType="num">
                                      <p:cBhvr>
                                        <p:cTn id="99" dur="1000" fill="hold"/>
                                        <p:tgtEl>
                                          <p:spTgt spid="89"/>
                                        </p:tgtEl>
                                        <p:attrNameLst>
                                          <p:attrName>ppt_w</p:attrName>
                                        </p:attrNameLst>
                                      </p:cBhvr>
                                      <p:tavLst>
                                        <p:tav tm="0">
                                          <p:val>
                                            <p:fltVal val="0"/>
                                          </p:val>
                                        </p:tav>
                                        <p:tav tm="100000">
                                          <p:val>
                                            <p:strVal val="#ppt_w"/>
                                          </p:val>
                                        </p:tav>
                                      </p:tavLst>
                                    </p:anim>
                                  </p:childTnLst>
                                </p:cTn>
                              </p:par>
                              <p:par>
                                <p:cTn id="100" presetID="35" presetClass="entr" presetSubtype="0" fill="hold" grpId="1" nodeType="with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1000"/>
                                        <p:tgtEl>
                                          <p:spTgt spid="90"/>
                                        </p:tgtEl>
                                      </p:cBhvr>
                                    </p:animEffect>
                                    <p:anim calcmode="lin" valueType="num">
                                      <p:cBhvr>
                                        <p:cTn id="103" dur="1000" fill="hold"/>
                                        <p:tgtEl>
                                          <p:spTgt spid="90"/>
                                        </p:tgtEl>
                                        <p:attrNameLst>
                                          <p:attrName>style.rotation</p:attrName>
                                        </p:attrNameLst>
                                      </p:cBhvr>
                                      <p:tavLst>
                                        <p:tav tm="0">
                                          <p:val>
                                            <p:fltVal val="720"/>
                                          </p:val>
                                        </p:tav>
                                        <p:tav tm="100000">
                                          <p:val>
                                            <p:fltVal val="0"/>
                                          </p:val>
                                        </p:tav>
                                      </p:tavLst>
                                    </p:anim>
                                    <p:anim calcmode="lin" valueType="num">
                                      <p:cBhvr>
                                        <p:cTn id="104" dur="1000" fill="hold"/>
                                        <p:tgtEl>
                                          <p:spTgt spid="90"/>
                                        </p:tgtEl>
                                        <p:attrNameLst>
                                          <p:attrName>ppt_h</p:attrName>
                                        </p:attrNameLst>
                                      </p:cBhvr>
                                      <p:tavLst>
                                        <p:tav tm="0">
                                          <p:val>
                                            <p:fltVal val="0"/>
                                          </p:val>
                                        </p:tav>
                                        <p:tav tm="100000">
                                          <p:val>
                                            <p:strVal val="#ppt_h"/>
                                          </p:val>
                                        </p:tav>
                                      </p:tavLst>
                                    </p:anim>
                                    <p:anim calcmode="lin" valueType="num">
                                      <p:cBhvr>
                                        <p:cTn id="105" dur="1000" fill="hold"/>
                                        <p:tgtEl>
                                          <p:spTgt spid="90"/>
                                        </p:tgtEl>
                                        <p:attrNameLst>
                                          <p:attrName>ppt_w</p:attrName>
                                        </p:attrNameLst>
                                      </p:cBhvr>
                                      <p:tavLst>
                                        <p:tav tm="0">
                                          <p:val>
                                            <p:fltVal val="0"/>
                                          </p:val>
                                        </p:tav>
                                        <p:tav tm="100000">
                                          <p:val>
                                            <p:strVal val="#ppt_w"/>
                                          </p:val>
                                        </p:tav>
                                      </p:tavLst>
                                    </p:anim>
                                  </p:childTnLst>
                                </p:cTn>
                              </p:par>
                            </p:childTnLst>
                          </p:cTn>
                        </p:par>
                        <p:par>
                          <p:cTn id="106" fill="hold">
                            <p:stCondLst>
                              <p:cond delay="1500"/>
                            </p:stCondLst>
                            <p:childTnLst>
                              <p:par>
                                <p:cTn id="107" presetID="23" presetClass="entr" presetSubtype="528" fill="hold" grpId="0" nodeType="afterEffect">
                                  <p:stCondLst>
                                    <p:cond delay="0"/>
                                  </p:stCondLst>
                                  <p:childTnLst>
                                    <p:set>
                                      <p:cBhvr>
                                        <p:cTn id="108" dur="1" fill="hold">
                                          <p:stCondLst>
                                            <p:cond delay="0"/>
                                          </p:stCondLst>
                                        </p:cTn>
                                        <p:tgtEl>
                                          <p:spTgt spid="80"/>
                                        </p:tgtEl>
                                        <p:attrNameLst>
                                          <p:attrName>style.visibility</p:attrName>
                                        </p:attrNameLst>
                                      </p:cBhvr>
                                      <p:to>
                                        <p:strVal val="visible"/>
                                      </p:to>
                                    </p:set>
                                    <p:anim calcmode="lin" valueType="num">
                                      <p:cBhvr>
                                        <p:cTn id="109" dur="1500" fill="hold"/>
                                        <p:tgtEl>
                                          <p:spTgt spid="80"/>
                                        </p:tgtEl>
                                        <p:attrNameLst>
                                          <p:attrName>ppt_w</p:attrName>
                                        </p:attrNameLst>
                                      </p:cBhvr>
                                      <p:tavLst>
                                        <p:tav tm="0">
                                          <p:val>
                                            <p:fltVal val="0"/>
                                          </p:val>
                                        </p:tav>
                                        <p:tav tm="100000">
                                          <p:val>
                                            <p:strVal val="#ppt_w"/>
                                          </p:val>
                                        </p:tav>
                                      </p:tavLst>
                                    </p:anim>
                                    <p:anim calcmode="lin" valueType="num">
                                      <p:cBhvr>
                                        <p:cTn id="110" dur="1500" fill="hold"/>
                                        <p:tgtEl>
                                          <p:spTgt spid="80"/>
                                        </p:tgtEl>
                                        <p:attrNameLst>
                                          <p:attrName>ppt_h</p:attrName>
                                        </p:attrNameLst>
                                      </p:cBhvr>
                                      <p:tavLst>
                                        <p:tav tm="0">
                                          <p:val>
                                            <p:fltVal val="0"/>
                                          </p:val>
                                        </p:tav>
                                        <p:tav tm="100000">
                                          <p:val>
                                            <p:strVal val="#ppt_h"/>
                                          </p:val>
                                        </p:tav>
                                      </p:tavLst>
                                    </p:anim>
                                    <p:anim calcmode="lin" valueType="num">
                                      <p:cBhvr>
                                        <p:cTn id="111" dur="1500" fill="hold"/>
                                        <p:tgtEl>
                                          <p:spTgt spid="80"/>
                                        </p:tgtEl>
                                        <p:attrNameLst>
                                          <p:attrName>ppt_x</p:attrName>
                                        </p:attrNameLst>
                                      </p:cBhvr>
                                      <p:tavLst>
                                        <p:tav tm="0">
                                          <p:val>
                                            <p:fltVal val="0.5"/>
                                          </p:val>
                                        </p:tav>
                                        <p:tav tm="100000">
                                          <p:val>
                                            <p:strVal val="#ppt_x"/>
                                          </p:val>
                                        </p:tav>
                                      </p:tavLst>
                                    </p:anim>
                                    <p:anim calcmode="lin" valueType="num">
                                      <p:cBhvr>
                                        <p:cTn id="112" dur="1500" fill="hold"/>
                                        <p:tgtEl>
                                          <p:spTgt spid="80"/>
                                        </p:tgtEl>
                                        <p:attrNameLst>
                                          <p:attrName>ppt_y</p:attrName>
                                        </p:attrNameLst>
                                      </p:cBhvr>
                                      <p:tavLst>
                                        <p:tav tm="0">
                                          <p:val>
                                            <p:fltVal val="0.5"/>
                                          </p:val>
                                        </p:tav>
                                        <p:tav tm="100000">
                                          <p:val>
                                            <p:strVal val="#ppt_y"/>
                                          </p:val>
                                        </p:tav>
                                      </p:tavLst>
                                    </p:anim>
                                  </p:childTnLst>
                                </p:cTn>
                              </p:par>
                              <p:par>
                                <p:cTn id="113" presetID="23" presetClass="entr" presetSubtype="528"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 calcmode="lin" valueType="num">
                                      <p:cBhvr>
                                        <p:cTn id="115" dur="1500" fill="hold"/>
                                        <p:tgtEl>
                                          <p:spTgt spid="91"/>
                                        </p:tgtEl>
                                        <p:attrNameLst>
                                          <p:attrName>ppt_w</p:attrName>
                                        </p:attrNameLst>
                                      </p:cBhvr>
                                      <p:tavLst>
                                        <p:tav tm="0">
                                          <p:val>
                                            <p:fltVal val="0"/>
                                          </p:val>
                                        </p:tav>
                                        <p:tav tm="100000">
                                          <p:val>
                                            <p:strVal val="#ppt_w"/>
                                          </p:val>
                                        </p:tav>
                                      </p:tavLst>
                                    </p:anim>
                                    <p:anim calcmode="lin" valueType="num">
                                      <p:cBhvr>
                                        <p:cTn id="116" dur="1500" fill="hold"/>
                                        <p:tgtEl>
                                          <p:spTgt spid="91"/>
                                        </p:tgtEl>
                                        <p:attrNameLst>
                                          <p:attrName>ppt_h</p:attrName>
                                        </p:attrNameLst>
                                      </p:cBhvr>
                                      <p:tavLst>
                                        <p:tav tm="0">
                                          <p:val>
                                            <p:fltVal val="0"/>
                                          </p:val>
                                        </p:tav>
                                        <p:tav tm="100000">
                                          <p:val>
                                            <p:strVal val="#ppt_h"/>
                                          </p:val>
                                        </p:tav>
                                      </p:tavLst>
                                    </p:anim>
                                    <p:anim calcmode="lin" valueType="num">
                                      <p:cBhvr>
                                        <p:cTn id="117" dur="1500" fill="hold"/>
                                        <p:tgtEl>
                                          <p:spTgt spid="91"/>
                                        </p:tgtEl>
                                        <p:attrNameLst>
                                          <p:attrName>ppt_x</p:attrName>
                                        </p:attrNameLst>
                                      </p:cBhvr>
                                      <p:tavLst>
                                        <p:tav tm="0">
                                          <p:val>
                                            <p:fltVal val="0.5"/>
                                          </p:val>
                                        </p:tav>
                                        <p:tav tm="100000">
                                          <p:val>
                                            <p:strVal val="#ppt_x"/>
                                          </p:val>
                                        </p:tav>
                                      </p:tavLst>
                                    </p:anim>
                                    <p:anim calcmode="lin" valueType="num">
                                      <p:cBhvr>
                                        <p:cTn id="118" dur="1500" fill="hold"/>
                                        <p:tgtEl>
                                          <p:spTgt spid="91"/>
                                        </p:tgtEl>
                                        <p:attrNameLst>
                                          <p:attrName>ppt_y</p:attrName>
                                        </p:attrNameLst>
                                      </p:cBhvr>
                                      <p:tavLst>
                                        <p:tav tm="0">
                                          <p:val>
                                            <p:fltVal val="0.5"/>
                                          </p:val>
                                        </p:tav>
                                        <p:tav tm="100000">
                                          <p:val>
                                            <p:strVal val="#ppt_y"/>
                                          </p:val>
                                        </p:tav>
                                      </p:tavLst>
                                    </p:anim>
                                  </p:childTnLst>
                                </p:cTn>
                              </p:par>
                            </p:childTnLst>
                          </p:cTn>
                        </p:par>
                        <p:par>
                          <p:cTn id="119" fill="hold">
                            <p:stCondLst>
                              <p:cond delay="3000"/>
                            </p:stCondLst>
                            <p:childTnLst>
                              <p:par>
                                <p:cTn id="120" presetID="22" presetClass="entr" presetSubtype="8" fill="hold" grpId="0" nodeType="afterEffect">
                                  <p:stCondLst>
                                    <p:cond delay="0"/>
                                  </p:stCondLst>
                                  <p:childTnLst>
                                    <p:set>
                                      <p:cBhvr>
                                        <p:cTn id="121" dur="1" fill="hold">
                                          <p:stCondLst>
                                            <p:cond delay="0"/>
                                          </p:stCondLst>
                                        </p:cTn>
                                        <p:tgtEl>
                                          <p:spTgt spid="83"/>
                                        </p:tgtEl>
                                        <p:attrNameLst>
                                          <p:attrName>style.visibility</p:attrName>
                                        </p:attrNameLst>
                                      </p:cBhvr>
                                      <p:to>
                                        <p:strVal val="visible"/>
                                      </p:to>
                                    </p:set>
                                    <p:animEffect transition="in" filter="wipe(left)">
                                      <p:cBhvr>
                                        <p:cTn id="122" dur="500"/>
                                        <p:tgtEl>
                                          <p:spTgt spid="83"/>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wipe(left)">
                                      <p:cBhvr>
                                        <p:cTn id="125" dur="500"/>
                                        <p:tgtEl>
                                          <p:spTgt spid="84"/>
                                        </p:tgtEl>
                                      </p:cBhvr>
                                    </p:animEffect>
                                  </p:childTnLst>
                                </p:cTn>
                              </p:par>
                            </p:childTnLst>
                          </p:cTn>
                        </p:par>
                        <p:par>
                          <p:cTn id="126" fill="hold">
                            <p:stCondLst>
                              <p:cond delay="3500"/>
                            </p:stCondLst>
                            <p:childTnLst>
                              <p:par>
                                <p:cTn id="127" presetID="22" presetClass="entr" presetSubtype="8" fill="hold" grpId="0" nodeType="afterEffect">
                                  <p:stCondLst>
                                    <p:cond delay="0"/>
                                  </p:stCondLst>
                                  <p:childTnLst>
                                    <p:set>
                                      <p:cBhvr>
                                        <p:cTn id="128" dur="1" fill="hold">
                                          <p:stCondLst>
                                            <p:cond delay="0"/>
                                          </p:stCondLst>
                                        </p:cTn>
                                        <p:tgtEl>
                                          <p:spTgt spid="78"/>
                                        </p:tgtEl>
                                        <p:attrNameLst>
                                          <p:attrName>style.visibility</p:attrName>
                                        </p:attrNameLst>
                                      </p:cBhvr>
                                      <p:to>
                                        <p:strVal val="visible"/>
                                      </p:to>
                                    </p:set>
                                    <p:animEffect transition="in" filter="wipe(left)">
                                      <p:cBhvr>
                                        <p:cTn id="129" dur="500"/>
                                        <p:tgtEl>
                                          <p:spTgt spid="7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79"/>
                                        </p:tgtEl>
                                        <p:attrNameLst>
                                          <p:attrName>style.visibility</p:attrName>
                                        </p:attrNameLst>
                                      </p:cBhvr>
                                      <p:to>
                                        <p:strVal val="visible"/>
                                      </p:to>
                                    </p:set>
                                    <p:animEffect transition="in" filter="wipe(left)">
                                      <p:cBhvr>
                                        <p:cTn id="132" dur="500"/>
                                        <p:tgtEl>
                                          <p:spTgt spid="79"/>
                                        </p:tgtEl>
                                      </p:cBhvr>
                                    </p:animEffect>
                                  </p:childTnLst>
                                </p:cTn>
                              </p:par>
                            </p:childTnLst>
                          </p:cTn>
                        </p:par>
                        <p:par>
                          <p:cTn id="133" fill="hold">
                            <p:stCondLst>
                              <p:cond delay="4000"/>
                            </p:stCondLst>
                            <p:childTnLst>
                              <p:par>
                                <p:cTn id="134" presetID="22" presetClass="entr" presetSubtype="8" fill="hold" grpId="0" nodeType="after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wipe(left)">
                                      <p:cBhvr>
                                        <p:cTn id="136" dur="500"/>
                                        <p:tgtEl>
                                          <p:spTgt spid="85"/>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86"/>
                                        </p:tgtEl>
                                        <p:attrNameLst>
                                          <p:attrName>style.visibility</p:attrName>
                                        </p:attrNameLst>
                                      </p:cBhvr>
                                      <p:to>
                                        <p:strVal val="visible"/>
                                      </p:to>
                                    </p:set>
                                    <p:animEffect transition="in" filter="wipe(left)">
                                      <p:cBhvr>
                                        <p:cTn id="139" dur="500"/>
                                        <p:tgtEl>
                                          <p:spTgt spid="86"/>
                                        </p:tgtEl>
                                      </p:cBhvr>
                                    </p:animEffect>
                                  </p:childTnLst>
                                </p:cTn>
                              </p:par>
                            </p:childTnLst>
                          </p:cTn>
                        </p:par>
                        <p:par>
                          <p:cTn id="140" fill="hold">
                            <p:stCondLst>
                              <p:cond delay="4500"/>
                            </p:stCondLst>
                            <p:childTnLst>
                              <p:par>
                                <p:cTn id="141" presetID="22" presetClass="entr" presetSubtype="8" fill="hold" grpId="0" nodeType="afterEffect">
                                  <p:stCondLst>
                                    <p:cond delay="0"/>
                                  </p:stCondLst>
                                  <p:childTnLst>
                                    <p:set>
                                      <p:cBhvr>
                                        <p:cTn id="142" dur="1" fill="hold">
                                          <p:stCondLst>
                                            <p:cond delay="0"/>
                                          </p:stCondLst>
                                        </p:cTn>
                                        <p:tgtEl>
                                          <p:spTgt spid="81"/>
                                        </p:tgtEl>
                                        <p:attrNameLst>
                                          <p:attrName>style.visibility</p:attrName>
                                        </p:attrNameLst>
                                      </p:cBhvr>
                                      <p:to>
                                        <p:strVal val="visible"/>
                                      </p:to>
                                    </p:set>
                                    <p:animEffect transition="in" filter="wipe(left)">
                                      <p:cBhvr>
                                        <p:cTn id="143" dur="500"/>
                                        <p:tgtEl>
                                          <p:spTgt spid="81"/>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82"/>
                                        </p:tgtEl>
                                        <p:attrNameLst>
                                          <p:attrName>style.visibility</p:attrName>
                                        </p:attrNameLst>
                                      </p:cBhvr>
                                      <p:to>
                                        <p:strVal val="visible"/>
                                      </p:to>
                                    </p:set>
                                    <p:animEffect transition="in" filter="wipe(left)">
                                      <p:cBhvr>
                                        <p:cTn id="14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5" grpId="0" animBg="1"/>
      <p:bldP spid="75" grpId="1" animBg="1"/>
      <p:bldP spid="76" grpId="0" animBg="1"/>
      <p:bldP spid="76" grpId="1" animBg="1"/>
      <p:bldP spid="77" grpId="0" animBg="1"/>
      <p:bldP spid="77" grpId="1" animBg="1"/>
      <p:bldP spid="78" grpId="0"/>
      <p:bldP spid="79" grpId="0"/>
      <p:bldP spid="80" grpId="0"/>
      <p:bldP spid="81" grpId="0"/>
      <p:bldP spid="82" grpId="0"/>
      <p:bldP spid="83" grpId="0"/>
      <p:bldP spid="84" grpId="0"/>
      <p:bldP spid="85" grpId="0"/>
      <p:bldP spid="86" grpId="0"/>
      <p:bldP spid="87" grpId="0"/>
      <p:bldP spid="87" grpId="1"/>
      <p:bldP spid="88" grpId="0"/>
      <p:bldP spid="88" grpId="1"/>
      <p:bldP spid="89" grpId="0"/>
      <p:bldP spid="89" grpId="1"/>
      <p:bldP spid="90" grpId="0"/>
      <p:bldP spid="90" grpId="1"/>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grpSp>
        <p:nvGrpSpPr>
          <p:cNvPr id="5" name="组合 4">
            <a:extLst>
              <a:ext uri="{FF2B5EF4-FFF2-40B4-BE49-F238E27FC236}">
                <a16:creationId xmlns:a16="http://schemas.microsoft.com/office/drawing/2014/main" id="{6429934D-BDF4-4A0F-A9C9-996F7AB2C358}"/>
              </a:ext>
            </a:extLst>
          </p:cNvPr>
          <p:cNvGrpSpPr/>
          <p:nvPr/>
        </p:nvGrpSpPr>
        <p:grpSpPr>
          <a:xfrm>
            <a:off x="2048643" y="1783949"/>
            <a:ext cx="9796616" cy="3312876"/>
            <a:chOff x="794770" y="1357416"/>
            <a:chExt cx="7593654" cy="2567911"/>
          </a:xfrm>
        </p:grpSpPr>
        <p:grpSp>
          <p:nvGrpSpPr>
            <p:cNvPr id="8" name="组合 7">
              <a:extLst>
                <a:ext uri="{FF2B5EF4-FFF2-40B4-BE49-F238E27FC236}">
                  <a16:creationId xmlns:a16="http://schemas.microsoft.com/office/drawing/2014/main" id="{339FCD51-E0C4-4DD8-A6FE-EB51A52CE186}"/>
                </a:ext>
              </a:extLst>
            </p:cNvPr>
            <p:cNvGrpSpPr/>
            <p:nvPr/>
          </p:nvGrpSpPr>
          <p:grpSpPr>
            <a:xfrm>
              <a:off x="5362450" y="1750878"/>
              <a:ext cx="290845" cy="290846"/>
              <a:chOff x="7159500" y="2576506"/>
              <a:chExt cx="387795" cy="387795"/>
            </a:xfrm>
          </p:grpSpPr>
          <p:sp>
            <p:nvSpPr>
              <p:cNvPr id="34" name="椭圆 33">
                <a:extLst>
                  <a:ext uri="{FF2B5EF4-FFF2-40B4-BE49-F238E27FC236}">
                    <a16:creationId xmlns:a16="http://schemas.microsoft.com/office/drawing/2014/main" id="{B0FFDB04-1AAD-4EDC-BF92-8ACE6EC31DF2}"/>
                  </a:ext>
                </a:extLst>
              </p:cNvPr>
              <p:cNvSpPr/>
              <p:nvPr/>
            </p:nvSpPr>
            <p:spPr>
              <a:xfrm>
                <a:off x="7159500" y="2576506"/>
                <a:ext cx="387795" cy="38779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文本框 44">
                <a:extLst>
                  <a:ext uri="{FF2B5EF4-FFF2-40B4-BE49-F238E27FC236}">
                    <a16:creationId xmlns:a16="http://schemas.microsoft.com/office/drawing/2014/main" id="{E98D9957-3694-43DD-800B-A945BF297084}"/>
                  </a:ext>
                </a:extLst>
              </p:cNvPr>
              <p:cNvSpPr txBox="1"/>
              <p:nvPr/>
            </p:nvSpPr>
            <p:spPr>
              <a:xfrm>
                <a:off x="7208272" y="2609001"/>
                <a:ext cx="300198" cy="318090"/>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3</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a:extLst>
                <a:ext uri="{FF2B5EF4-FFF2-40B4-BE49-F238E27FC236}">
                  <a16:creationId xmlns:a16="http://schemas.microsoft.com/office/drawing/2014/main" id="{4E7D4E87-B675-41E6-BFDF-81C2339F23D8}"/>
                </a:ext>
              </a:extLst>
            </p:cNvPr>
            <p:cNvGrpSpPr/>
            <p:nvPr/>
          </p:nvGrpSpPr>
          <p:grpSpPr>
            <a:xfrm>
              <a:off x="3479207" y="3634479"/>
              <a:ext cx="290847" cy="290846"/>
              <a:chOff x="4638939" y="4603135"/>
              <a:chExt cx="387795" cy="387795"/>
            </a:xfrm>
          </p:grpSpPr>
          <p:sp>
            <p:nvSpPr>
              <p:cNvPr id="32" name="椭圆 31">
                <a:extLst>
                  <a:ext uri="{FF2B5EF4-FFF2-40B4-BE49-F238E27FC236}">
                    <a16:creationId xmlns:a16="http://schemas.microsoft.com/office/drawing/2014/main" id="{47FE755A-303D-459E-9864-72CE2E58D20F}"/>
                  </a:ext>
                </a:extLst>
              </p:cNvPr>
              <p:cNvSpPr/>
              <p:nvPr/>
            </p:nvSpPr>
            <p:spPr>
              <a:xfrm flipV="1">
                <a:off x="4638939" y="4603135"/>
                <a:ext cx="387795" cy="387795"/>
              </a:xfrm>
              <a:prstGeom prst="ellipse">
                <a:avLst/>
              </a:prstGeom>
              <a:solidFill>
                <a:srgbClr val="C3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文本框 43">
                <a:extLst>
                  <a:ext uri="{FF2B5EF4-FFF2-40B4-BE49-F238E27FC236}">
                    <a16:creationId xmlns:a16="http://schemas.microsoft.com/office/drawing/2014/main" id="{7AD64CCE-2BFF-4090-92DC-4C5A13D2EEE9}"/>
                  </a:ext>
                </a:extLst>
              </p:cNvPr>
              <p:cNvSpPr txBox="1"/>
              <p:nvPr/>
            </p:nvSpPr>
            <p:spPr>
              <a:xfrm>
                <a:off x="4672466" y="4638483"/>
                <a:ext cx="300196" cy="318089"/>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2</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id="{E95F65FA-5F4D-4BA1-9F55-C1C15ACE402C}"/>
                </a:ext>
              </a:extLst>
            </p:cNvPr>
            <p:cNvGrpSpPr/>
            <p:nvPr/>
          </p:nvGrpSpPr>
          <p:grpSpPr>
            <a:xfrm>
              <a:off x="1594342" y="1750876"/>
              <a:ext cx="290846" cy="290846"/>
              <a:chOff x="2125795" y="2576506"/>
              <a:chExt cx="387795" cy="387795"/>
            </a:xfrm>
          </p:grpSpPr>
          <p:sp>
            <p:nvSpPr>
              <p:cNvPr id="30" name="椭圆 29">
                <a:extLst>
                  <a:ext uri="{FF2B5EF4-FFF2-40B4-BE49-F238E27FC236}">
                    <a16:creationId xmlns:a16="http://schemas.microsoft.com/office/drawing/2014/main" id="{E5F004DB-5E68-4A62-934B-0CA3A0FFFE10}"/>
                  </a:ext>
                </a:extLst>
              </p:cNvPr>
              <p:cNvSpPr/>
              <p:nvPr/>
            </p:nvSpPr>
            <p:spPr>
              <a:xfrm>
                <a:off x="2125795" y="2576506"/>
                <a:ext cx="387795" cy="38779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文本框 30">
                <a:extLst>
                  <a:ext uri="{FF2B5EF4-FFF2-40B4-BE49-F238E27FC236}">
                    <a16:creationId xmlns:a16="http://schemas.microsoft.com/office/drawing/2014/main" id="{5F4A91D5-3BA0-4084-ABA6-90335881BF06}"/>
                  </a:ext>
                </a:extLst>
              </p:cNvPr>
              <p:cNvSpPr txBox="1"/>
              <p:nvPr/>
            </p:nvSpPr>
            <p:spPr>
              <a:xfrm>
                <a:off x="2140269" y="2590644"/>
                <a:ext cx="300197" cy="318090"/>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id="{959A10A7-C3D3-44BC-9773-0ACBB6C984AF}"/>
                </a:ext>
              </a:extLst>
            </p:cNvPr>
            <p:cNvGrpSpPr/>
            <p:nvPr/>
          </p:nvGrpSpPr>
          <p:grpSpPr>
            <a:xfrm>
              <a:off x="794770" y="2454744"/>
              <a:ext cx="1890000" cy="515726"/>
              <a:chOff x="1059693" y="3272991"/>
              <a:chExt cx="2520000" cy="687635"/>
            </a:xfrm>
            <a:solidFill>
              <a:schemeClr val="bg1"/>
            </a:solidFill>
          </p:grpSpPr>
          <p:sp>
            <p:nvSpPr>
              <p:cNvPr id="28" name="五边形 37">
                <a:extLst>
                  <a:ext uri="{FF2B5EF4-FFF2-40B4-BE49-F238E27FC236}">
                    <a16:creationId xmlns:a16="http://schemas.microsoft.com/office/drawing/2014/main" id="{A43B6B8A-85F1-4305-9157-39E530C71A42}"/>
                  </a:ext>
                </a:extLst>
              </p:cNvPr>
              <p:cNvSpPr/>
              <p:nvPr/>
            </p:nvSpPr>
            <p:spPr>
              <a:xfrm rot="16200000">
                <a:off x="1975875" y="2356809"/>
                <a:ext cx="687635" cy="2520000"/>
              </a:xfrm>
              <a:prstGeom prst="homePlate">
                <a:avLst>
                  <a:gd name="adj" fmla="val 48709"/>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文本框 34">
                <a:extLst>
                  <a:ext uri="{FF2B5EF4-FFF2-40B4-BE49-F238E27FC236}">
                    <a16:creationId xmlns:a16="http://schemas.microsoft.com/office/drawing/2014/main" id="{1129CB7E-8281-46D9-941E-742DF3C2C197}"/>
                  </a:ext>
                </a:extLst>
              </p:cNvPr>
              <p:cNvSpPr txBox="1"/>
              <p:nvPr/>
            </p:nvSpPr>
            <p:spPr>
              <a:xfrm>
                <a:off x="1259246" y="3502010"/>
                <a:ext cx="2120892" cy="353079"/>
              </a:xfrm>
              <a:prstGeom prst="rect">
                <a:avLst/>
              </a:prstGeom>
              <a:noFill/>
            </p:spPr>
            <p:txBody>
              <a:bodyPr wrap="square" rtlCol="0">
                <a:spAutoFit/>
              </a:bodyPr>
              <a:lstStyle/>
              <a:p>
                <a:pPr algn="ctr">
                  <a:lnSpc>
                    <a:spcPct val="90000"/>
                  </a:lnSpc>
                  <a:spcBef>
                    <a:spcPts val="750"/>
                  </a:spcBef>
                </a:pPr>
                <a:r>
                  <a:rPr lang="zh-CN" altLang="en-US" dirty="0">
                    <a:solidFill>
                      <a:schemeClr val="bg1"/>
                    </a:solidFill>
                    <a:latin typeface="微软雅黑" panose="020B0503020204020204" pitchFamily="34" charset="-122"/>
                    <a:ea typeface="微软雅黑" panose="020B0503020204020204" pitchFamily="34" charset="-122"/>
                  </a:rPr>
                  <a:t>添加标题</a:t>
                </a:r>
              </a:p>
            </p:txBody>
          </p:sp>
        </p:grpSp>
        <p:sp>
          <p:nvSpPr>
            <p:cNvPr id="12" name="文本框 35">
              <a:extLst>
                <a:ext uri="{FF2B5EF4-FFF2-40B4-BE49-F238E27FC236}">
                  <a16:creationId xmlns:a16="http://schemas.microsoft.com/office/drawing/2014/main" id="{96FF802A-110B-4DE7-A2DF-1DEEECFB2A89}"/>
                </a:ext>
              </a:extLst>
            </p:cNvPr>
            <p:cNvSpPr txBox="1"/>
            <p:nvPr/>
          </p:nvSpPr>
          <p:spPr>
            <a:xfrm>
              <a:off x="827584" y="3020886"/>
              <a:ext cx="1881095" cy="867787"/>
            </a:xfrm>
            <a:prstGeom prst="rect">
              <a:avLst/>
            </a:prstGeom>
            <a:noFill/>
          </p:spPr>
          <p:txBody>
            <a:bodyPr wrap="square" lIns="68580" tIns="34290" rIns="68580" bIns="34290" rtlCol="0">
              <a:spAutoFit/>
            </a:bodyPr>
            <a:lstStyle/>
            <a:p>
              <a:pPr>
                <a:lnSpc>
                  <a:spcPct val="13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3" name="组合 12">
              <a:extLst>
                <a:ext uri="{FF2B5EF4-FFF2-40B4-BE49-F238E27FC236}">
                  <a16:creationId xmlns:a16="http://schemas.microsoft.com/office/drawing/2014/main" id="{1E13E968-4063-4B76-857C-D1A01DE25EB5}"/>
                </a:ext>
              </a:extLst>
            </p:cNvPr>
            <p:cNvGrpSpPr/>
            <p:nvPr/>
          </p:nvGrpSpPr>
          <p:grpSpPr>
            <a:xfrm>
              <a:off x="4562905" y="2454744"/>
              <a:ext cx="1890000" cy="515726"/>
              <a:chOff x="6093398" y="3272991"/>
              <a:chExt cx="2520000" cy="687635"/>
            </a:xfrm>
          </p:grpSpPr>
          <p:sp>
            <p:nvSpPr>
              <p:cNvPr id="26" name="五边形 35">
                <a:extLst>
                  <a:ext uri="{FF2B5EF4-FFF2-40B4-BE49-F238E27FC236}">
                    <a16:creationId xmlns:a16="http://schemas.microsoft.com/office/drawing/2014/main" id="{D0A159EE-AC6F-4060-9C1E-1B251AEC28D9}"/>
                  </a:ext>
                </a:extLst>
              </p:cNvPr>
              <p:cNvSpPr/>
              <p:nvPr/>
            </p:nvSpPr>
            <p:spPr>
              <a:xfrm rot="16200000">
                <a:off x="7009580" y="2356809"/>
                <a:ext cx="687635" cy="2520000"/>
              </a:xfrm>
              <a:prstGeom prst="homePlate">
                <a:avLst>
                  <a:gd name="adj" fmla="val 48709"/>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36B3E435-7461-4B9D-BDFD-7B822534AD62}"/>
                  </a:ext>
                </a:extLst>
              </p:cNvPr>
              <p:cNvSpPr txBox="1"/>
              <p:nvPr/>
            </p:nvSpPr>
            <p:spPr>
              <a:xfrm>
                <a:off x="6292951" y="3552796"/>
                <a:ext cx="2120892" cy="353079"/>
              </a:xfrm>
              <a:prstGeom prst="rect">
                <a:avLst/>
              </a:prstGeom>
              <a:noFill/>
            </p:spPr>
            <p:txBody>
              <a:bodyPr wrap="square" rtlCol="0">
                <a:spAutoFit/>
              </a:bodyPr>
              <a:lstStyle/>
              <a:p>
                <a:pPr algn="ctr">
                  <a:lnSpc>
                    <a:spcPct val="90000"/>
                  </a:lnSpc>
                  <a:spcBef>
                    <a:spcPts val="750"/>
                  </a:spcBef>
                </a:pPr>
                <a:r>
                  <a:rPr lang="zh-CN" altLang="en-US"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4" name="组合 13">
              <a:extLst>
                <a:ext uri="{FF2B5EF4-FFF2-40B4-BE49-F238E27FC236}">
                  <a16:creationId xmlns:a16="http://schemas.microsoft.com/office/drawing/2014/main" id="{BCD6711F-6358-40D6-89A7-7BA0FA11441B}"/>
                </a:ext>
              </a:extLst>
            </p:cNvPr>
            <p:cNvGrpSpPr/>
            <p:nvPr/>
          </p:nvGrpSpPr>
          <p:grpSpPr>
            <a:xfrm>
              <a:off x="2679080" y="2705109"/>
              <a:ext cx="1890000" cy="515726"/>
              <a:chOff x="3572106" y="3606811"/>
              <a:chExt cx="2520000" cy="687635"/>
            </a:xfrm>
          </p:grpSpPr>
          <p:sp>
            <p:nvSpPr>
              <p:cNvPr id="24" name="五边形 33">
                <a:extLst>
                  <a:ext uri="{FF2B5EF4-FFF2-40B4-BE49-F238E27FC236}">
                    <a16:creationId xmlns:a16="http://schemas.microsoft.com/office/drawing/2014/main" id="{42214353-B9DF-4DAB-9B91-BACD6DBBD55A}"/>
                  </a:ext>
                </a:extLst>
              </p:cNvPr>
              <p:cNvSpPr/>
              <p:nvPr/>
            </p:nvSpPr>
            <p:spPr>
              <a:xfrm rot="5400000" flipV="1">
                <a:off x="4488288" y="2690629"/>
                <a:ext cx="687635" cy="2520000"/>
              </a:xfrm>
              <a:prstGeom prst="homePlate">
                <a:avLst>
                  <a:gd name="adj" fmla="val 48709"/>
                </a:avLst>
              </a:prstGeom>
              <a:solidFill>
                <a:srgbClr val="C3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文本框 37">
                <a:extLst>
                  <a:ext uri="{FF2B5EF4-FFF2-40B4-BE49-F238E27FC236}">
                    <a16:creationId xmlns:a16="http://schemas.microsoft.com/office/drawing/2014/main" id="{41F08838-640E-446B-8AE8-D5F4E09B43A3}"/>
                  </a:ext>
                </a:extLst>
              </p:cNvPr>
              <p:cNvSpPr txBox="1"/>
              <p:nvPr/>
            </p:nvSpPr>
            <p:spPr>
              <a:xfrm>
                <a:off x="3778158" y="3671070"/>
                <a:ext cx="2120892" cy="353079"/>
              </a:xfrm>
              <a:prstGeom prst="rect">
                <a:avLst/>
              </a:prstGeom>
              <a:noFill/>
            </p:spPr>
            <p:txBody>
              <a:bodyPr wrap="square" rtlCol="0">
                <a:spAutoFit/>
              </a:bodyPr>
              <a:lstStyle/>
              <a:p>
                <a:pPr algn="ctr">
                  <a:lnSpc>
                    <a:spcPct val="90000"/>
                  </a:lnSpc>
                  <a:spcBef>
                    <a:spcPts val="750"/>
                  </a:spcBef>
                </a:pPr>
                <a:r>
                  <a:rPr lang="zh-CN" altLang="en-US"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5" name="组合 14">
              <a:extLst>
                <a:ext uri="{FF2B5EF4-FFF2-40B4-BE49-F238E27FC236}">
                  <a16:creationId xmlns:a16="http://schemas.microsoft.com/office/drawing/2014/main" id="{179B6CC1-C00E-4A42-A96F-AB372580FE5F}"/>
                </a:ext>
              </a:extLst>
            </p:cNvPr>
            <p:cNvGrpSpPr/>
            <p:nvPr/>
          </p:nvGrpSpPr>
          <p:grpSpPr>
            <a:xfrm>
              <a:off x="6452088" y="2705109"/>
              <a:ext cx="1890000" cy="515726"/>
              <a:chOff x="8612309" y="3606811"/>
              <a:chExt cx="2520000" cy="687635"/>
            </a:xfrm>
          </p:grpSpPr>
          <p:sp>
            <p:nvSpPr>
              <p:cNvPr id="22" name="五边形 31">
                <a:extLst>
                  <a:ext uri="{FF2B5EF4-FFF2-40B4-BE49-F238E27FC236}">
                    <a16:creationId xmlns:a16="http://schemas.microsoft.com/office/drawing/2014/main" id="{CB3086DA-12BC-4C40-B75D-D124F7E46D69}"/>
                  </a:ext>
                </a:extLst>
              </p:cNvPr>
              <p:cNvSpPr/>
              <p:nvPr/>
            </p:nvSpPr>
            <p:spPr>
              <a:xfrm rot="5400000" flipV="1">
                <a:off x="9528491" y="2690629"/>
                <a:ext cx="687635" cy="2520000"/>
              </a:xfrm>
              <a:prstGeom prst="homePlate">
                <a:avLst>
                  <a:gd name="adj" fmla="val 48709"/>
                </a:avLst>
              </a:prstGeom>
              <a:solidFill>
                <a:srgbClr val="C3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38">
                <a:extLst>
                  <a:ext uri="{FF2B5EF4-FFF2-40B4-BE49-F238E27FC236}">
                    <a16:creationId xmlns:a16="http://schemas.microsoft.com/office/drawing/2014/main" id="{B51F2F52-9619-4FC1-8EE8-3B21CCFB3FAB}"/>
                  </a:ext>
                </a:extLst>
              </p:cNvPr>
              <p:cNvSpPr txBox="1"/>
              <p:nvPr/>
            </p:nvSpPr>
            <p:spPr>
              <a:xfrm>
                <a:off x="8811864" y="3671070"/>
                <a:ext cx="2120892" cy="353079"/>
              </a:xfrm>
              <a:prstGeom prst="rect">
                <a:avLst/>
              </a:prstGeom>
              <a:noFill/>
            </p:spPr>
            <p:txBody>
              <a:bodyPr wrap="square" rtlCol="0">
                <a:spAutoFit/>
              </a:bodyPr>
              <a:lstStyle/>
              <a:p>
                <a:pPr algn="ctr">
                  <a:lnSpc>
                    <a:spcPct val="90000"/>
                  </a:lnSpc>
                  <a:spcBef>
                    <a:spcPts val="750"/>
                  </a:spcBef>
                </a:pPr>
                <a:r>
                  <a:rPr lang="zh-CN" altLang="en-US" dirty="0">
                    <a:solidFill>
                      <a:schemeClr val="bg1"/>
                    </a:solidFill>
                    <a:latin typeface="微软雅黑" panose="020B0503020204020204" pitchFamily="34" charset="-122"/>
                    <a:ea typeface="微软雅黑" panose="020B0503020204020204" pitchFamily="34" charset="-122"/>
                  </a:rPr>
                  <a:t>添加标题</a:t>
                </a:r>
              </a:p>
            </p:txBody>
          </p:sp>
        </p:grpSp>
        <p:sp>
          <p:nvSpPr>
            <p:cNvPr id="16" name="文本框 39">
              <a:extLst>
                <a:ext uri="{FF2B5EF4-FFF2-40B4-BE49-F238E27FC236}">
                  <a16:creationId xmlns:a16="http://schemas.microsoft.com/office/drawing/2014/main" id="{9EC560B2-D444-4A40-8375-8C572CB411DD}"/>
                </a:ext>
              </a:extLst>
            </p:cNvPr>
            <p:cNvSpPr txBox="1"/>
            <p:nvPr/>
          </p:nvSpPr>
          <p:spPr>
            <a:xfrm>
              <a:off x="4635121" y="3020886"/>
              <a:ext cx="1881095" cy="867787"/>
            </a:xfrm>
            <a:prstGeom prst="rect">
              <a:avLst/>
            </a:prstGeom>
            <a:noFill/>
          </p:spPr>
          <p:txBody>
            <a:bodyPr wrap="square" lIns="68580" tIns="34290" rIns="68580" bIns="34290" rtlCol="0">
              <a:spAutoFit/>
            </a:bodyPr>
            <a:lstStyle/>
            <a:p>
              <a:pPr>
                <a:lnSpc>
                  <a:spcPct val="13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7" name="文本框 40">
              <a:extLst>
                <a:ext uri="{FF2B5EF4-FFF2-40B4-BE49-F238E27FC236}">
                  <a16:creationId xmlns:a16="http://schemas.microsoft.com/office/drawing/2014/main" id="{71E21D85-DF48-45E0-923F-85552DAA0C4B}"/>
                </a:ext>
              </a:extLst>
            </p:cNvPr>
            <p:cNvSpPr txBox="1"/>
            <p:nvPr/>
          </p:nvSpPr>
          <p:spPr>
            <a:xfrm>
              <a:off x="2691369" y="1357416"/>
              <a:ext cx="1881095" cy="867787"/>
            </a:xfrm>
            <a:prstGeom prst="rect">
              <a:avLst/>
            </a:prstGeom>
            <a:noFill/>
          </p:spPr>
          <p:txBody>
            <a:bodyPr wrap="square" lIns="68580" tIns="34290" rIns="68580" bIns="34290" rtlCol="0">
              <a:spAutoFit/>
            </a:bodyPr>
            <a:lstStyle/>
            <a:p>
              <a:pPr>
                <a:lnSpc>
                  <a:spcPct val="13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文本框 41">
              <a:extLst>
                <a:ext uri="{FF2B5EF4-FFF2-40B4-BE49-F238E27FC236}">
                  <a16:creationId xmlns:a16="http://schemas.microsoft.com/office/drawing/2014/main" id="{46BBD442-9647-42CA-B056-22857DC7B6B0}"/>
                </a:ext>
              </a:extLst>
            </p:cNvPr>
            <p:cNvSpPr txBox="1"/>
            <p:nvPr/>
          </p:nvSpPr>
          <p:spPr>
            <a:xfrm>
              <a:off x="6507329" y="1357416"/>
              <a:ext cx="1881095" cy="867787"/>
            </a:xfrm>
            <a:prstGeom prst="rect">
              <a:avLst/>
            </a:prstGeom>
            <a:noFill/>
          </p:spPr>
          <p:txBody>
            <a:bodyPr wrap="square" lIns="68580" tIns="34290" rIns="68580" bIns="34290" rtlCol="0">
              <a:spAutoFit/>
            </a:bodyPr>
            <a:lstStyle/>
            <a:p>
              <a:pPr>
                <a:lnSpc>
                  <a:spcPct val="13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9" name="组合 18">
              <a:extLst>
                <a:ext uri="{FF2B5EF4-FFF2-40B4-BE49-F238E27FC236}">
                  <a16:creationId xmlns:a16="http://schemas.microsoft.com/office/drawing/2014/main" id="{B42D6CE9-DF5F-4DB5-9480-963CEEED6F6A}"/>
                </a:ext>
              </a:extLst>
            </p:cNvPr>
            <p:cNvGrpSpPr/>
            <p:nvPr/>
          </p:nvGrpSpPr>
          <p:grpSpPr>
            <a:xfrm>
              <a:off x="7251648" y="3634481"/>
              <a:ext cx="290846" cy="290846"/>
              <a:chOff x="9678411" y="4603137"/>
              <a:chExt cx="387795" cy="387795"/>
            </a:xfrm>
          </p:grpSpPr>
          <p:sp>
            <p:nvSpPr>
              <p:cNvPr id="20" name="椭圆 19">
                <a:extLst>
                  <a:ext uri="{FF2B5EF4-FFF2-40B4-BE49-F238E27FC236}">
                    <a16:creationId xmlns:a16="http://schemas.microsoft.com/office/drawing/2014/main" id="{A9DA90F5-5D58-49D4-8FA3-CE96E34F7DE1}"/>
                  </a:ext>
                </a:extLst>
              </p:cNvPr>
              <p:cNvSpPr/>
              <p:nvPr/>
            </p:nvSpPr>
            <p:spPr>
              <a:xfrm flipV="1">
                <a:off x="9678411" y="4603137"/>
                <a:ext cx="387795" cy="387795"/>
              </a:xfrm>
              <a:prstGeom prst="ellipse">
                <a:avLst/>
              </a:prstGeom>
              <a:solidFill>
                <a:srgbClr val="C3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45">
                <a:extLst>
                  <a:ext uri="{FF2B5EF4-FFF2-40B4-BE49-F238E27FC236}">
                    <a16:creationId xmlns:a16="http://schemas.microsoft.com/office/drawing/2014/main" id="{780526B4-3FFB-4FEC-A818-7491A5C5F2BD}"/>
                  </a:ext>
                </a:extLst>
              </p:cNvPr>
              <p:cNvSpPr txBox="1"/>
              <p:nvPr/>
            </p:nvSpPr>
            <p:spPr>
              <a:xfrm>
                <a:off x="9699947" y="4615174"/>
                <a:ext cx="300197" cy="318089"/>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4</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51449794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2DB0F687-A6E4-44DF-A29A-4B964A1A4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2" name="圆角矩形 31">
            <a:extLst>
              <a:ext uri="{FF2B5EF4-FFF2-40B4-BE49-F238E27FC236}">
                <a16:creationId xmlns:a16="http://schemas.microsoft.com/office/drawing/2014/main" id="{33694434-1C4D-44E8-BBB3-CE8A5822E749}"/>
              </a:ext>
            </a:extLst>
          </p:cNvPr>
          <p:cNvSpPr/>
          <p:nvPr/>
        </p:nvSpPr>
        <p:spPr>
          <a:xfrm>
            <a:off x="7125990" y="1875820"/>
            <a:ext cx="660400" cy="3206750"/>
          </a:xfrm>
          <a:prstGeom prst="roundRect">
            <a:avLst/>
          </a:prstGeom>
          <a:noFill/>
          <a:ln>
            <a:solidFill>
              <a:srgbClr val="C320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2">
                  <a:lumMod val="50000"/>
                </a:schemeClr>
              </a:solidFill>
              <a:latin typeface="华文细黑" panose="02010600040101010101" pitchFamily="2" charset="-122"/>
              <a:ea typeface="华文细黑" panose="02010600040101010101" pitchFamily="2" charset="-122"/>
            </a:endParaRPr>
          </a:p>
        </p:txBody>
      </p:sp>
      <p:sp>
        <p:nvSpPr>
          <p:cNvPr id="33" name="文本框 4">
            <a:extLst>
              <a:ext uri="{FF2B5EF4-FFF2-40B4-BE49-F238E27FC236}">
                <a16:creationId xmlns:a16="http://schemas.microsoft.com/office/drawing/2014/main" id="{CDB89401-BF96-4E31-A52B-144E82D63BDE}"/>
              </a:ext>
            </a:extLst>
          </p:cNvPr>
          <p:cNvSpPr txBox="1">
            <a:spLocks noChangeArrowheads="1"/>
          </p:cNvSpPr>
          <p:nvPr/>
        </p:nvSpPr>
        <p:spPr bwMode="auto">
          <a:xfrm>
            <a:off x="7206643" y="2113945"/>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rgbClr val="C32027"/>
                </a:solidFill>
                <a:latin typeface="华文细黑" panose="02010600040101010101" pitchFamily="2" charset="-122"/>
                <a:ea typeface="华文细黑" panose="02010600040101010101" pitchFamily="2" charset="-122"/>
              </a:rPr>
              <a:t>壹  加入你的文字</a:t>
            </a:r>
          </a:p>
        </p:txBody>
      </p:sp>
      <p:sp>
        <p:nvSpPr>
          <p:cNvPr id="34" name="圆角矩形 35">
            <a:extLst>
              <a:ext uri="{FF2B5EF4-FFF2-40B4-BE49-F238E27FC236}">
                <a16:creationId xmlns:a16="http://schemas.microsoft.com/office/drawing/2014/main" id="{670365EA-4C33-4F27-9854-7F5A3E10F240}"/>
              </a:ext>
            </a:extLst>
          </p:cNvPr>
          <p:cNvSpPr/>
          <p:nvPr/>
        </p:nvSpPr>
        <p:spPr>
          <a:xfrm>
            <a:off x="6159203" y="1875820"/>
            <a:ext cx="660400" cy="320675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5" name="文本框 145">
            <a:extLst>
              <a:ext uri="{FF2B5EF4-FFF2-40B4-BE49-F238E27FC236}">
                <a16:creationId xmlns:a16="http://schemas.microsoft.com/office/drawing/2014/main" id="{5F2D1808-2839-40DD-A361-7A7521133659}"/>
              </a:ext>
            </a:extLst>
          </p:cNvPr>
          <p:cNvSpPr txBox="1">
            <a:spLocks noChangeArrowheads="1"/>
          </p:cNvSpPr>
          <p:nvPr/>
        </p:nvSpPr>
        <p:spPr bwMode="auto">
          <a:xfrm>
            <a:off x="5932071" y="2113945"/>
            <a:ext cx="800219"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chemeClr val="tx2">
                    <a:lumMod val="50000"/>
                  </a:schemeClr>
                </a:solidFill>
                <a:latin typeface="华文细黑" panose="02010600040101010101" pitchFamily="2" charset="-122"/>
                <a:ea typeface="华文细黑" panose="02010600040101010101" pitchFamily="2" charset="-122"/>
              </a:rPr>
              <a:t>贰  加入你的文字</a:t>
            </a:r>
          </a:p>
          <a:p>
            <a:endParaRPr lang="zh-CN" altLang="en-US" sz="2000" dirty="0">
              <a:solidFill>
                <a:schemeClr val="tx2">
                  <a:lumMod val="50000"/>
                </a:schemeClr>
              </a:solidFill>
              <a:latin typeface="华文细黑" panose="02010600040101010101" pitchFamily="2" charset="-122"/>
              <a:ea typeface="华文细黑" panose="02010600040101010101" pitchFamily="2" charset="-122"/>
            </a:endParaRPr>
          </a:p>
        </p:txBody>
      </p:sp>
      <p:sp>
        <p:nvSpPr>
          <p:cNvPr id="36" name="圆角矩形 37">
            <a:extLst>
              <a:ext uri="{FF2B5EF4-FFF2-40B4-BE49-F238E27FC236}">
                <a16:creationId xmlns:a16="http://schemas.microsoft.com/office/drawing/2014/main" id="{260DDAC2-0E2B-46F4-B01E-3EA255192106}"/>
              </a:ext>
            </a:extLst>
          </p:cNvPr>
          <p:cNvSpPr/>
          <p:nvPr/>
        </p:nvSpPr>
        <p:spPr>
          <a:xfrm>
            <a:off x="5206703" y="1875820"/>
            <a:ext cx="660400" cy="3206750"/>
          </a:xfrm>
          <a:prstGeom prst="roundRect">
            <a:avLst/>
          </a:prstGeom>
          <a:solidFill>
            <a:srgbClr val="C32027"/>
          </a:solidFill>
          <a:ln>
            <a:solidFill>
              <a:srgbClr val="C320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7" name="文本框 148">
            <a:extLst>
              <a:ext uri="{FF2B5EF4-FFF2-40B4-BE49-F238E27FC236}">
                <a16:creationId xmlns:a16="http://schemas.microsoft.com/office/drawing/2014/main" id="{DC2594F5-FDF3-4B1F-B6B3-CFFCD734B38D}"/>
              </a:ext>
            </a:extLst>
          </p:cNvPr>
          <p:cNvSpPr txBox="1">
            <a:spLocks noChangeArrowheads="1"/>
          </p:cNvSpPr>
          <p:nvPr/>
        </p:nvSpPr>
        <p:spPr bwMode="auto">
          <a:xfrm>
            <a:off x="4977984" y="2113945"/>
            <a:ext cx="800219"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chemeClr val="bg1"/>
                </a:solidFill>
                <a:latin typeface="华文细黑" panose="02010600040101010101" pitchFamily="2" charset="-122"/>
                <a:ea typeface="华文细黑" panose="02010600040101010101" pitchFamily="2" charset="-122"/>
              </a:rPr>
              <a:t>叁  加入你的文字</a:t>
            </a:r>
          </a:p>
          <a:p>
            <a:r>
              <a:rPr lang="en-US" altLang="zh-CN" sz="2000" dirty="0">
                <a:solidFill>
                  <a:schemeClr val="bg1"/>
                </a:solidFill>
                <a:latin typeface="华文细黑" panose="02010600040101010101" pitchFamily="2" charset="-122"/>
                <a:ea typeface="华文细黑" panose="02010600040101010101" pitchFamily="2" charset="-122"/>
              </a:rPr>
              <a:t> </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38" name="圆角矩形 39">
            <a:extLst>
              <a:ext uri="{FF2B5EF4-FFF2-40B4-BE49-F238E27FC236}">
                <a16:creationId xmlns:a16="http://schemas.microsoft.com/office/drawing/2014/main" id="{29C6FC06-17EF-45A4-8260-76A7DF95E87B}"/>
              </a:ext>
            </a:extLst>
          </p:cNvPr>
          <p:cNvSpPr/>
          <p:nvPr/>
        </p:nvSpPr>
        <p:spPr>
          <a:xfrm>
            <a:off x="4249440" y="1875820"/>
            <a:ext cx="658813" cy="320675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9" name="文本框 151">
            <a:extLst>
              <a:ext uri="{FF2B5EF4-FFF2-40B4-BE49-F238E27FC236}">
                <a16:creationId xmlns:a16="http://schemas.microsoft.com/office/drawing/2014/main" id="{366AC106-2CBB-4D2D-9D53-06B8464ED2E6}"/>
              </a:ext>
            </a:extLst>
          </p:cNvPr>
          <p:cNvSpPr txBox="1">
            <a:spLocks noChangeArrowheads="1"/>
          </p:cNvSpPr>
          <p:nvPr/>
        </p:nvSpPr>
        <p:spPr bwMode="auto">
          <a:xfrm>
            <a:off x="4328505" y="2113945"/>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chemeClr val="tx2">
                    <a:lumMod val="50000"/>
                  </a:schemeClr>
                </a:solidFill>
                <a:latin typeface="华文细黑" panose="02010600040101010101" pitchFamily="2" charset="-122"/>
                <a:ea typeface="华文细黑" panose="02010600040101010101" pitchFamily="2" charset="-122"/>
              </a:rPr>
              <a:t>肆  加入你的文字</a:t>
            </a:r>
          </a:p>
        </p:txBody>
      </p:sp>
      <p:sp>
        <p:nvSpPr>
          <p:cNvPr id="40" name="_14">
            <a:extLst>
              <a:ext uri="{FF2B5EF4-FFF2-40B4-BE49-F238E27FC236}">
                <a16:creationId xmlns:a16="http://schemas.microsoft.com/office/drawing/2014/main" id="{A0B782C5-8C95-4716-9C44-39F3D09D0AF3}"/>
              </a:ext>
            </a:extLst>
          </p:cNvPr>
          <p:cNvSpPr txBox="1">
            <a:spLocks noChangeArrowheads="1"/>
          </p:cNvSpPr>
          <p:nvPr/>
        </p:nvSpPr>
        <p:spPr bwMode="auto">
          <a:xfrm>
            <a:off x="7841809" y="2188347"/>
            <a:ext cx="2598224" cy="847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500" spc="600" dirty="0">
                <a:solidFill>
                  <a:schemeClr val="bg2">
                    <a:lumMod val="10000"/>
                  </a:schemeClr>
                </a:solidFill>
                <a:latin typeface="叶根友刀锋黑草" panose="02010601030101010101" pitchFamily="2" charset="-122"/>
                <a:ea typeface="叶根友刀锋黑草" panose="02010601030101010101" pitchFamily="2" charset="-122"/>
              </a:rPr>
              <a:t>目录</a:t>
            </a:r>
            <a:endParaRPr lang="en-US" altLang="zh-CN" sz="4500" spc="600" dirty="0">
              <a:solidFill>
                <a:schemeClr val="bg2">
                  <a:lumMod val="10000"/>
                </a:schemeClr>
              </a:solidFill>
              <a:latin typeface="叶根友刀锋黑草" panose="02010601030101010101" pitchFamily="2" charset="-122"/>
              <a:ea typeface="叶根友刀锋黑草" panose="02010601030101010101" pitchFamily="2" charset="-122"/>
            </a:endParaRPr>
          </a:p>
          <a:p>
            <a:pPr algn="ctr"/>
            <a:r>
              <a:rPr lang="en-US" altLang="zh-CN" sz="2200" dirty="0">
                <a:solidFill>
                  <a:schemeClr val="bg2">
                    <a:lumMod val="10000"/>
                  </a:schemeClr>
                </a:solidFill>
                <a:latin typeface="微软雅黑" panose="020B0503020204020204" pitchFamily="34" charset="-122"/>
                <a:ea typeface="微软雅黑" panose="020B0503020204020204" pitchFamily="34" charset="-122"/>
              </a:rPr>
              <a:t>DIRECTORY</a:t>
            </a:r>
          </a:p>
        </p:txBody>
      </p:sp>
      <p:pic>
        <p:nvPicPr>
          <p:cNvPr id="41" name="图片 5">
            <a:extLst>
              <a:ext uri="{FF2B5EF4-FFF2-40B4-BE49-F238E27FC236}">
                <a16:creationId xmlns:a16="http://schemas.microsoft.com/office/drawing/2014/main" id="{9B3D2513-C4B3-4CC5-B589-A475E945AE20}"/>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847" y="2379284"/>
            <a:ext cx="1754456" cy="131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61577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40"/>
                                        </p:tgtEl>
                                        <p:attrNameLst>
                                          <p:attrName>style.visibility</p:attrName>
                                        </p:attrNameLst>
                                      </p:cBhvr>
                                      <p:to>
                                        <p:strVal val="visible"/>
                                      </p:to>
                                    </p:set>
                                    <p:anim by="(-#ppt_w*2)" calcmode="lin" valueType="num">
                                      <p:cBhvr rctx="PPT">
                                        <p:cTn id="10" dur="500" autoRev="1" fill="hold">
                                          <p:stCondLst>
                                            <p:cond delay="0"/>
                                          </p:stCondLst>
                                        </p:cTn>
                                        <p:tgtEl>
                                          <p:spTgt spid="40"/>
                                        </p:tgtEl>
                                        <p:attrNameLst>
                                          <p:attrName>ppt_w</p:attrName>
                                        </p:attrNameLst>
                                      </p:cBhvr>
                                    </p:anim>
                                    <p:anim by="(#ppt_w*0.50)" calcmode="lin" valueType="num">
                                      <p:cBhvr>
                                        <p:cTn id="11" dur="500" decel="50000" autoRev="1" fill="hold">
                                          <p:stCondLst>
                                            <p:cond delay="0"/>
                                          </p:stCondLst>
                                        </p:cTn>
                                        <p:tgtEl>
                                          <p:spTgt spid="40"/>
                                        </p:tgtEl>
                                        <p:attrNameLst>
                                          <p:attrName>ppt_x</p:attrName>
                                        </p:attrNameLst>
                                      </p:cBhvr>
                                    </p:anim>
                                    <p:anim from="(-#ppt_h/2)" to="(#ppt_y)" calcmode="lin" valueType="num">
                                      <p:cBhvr>
                                        <p:cTn id="12" dur="1000" fill="hold">
                                          <p:stCondLst>
                                            <p:cond delay="0"/>
                                          </p:stCondLst>
                                        </p:cTn>
                                        <p:tgtEl>
                                          <p:spTgt spid="40"/>
                                        </p:tgtEl>
                                        <p:attrNameLst>
                                          <p:attrName>ppt_y</p:attrName>
                                        </p:attrNameLst>
                                      </p:cBhvr>
                                    </p:anim>
                                    <p:animRot by="21600000">
                                      <p:cBhvr>
                                        <p:cTn id="13" dur="1000" fill="hold">
                                          <p:stCondLst>
                                            <p:cond delay="0"/>
                                          </p:stCondLst>
                                        </p:cTn>
                                        <p:tgtEl>
                                          <p:spTgt spid="40"/>
                                        </p:tgtEl>
                                        <p:attrNameLst>
                                          <p:attrName>r</p:attrName>
                                        </p:attrNameLst>
                                      </p:cBhvr>
                                    </p:animRo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nodePh="1">
                                  <p:stCondLst>
                                    <p:cond delay="0"/>
                                  </p:stCondLst>
                                  <p:endCondLst>
                                    <p:cond evt="begin" delay="0">
                                      <p:tn val="23"/>
                                    </p:cond>
                                  </p:end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nodePh="1">
                                  <p:stCondLst>
                                    <p:cond delay="0"/>
                                  </p:stCondLst>
                                  <p:endCondLst>
                                    <p:cond evt="begin" delay="0">
                                      <p:tn val="31"/>
                                    </p:cond>
                                  </p:end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nodePh="1">
                                  <p:stCondLst>
                                    <p:cond delay="0"/>
                                  </p:stCondLst>
                                  <p:endCondLst>
                                    <p:cond evt="begin" delay="0">
                                      <p:tn val="39"/>
                                    </p:cond>
                                  </p:end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53" presetClass="entr" presetSubtype="16" fill="hold" grpId="1"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750" fill="hold"/>
                                        <p:tgtEl>
                                          <p:spTgt spid="36"/>
                                        </p:tgtEl>
                                        <p:attrNameLst>
                                          <p:attrName>ppt_w</p:attrName>
                                        </p:attrNameLst>
                                      </p:cBhvr>
                                      <p:tavLst>
                                        <p:tav tm="0">
                                          <p:val>
                                            <p:fltVal val="0"/>
                                          </p:val>
                                        </p:tav>
                                        <p:tav tm="100000">
                                          <p:val>
                                            <p:strVal val="#ppt_w"/>
                                          </p:val>
                                        </p:tav>
                                      </p:tavLst>
                                    </p:anim>
                                    <p:anim calcmode="lin" valueType="num">
                                      <p:cBhvr>
                                        <p:cTn id="51" dur="750" fill="hold"/>
                                        <p:tgtEl>
                                          <p:spTgt spid="36"/>
                                        </p:tgtEl>
                                        <p:attrNameLst>
                                          <p:attrName>ppt_h</p:attrName>
                                        </p:attrNameLst>
                                      </p:cBhvr>
                                      <p:tavLst>
                                        <p:tav tm="0">
                                          <p:val>
                                            <p:fltVal val="0"/>
                                          </p:val>
                                        </p:tav>
                                        <p:tav tm="100000">
                                          <p:val>
                                            <p:strVal val="#ppt_h"/>
                                          </p:val>
                                        </p:tav>
                                      </p:tavLst>
                                    </p:anim>
                                    <p:animEffect transition="in" filter="fade">
                                      <p:cBhvr>
                                        <p:cTn id="52" dur="750"/>
                                        <p:tgtEl>
                                          <p:spTgt spid="36"/>
                                        </p:tgtEl>
                                      </p:cBhvr>
                                    </p:animEffect>
                                  </p:childTnLst>
                                </p:cTn>
                              </p:par>
                              <p:par>
                                <p:cTn id="53" presetID="2" presetClass="entr" presetSubtype="3" fill="hold" nodeType="withEffect">
                                  <p:stCondLst>
                                    <p:cond delay="5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P spid="35" grpId="0"/>
      <p:bldP spid="36" grpId="0" animBg="1"/>
      <p:bldP spid="36" grpId="1" animBg="1"/>
      <p:bldP spid="37" grpId="0"/>
      <p:bldP spid="38" grpId="0" animBg="1"/>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sp>
        <p:nvSpPr>
          <p:cNvPr id="5" name="Freeform 71">
            <a:extLst>
              <a:ext uri="{FF2B5EF4-FFF2-40B4-BE49-F238E27FC236}">
                <a16:creationId xmlns:a16="http://schemas.microsoft.com/office/drawing/2014/main" id="{D6AD8BDD-B3F9-4C76-8CFF-AA99BFEE60E3}"/>
              </a:ext>
            </a:extLst>
          </p:cNvPr>
          <p:cNvSpPr>
            <a:spLocks/>
          </p:cNvSpPr>
          <p:nvPr/>
        </p:nvSpPr>
        <p:spPr bwMode="auto">
          <a:xfrm>
            <a:off x="5251821" y="2512601"/>
            <a:ext cx="2158360" cy="2089084"/>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tx2">
              <a:lumMod val="50000"/>
            </a:schemeClr>
          </a:solidFill>
          <a:ln w="76200">
            <a:noFill/>
          </a:ln>
          <a:extLst/>
        </p:spPr>
        <p:txBody>
          <a:bodyPr vert="horz" wrap="square" lIns="91440" tIns="45720" rIns="91440" bIns="45720" numCol="1" anchor="t" anchorCtr="0" compatLnSpc="1">
            <a:prstTxWarp prst="textNoShape">
              <a:avLst/>
            </a:prstTxWarp>
          </a:bodyPr>
          <a:lstStyle/>
          <a:p>
            <a:endParaRPr lang="zh-CN" altLang="en-US" sz="1600">
              <a:solidFill>
                <a:schemeClr val="bg1"/>
              </a:solidFill>
            </a:endParaRPr>
          </a:p>
        </p:txBody>
      </p:sp>
      <p:sp>
        <p:nvSpPr>
          <p:cNvPr id="8" name="TextBox 44">
            <a:extLst>
              <a:ext uri="{FF2B5EF4-FFF2-40B4-BE49-F238E27FC236}">
                <a16:creationId xmlns:a16="http://schemas.microsoft.com/office/drawing/2014/main" id="{6008E83A-002B-4942-9605-E24A03112299}"/>
              </a:ext>
            </a:extLst>
          </p:cNvPr>
          <p:cNvSpPr txBox="1"/>
          <p:nvPr/>
        </p:nvSpPr>
        <p:spPr>
          <a:xfrm>
            <a:off x="5914944" y="3052511"/>
            <a:ext cx="1480262" cy="830997"/>
          </a:xfrm>
          <a:prstGeom prst="rect">
            <a:avLst/>
          </a:prstGeom>
          <a:noFill/>
        </p:spPr>
        <p:txBody>
          <a:bodyPr wrap="square" rtlCol="0">
            <a:spAutoFit/>
          </a:bodyPr>
          <a:lstStyle/>
          <a:p>
            <a:r>
              <a:rPr lang="en-US" altLang="zh-CN" sz="4800" b="1" dirty="0">
                <a:solidFill>
                  <a:schemeClr val="bg1"/>
                </a:solidFill>
              </a:rPr>
              <a:t>39%</a:t>
            </a:r>
            <a:endParaRPr lang="zh-CN" altLang="en-US" sz="4800" b="1" dirty="0">
              <a:solidFill>
                <a:schemeClr val="bg1"/>
              </a:solidFill>
            </a:endParaRPr>
          </a:p>
        </p:txBody>
      </p:sp>
      <p:sp>
        <p:nvSpPr>
          <p:cNvPr id="9" name="TextBox 45">
            <a:extLst>
              <a:ext uri="{FF2B5EF4-FFF2-40B4-BE49-F238E27FC236}">
                <a16:creationId xmlns:a16="http://schemas.microsoft.com/office/drawing/2014/main" id="{76AAE2F6-D9CC-420A-9C4E-F37AD2D6E3F8}"/>
              </a:ext>
            </a:extLst>
          </p:cNvPr>
          <p:cNvSpPr txBox="1"/>
          <p:nvPr/>
        </p:nvSpPr>
        <p:spPr>
          <a:xfrm>
            <a:off x="5829379" y="2739886"/>
            <a:ext cx="1565827" cy="261610"/>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0" name="Freeform 72">
            <a:extLst>
              <a:ext uri="{FF2B5EF4-FFF2-40B4-BE49-F238E27FC236}">
                <a16:creationId xmlns:a16="http://schemas.microsoft.com/office/drawing/2014/main" id="{2F459115-815F-43F9-85C0-587835740031}"/>
              </a:ext>
            </a:extLst>
          </p:cNvPr>
          <p:cNvSpPr>
            <a:spLocks/>
          </p:cNvSpPr>
          <p:nvPr/>
        </p:nvSpPr>
        <p:spPr bwMode="auto">
          <a:xfrm>
            <a:off x="3598293" y="2512601"/>
            <a:ext cx="2166918" cy="2089084"/>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solidFill>
            <a:srgbClr val="C32027"/>
          </a:solidFill>
          <a:ln w="76200">
            <a:noFill/>
          </a:ln>
          <a:extLst/>
        </p:spPr>
        <p:txBody>
          <a:bodyPr vert="horz" wrap="square" lIns="91440" tIns="45720" rIns="91440" bIns="45720" numCol="1" anchor="t" anchorCtr="0" compatLnSpc="1">
            <a:prstTxWarp prst="textNoShape">
              <a:avLst/>
            </a:prstTxWarp>
          </a:bodyPr>
          <a:lstStyle/>
          <a:p>
            <a:endParaRPr lang="zh-CN" altLang="en-US" sz="1600">
              <a:solidFill>
                <a:schemeClr val="bg1"/>
              </a:solidFill>
            </a:endParaRPr>
          </a:p>
        </p:txBody>
      </p:sp>
      <p:sp>
        <p:nvSpPr>
          <p:cNvPr id="11" name="TextBox 70">
            <a:extLst>
              <a:ext uri="{FF2B5EF4-FFF2-40B4-BE49-F238E27FC236}">
                <a16:creationId xmlns:a16="http://schemas.microsoft.com/office/drawing/2014/main" id="{75FA097D-1765-411A-8C07-AC323599B581}"/>
              </a:ext>
            </a:extLst>
          </p:cNvPr>
          <p:cNvSpPr txBox="1"/>
          <p:nvPr/>
        </p:nvSpPr>
        <p:spPr>
          <a:xfrm>
            <a:off x="4169433" y="3052511"/>
            <a:ext cx="1480263" cy="830997"/>
          </a:xfrm>
          <a:prstGeom prst="rect">
            <a:avLst/>
          </a:prstGeom>
          <a:noFill/>
        </p:spPr>
        <p:txBody>
          <a:bodyPr wrap="square" rtlCol="0">
            <a:spAutoFit/>
          </a:bodyPr>
          <a:lstStyle/>
          <a:p>
            <a:r>
              <a:rPr lang="en-US" altLang="zh-CN" sz="4800" b="1" dirty="0">
                <a:solidFill>
                  <a:schemeClr val="bg1"/>
                </a:solidFill>
              </a:rPr>
              <a:t>34%</a:t>
            </a:r>
            <a:endParaRPr lang="zh-CN" altLang="en-US" sz="4800" b="1" dirty="0">
              <a:solidFill>
                <a:schemeClr val="bg1"/>
              </a:solidFill>
            </a:endParaRPr>
          </a:p>
        </p:txBody>
      </p:sp>
      <p:sp>
        <p:nvSpPr>
          <p:cNvPr id="12" name="TextBox 71">
            <a:extLst>
              <a:ext uri="{FF2B5EF4-FFF2-40B4-BE49-F238E27FC236}">
                <a16:creationId xmlns:a16="http://schemas.microsoft.com/office/drawing/2014/main" id="{947CC584-DFC5-4D8A-98F7-8C5FC86BD8D3}"/>
              </a:ext>
            </a:extLst>
          </p:cNvPr>
          <p:cNvSpPr txBox="1"/>
          <p:nvPr/>
        </p:nvSpPr>
        <p:spPr>
          <a:xfrm>
            <a:off x="4115257" y="2739886"/>
            <a:ext cx="1565827" cy="261610"/>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3" name="Freeform 73">
            <a:extLst>
              <a:ext uri="{FF2B5EF4-FFF2-40B4-BE49-F238E27FC236}">
                <a16:creationId xmlns:a16="http://schemas.microsoft.com/office/drawing/2014/main" id="{A999766A-C3E0-40EE-9402-46187D8F44CA}"/>
              </a:ext>
            </a:extLst>
          </p:cNvPr>
          <p:cNvSpPr>
            <a:spLocks/>
          </p:cNvSpPr>
          <p:nvPr/>
        </p:nvSpPr>
        <p:spPr bwMode="auto">
          <a:xfrm>
            <a:off x="1854917" y="2512601"/>
            <a:ext cx="2158360" cy="2089084"/>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tx2">
              <a:lumMod val="50000"/>
            </a:schemeClr>
          </a:solidFill>
          <a:ln w="76200">
            <a:noFill/>
          </a:ln>
          <a:extLst/>
        </p:spPr>
        <p:txBody>
          <a:bodyPr vert="horz" wrap="square" lIns="91440" tIns="45720" rIns="91440" bIns="45720" numCol="1" anchor="t" anchorCtr="0" compatLnSpc="1">
            <a:prstTxWarp prst="textNoShape">
              <a:avLst/>
            </a:prstTxWarp>
          </a:bodyPr>
          <a:lstStyle/>
          <a:p>
            <a:endParaRPr lang="zh-CN" altLang="en-US" sz="1600">
              <a:solidFill>
                <a:schemeClr val="bg1"/>
              </a:solidFill>
            </a:endParaRPr>
          </a:p>
        </p:txBody>
      </p:sp>
      <p:sp>
        <p:nvSpPr>
          <p:cNvPr id="14" name="TextBox 98">
            <a:extLst>
              <a:ext uri="{FF2B5EF4-FFF2-40B4-BE49-F238E27FC236}">
                <a16:creationId xmlns:a16="http://schemas.microsoft.com/office/drawing/2014/main" id="{59AD7A39-698D-4B45-AA15-F0B5DD3ED988}"/>
              </a:ext>
            </a:extLst>
          </p:cNvPr>
          <p:cNvSpPr txBox="1"/>
          <p:nvPr/>
        </p:nvSpPr>
        <p:spPr>
          <a:xfrm>
            <a:off x="2289154" y="3052511"/>
            <a:ext cx="1480262" cy="830997"/>
          </a:xfrm>
          <a:prstGeom prst="rect">
            <a:avLst/>
          </a:prstGeom>
          <a:noFill/>
        </p:spPr>
        <p:txBody>
          <a:bodyPr wrap="square" rtlCol="0">
            <a:spAutoFit/>
          </a:bodyPr>
          <a:lstStyle/>
          <a:p>
            <a:r>
              <a:rPr lang="en-US" altLang="zh-CN" sz="4800" b="1" dirty="0">
                <a:solidFill>
                  <a:schemeClr val="bg1"/>
                </a:solidFill>
              </a:rPr>
              <a:t>27%</a:t>
            </a:r>
            <a:endParaRPr lang="zh-CN" altLang="en-US" sz="4800" b="1" dirty="0">
              <a:solidFill>
                <a:schemeClr val="bg1"/>
              </a:solidFill>
            </a:endParaRPr>
          </a:p>
        </p:txBody>
      </p:sp>
      <p:sp>
        <p:nvSpPr>
          <p:cNvPr id="15" name="TextBox 99">
            <a:extLst>
              <a:ext uri="{FF2B5EF4-FFF2-40B4-BE49-F238E27FC236}">
                <a16:creationId xmlns:a16="http://schemas.microsoft.com/office/drawing/2014/main" id="{C9290396-7590-40B3-8918-9F2ACC73D172}"/>
              </a:ext>
            </a:extLst>
          </p:cNvPr>
          <p:cNvSpPr txBox="1"/>
          <p:nvPr/>
        </p:nvSpPr>
        <p:spPr>
          <a:xfrm>
            <a:off x="2292731" y="2739888"/>
            <a:ext cx="1565827" cy="261610"/>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6" name="矩形 1">
            <a:extLst>
              <a:ext uri="{FF2B5EF4-FFF2-40B4-BE49-F238E27FC236}">
                <a16:creationId xmlns:a16="http://schemas.microsoft.com/office/drawing/2014/main" id="{82D6700A-5CC7-45C7-9F9C-CCA2B4744F23}"/>
              </a:ext>
            </a:extLst>
          </p:cNvPr>
          <p:cNvSpPr>
            <a:spLocks noChangeArrowheads="1"/>
          </p:cNvSpPr>
          <p:nvPr/>
        </p:nvSpPr>
        <p:spPr bwMode="auto">
          <a:xfrm>
            <a:off x="7915293" y="2279901"/>
            <a:ext cx="4465620" cy="2709367"/>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lIns="122843" tIns="61422" rIns="122843" bIns="61422">
            <a:spAutoFit/>
          </a:bodyPr>
          <a:lstStyle/>
          <a:p>
            <a:pPr algn="just">
              <a:lnSpc>
                <a:spcPct val="150000"/>
              </a:lnSpc>
            </a:pPr>
            <a:r>
              <a:rPr lang="zh-CN" altLang="en-US" sz="1600" dirty="0">
                <a:solidFill>
                  <a:schemeClr val="bg1">
                    <a:lumMod val="50000"/>
                  </a:schemeClr>
                </a:solidFill>
                <a:latin typeface="微软雅黑" pitchFamily="34" charset="-122"/>
                <a:ea typeface="微软雅黑" pitchFamily="34" charset="-122"/>
              </a:rPr>
              <a:t>点击增加文本内容    点击增加文本内容</a:t>
            </a:r>
            <a:endParaRPr lang="en-US" altLang="zh-CN" sz="1600" dirty="0">
              <a:solidFill>
                <a:schemeClr val="bg1">
                  <a:lumMod val="50000"/>
                </a:schemeClr>
              </a:solidFill>
              <a:latin typeface="微软雅黑" pitchFamily="34" charset="-122"/>
              <a:ea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rPr>
              <a:t>点击增加文本内容    点击增加文本内容</a:t>
            </a:r>
            <a:endParaRPr lang="zh-CN" altLang="zh-CN" sz="1600" dirty="0">
              <a:solidFill>
                <a:schemeClr val="bg1">
                  <a:lumMod val="50000"/>
                </a:schemeClr>
              </a:solidFill>
              <a:latin typeface="微软雅黑" pitchFamily="34" charset="-122"/>
              <a:ea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rPr>
              <a:t>点击增加文本内容    点击增加文本内容</a:t>
            </a:r>
            <a:endParaRPr lang="zh-CN" altLang="zh-CN" sz="1600" dirty="0">
              <a:solidFill>
                <a:schemeClr val="bg1">
                  <a:lumMod val="50000"/>
                </a:schemeClr>
              </a:solidFill>
              <a:latin typeface="微软雅黑" pitchFamily="34" charset="-122"/>
              <a:ea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rPr>
              <a:t>点击增加文本内容    点击增加文本内容</a:t>
            </a:r>
            <a:endParaRPr lang="zh-CN" altLang="zh-CN" sz="1600" dirty="0">
              <a:solidFill>
                <a:schemeClr val="bg1">
                  <a:lumMod val="50000"/>
                </a:schemeClr>
              </a:solidFill>
              <a:latin typeface="微软雅黑" pitchFamily="34" charset="-122"/>
              <a:ea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rPr>
              <a:t>点击增加文本内容    点击增加文本内容</a:t>
            </a:r>
            <a:endParaRPr lang="zh-CN" altLang="zh-CN" sz="1600" dirty="0">
              <a:solidFill>
                <a:schemeClr val="bg1">
                  <a:lumMod val="50000"/>
                </a:schemeClr>
              </a:solidFill>
              <a:latin typeface="微软雅黑" pitchFamily="34" charset="-122"/>
              <a:ea typeface="微软雅黑" pitchFamily="34" charset="-122"/>
            </a:endParaRPr>
          </a:p>
          <a:p>
            <a:pPr algn="just">
              <a:lnSpc>
                <a:spcPct val="150000"/>
              </a:lnSpc>
            </a:pPr>
            <a:r>
              <a:rPr lang="zh-CN" altLang="en-US" sz="1600" dirty="0">
                <a:solidFill>
                  <a:schemeClr val="bg1">
                    <a:lumMod val="50000"/>
                  </a:schemeClr>
                </a:solidFill>
                <a:latin typeface="微软雅黑" pitchFamily="34" charset="-122"/>
                <a:ea typeface="微软雅黑" pitchFamily="34" charset="-122"/>
              </a:rPr>
              <a:t>点击增加文本内容    点击增加文本内容</a:t>
            </a:r>
            <a:endParaRPr lang="zh-CN" altLang="zh-CN" sz="1600" dirty="0">
              <a:solidFill>
                <a:schemeClr val="bg1">
                  <a:lumMod val="50000"/>
                </a:schemeClr>
              </a:solidFill>
              <a:latin typeface="微软雅黑" pitchFamily="34" charset="-122"/>
              <a:ea typeface="微软雅黑" pitchFamily="34" charset="-122"/>
            </a:endParaRPr>
          </a:p>
          <a:p>
            <a:pPr algn="just">
              <a:lnSpc>
                <a:spcPct val="150000"/>
              </a:lnSpc>
            </a:pPr>
            <a:endParaRPr lang="zh-CN" altLang="zh-CN" sz="1600" dirty="0">
              <a:solidFill>
                <a:schemeClr val="bg1">
                  <a:lumMod val="50000"/>
                </a:schemeClr>
              </a:solidFill>
              <a:latin typeface="微软雅黑" pitchFamily="34" charset="-122"/>
              <a:ea typeface="微软雅黑" pitchFamily="34" charset="-122"/>
            </a:endParaRPr>
          </a:p>
        </p:txBody>
      </p:sp>
      <p:sp>
        <p:nvSpPr>
          <p:cNvPr id="17" name="L 形 16">
            <a:extLst>
              <a:ext uri="{FF2B5EF4-FFF2-40B4-BE49-F238E27FC236}">
                <a16:creationId xmlns:a16="http://schemas.microsoft.com/office/drawing/2014/main" id="{6F04FB7F-359E-4B5C-98EF-3AE549CFA07C}"/>
              </a:ext>
            </a:extLst>
          </p:cNvPr>
          <p:cNvSpPr/>
          <p:nvPr/>
        </p:nvSpPr>
        <p:spPr>
          <a:xfrm rot="5400000">
            <a:off x="7806407" y="2256821"/>
            <a:ext cx="457385" cy="407148"/>
          </a:xfrm>
          <a:prstGeom prst="corner">
            <a:avLst>
              <a:gd name="adj1" fmla="val 25014"/>
              <a:gd name="adj2" fmla="val 23544"/>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sz="1600">
              <a:solidFill>
                <a:schemeClr val="bg1">
                  <a:lumMod val="50000"/>
                </a:schemeClr>
              </a:solidFill>
            </a:endParaRPr>
          </a:p>
        </p:txBody>
      </p:sp>
      <p:sp>
        <p:nvSpPr>
          <p:cNvPr id="18" name="L 形 17">
            <a:extLst>
              <a:ext uri="{FF2B5EF4-FFF2-40B4-BE49-F238E27FC236}">
                <a16:creationId xmlns:a16="http://schemas.microsoft.com/office/drawing/2014/main" id="{4C2CAE5D-D0FE-47F8-8CAC-F090CD9AB76F}"/>
              </a:ext>
            </a:extLst>
          </p:cNvPr>
          <p:cNvSpPr/>
          <p:nvPr/>
        </p:nvSpPr>
        <p:spPr>
          <a:xfrm rot="16200000">
            <a:off x="11367717" y="4300387"/>
            <a:ext cx="457385" cy="407148"/>
          </a:xfrm>
          <a:prstGeom prst="corner">
            <a:avLst>
              <a:gd name="adj1" fmla="val 25014"/>
              <a:gd name="adj2" fmla="val 23544"/>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sz="1600"/>
          </a:p>
        </p:txBody>
      </p:sp>
    </p:spTree>
    <p:extLst>
      <p:ext uri="{BB962C8B-B14F-4D97-AF65-F5344CB8AC3E}">
        <p14:creationId xmlns:p14="http://schemas.microsoft.com/office/powerpoint/2010/main" val="320242034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2" presetClass="entr" presetSubtype="9"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animBg="1"/>
      <p:bldP spid="11" grpId="0"/>
      <p:bldP spid="12" grpId="0"/>
      <p:bldP spid="13" grpId="0" animBg="1"/>
      <p:bldP spid="14" grpId="0"/>
      <p:bldP spid="15" grpId="0"/>
      <p:bldP spid="16" grpId="0"/>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grpSp>
        <p:nvGrpSpPr>
          <p:cNvPr id="5" name="组合 4">
            <a:extLst>
              <a:ext uri="{FF2B5EF4-FFF2-40B4-BE49-F238E27FC236}">
                <a16:creationId xmlns:a16="http://schemas.microsoft.com/office/drawing/2014/main" id="{D003B9D5-D45F-4EE8-8D40-5603E878D68C}"/>
              </a:ext>
            </a:extLst>
          </p:cNvPr>
          <p:cNvGrpSpPr/>
          <p:nvPr/>
        </p:nvGrpSpPr>
        <p:grpSpPr>
          <a:xfrm>
            <a:off x="6691087" y="2153704"/>
            <a:ext cx="4597610" cy="174940"/>
            <a:chOff x="4906190" y="1416527"/>
            <a:chExt cx="3933010" cy="166280"/>
          </a:xfrm>
          <a:solidFill>
            <a:schemeClr val="tx2">
              <a:lumMod val="50000"/>
            </a:schemeClr>
          </a:solidFill>
        </p:grpSpPr>
        <p:sp>
          <p:nvSpPr>
            <p:cNvPr id="8" name="矩形 7">
              <a:extLst>
                <a:ext uri="{FF2B5EF4-FFF2-40B4-BE49-F238E27FC236}">
                  <a16:creationId xmlns:a16="http://schemas.microsoft.com/office/drawing/2014/main" id="{C3DCBF63-8DAC-467D-9485-559ECA9022C9}"/>
                </a:ext>
              </a:extLst>
            </p:cNvPr>
            <p:cNvSpPr/>
            <p:nvPr/>
          </p:nvSpPr>
          <p:spPr>
            <a:xfrm>
              <a:off x="4906190" y="1416527"/>
              <a:ext cx="166280" cy="166280"/>
            </a:xfrm>
            <a:prstGeom prst="rect">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solidFill>
                  <a:srgbClr val="FFB850"/>
                </a:solidFill>
              </a:endParaRPr>
            </a:p>
          </p:txBody>
        </p:sp>
        <p:cxnSp>
          <p:nvCxnSpPr>
            <p:cNvPr id="9" name="直接连接符 8">
              <a:extLst>
                <a:ext uri="{FF2B5EF4-FFF2-40B4-BE49-F238E27FC236}">
                  <a16:creationId xmlns:a16="http://schemas.microsoft.com/office/drawing/2014/main" id="{22851BF6-6D2B-4976-999F-6D16D52E7B77}"/>
                </a:ext>
              </a:extLst>
            </p:cNvPr>
            <p:cNvCxnSpPr>
              <a:stCxn id="8" idx="3"/>
            </p:cNvCxnSpPr>
            <p:nvPr/>
          </p:nvCxnSpPr>
          <p:spPr>
            <a:xfrm>
              <a:off x="5072470" y="1499667"/>
              <a:ext cx="3766730" cy="0"/>
            </a:xfrm>
            <a:prstGeom prst="line">
              <a:avLst/>
            </a:prstGeom>
            <a:grpFill/>
            <a:ln>
              <a:solidFill>
                <a:schemeClr val="tx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0" name="组合 9">
            <a:extLst>
              <a:ext uri="{FF2B5EF4-FFF2-40B4-BE49-F238E27FC236}">
                <a16:creationId xmlns:a16="http://schemas.microsoft.com/office/drawing/2014/main" id="{E35B0596-8243-487B-B250-72B22AC07AC2}"/>
              </a:ext>
            </a:extLst>
          </p:cNvPr>
          <p:cNvGrpSpPr/>
          <p:nvPr/>
        </p:nvGrpSpPr>
        <p:grpSpPr>
          <a:xfrm>
            <a:off x="6691087" y="3299499"/>
            <a:ext cx="4597610" cy="174940"/>
            <a:chOff x="4906190" y="2727732"/>
            <a:chExt cx="3933010" cy="166280"/>
          </a:xfrm>
          <a:solidFill>
            <a:srgbClr val="C32027"/>
          </a:solidFill>
        </p:grpSpPr>
        <p:sp>
          <p:nvSpPr>
            <p:cNvPr id="11" name="矩形 10">
              <a:extLst>
                <a:ext uri="{FF2B5EF4-FFF2-40B4-BE49-F238E27FC236}">
                  <a16:creationId xmlns:a16="http://schemas.microsoft.com/office/drawing/2014/main" id="{E2C3A56D-F30D-4AC6-A438-97A6E4BDCF47}"/>
                </a:ext>
              </a:extLst>
            </p:cNvPr>
            <p:cNvSpPr/>
            <p:nvPr/>
          </p:nvSpPr>
          <p:spPr>
            <a:xfrm>
              <a:off x="4906190" y="2727732"/>
              <a:ext cx="166280" cy="166280"/>
            </a:xfrm>
            <a:prstGeom prst="rect">
              <a:avLst/>
            </a:prstGeom>
            <a:grpFill/>
            <a:ln>
              <a:solidFill>
                <a:srgbClr val="C320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p>
          </p:txBody>
        </p:sp>
        <p:cxnSp>
          <p:nvCxnSpPr>
            <p:cNvPr id="12" name="直接连接符 11">
              <a:extLst>
                <a:ext uri="{FF2B5EF4-FFF2-40B4-BE49-F238E27FC236}">
                  <a16:creationId xmlns:a16="http://schemas.microsoft.com/office/drawing/2014/main" id="{117F31FD-024F-4C23-993E-7B1AC3369CD0}"/>
                </a:ext>
              </a:extLst>
            </p:cNvPr>
            <p:cNvCxnSpPr>
              <a:stCxn id="11" idx="3"/>
            </p:cNvCxnSpPr>
            <p:nvPr/>
          </p:nvCxnSpPr>
          <p:spPr>
            <a:xfrm>
              <a:off x="5072470" y="2810872"/>
              <a:ext cx="3766730" cy="0"/>
            </a:xfrm>
            <a:prstGeom prst="line">
              <a:avLst/>
            </a:prstGeom>
            <a:grpFill/>
            <a:ln>
              <a:solidFill>
                <a:srgbClr val="C32027"/>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3" name="组合 12">
            <a:extLst>
              <a:ext uri="{FF2B5EF4-FFF2-40B4-BE49-F238E27FC236}">
                <a16:creationId xmlns:a16="http://schemas.microsoft.com/office/drawing/2014/main" id="{797AF325-6DC5-499B-AB41-4513A82E315C}"/>
              </a:ext>
            </a:extLst>
          </p:cNvPr>
          <p:cNvGrpSpPr/>
          <p:nvPr/>
        </p:nvGrpSpPr>
        <p:grpSpPr>
          <a:xfrm>
            <a:off x="6691087" y="4328199"/>
            <a:ext cx="4597610" cy="174940"/>
            <a:chOff x="4906190" y="3870732"/>
            <a:chExt cx="3933010" cy="166280"/>
          </a:xfrm>
          <a:solidFill>
            <a:schemeClr val="bg1">
              <a:lumMod val="50000"/>
            </a:schemeClr>
          </a:solidFill>
        </p:grpSpPr>
        <p:sp>
          <p:nvSpPr>
            <p:cNvPr id="14" name="矩形 13">
              <a:extLst>
                <a:ext uri="{FF2B5EF4-FFF2-40B4-BE49-F238E27FC236}">
                  <a16:creationId xmlns:a16="http://schemas.microsoft.com/office/drawing/2014/main" id="{8AB78B84-F067-4265-ABF2-4172BFB918E4}"/>
                </a:ext>
              </a:extLst>
            </p:cNvPr>
            <p:cNvSpPr/>
            <p:nvPr/>
          </p:nvSpPr>
          <p:spPr>
            <a:xfrm>
              <a:off x="4906190" y="3870732"/>
              <a:ext cx="166280" cy="166280"/>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p>
          </p:txBody>
        </p:sp>
        <p:cxnSp>
          <p:nvCxnSpPr>
            <p:cNvPr id="15" name="直接连接符 14">
              <a:extLst>
                <a:ext uri="{FF2B5EF4-FFF2-40B4-BE49-F238E27FC236}">
                  <a16:creationId xmlns:a16="http://schemas.microsoft.com/office/drawing/2014/main" id="{9D4C2858-2D83-4CC9-ABE6-7DFED00E007D}"/>
                </a:ext>
              </a:extLst>
            </p:cNvPr>
            <p:cNvCxnSpPr/>
            <p:nvPr/>
          </p:nvCxnSpPr>
          <p:spPr>
            <a:xfrm>
              <a:off x="5072470" y="3941172"/>
              <a:ext cx="3766730" cy="0"/>
            </a:xfrm>
            <a:prstGeom prst="line">
              <a:avLst/>
            </a:prstGeom>
            <a:grp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6" name="TextBox 83">
            <a:extLst>
              <a:ext uri="{FF2B5EF4-FFF2-40B4-BE49-F238E27FC236}">
                <a16:creationId xmlns:a16="http://schemas.microsoft.com/office/drawing/2014/main" id="{84FF71BE-2AC4-4269-8865-C955ABA9E09C}"/>
              </a:ext>
            </a:extLst>
          </p:cNvPr>
          <p:cNvSpPr txBox="1"/>
          <p:nvPr/>
        </p:nvSpPr>
        <p:spPr>
          <a:xfrm>
            <a:off x="6691087" y="2342535"/>
            <a:ext cx="4597610" cy="549061"/>
          </a:xfrm>
          <a:prstGeom prst="rect">
            <a:avLst/>
          </a:prstGeom>
          <a:noFill/>
        </p:spPr>
        <p:txBody>
          <a:bodyPr wrap="square" rtlCol="0">
            <a:spAutoFit/>
          </a:bodyPr>
          <a:lstStyle/>
          <a:p>
            <a:pPr algn="just">
              <a:lnSpc>
                <a:spcPct val="130000"/>
              </a:lnSpc>
            </a:pPr>
            <a:r>
              <a:rPr lang="zh-CN" altLang="en-US" sz="1200" b="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b="0" dirty="0">
              <a:solidFill>
                <a:schemeClr val="bg1">
                  <a:lumMod val="50000"/>
                </a:schemeClr>
              </a:solidFill>
              <a:latin typeface="微软雅黑" pitchFamily="34" charset="-122"/>
              <a:ea typeface="微软雅黑" pitchFamily="34" charset="-122"/>
            </a:endParaRPr>
          </a:p>
        </p:txBody>
      </p:sp>
      <p:sp>
        <p:nvSpPr>
          <p:cNvPr id="17" name="TextBox 84">
            <a:extLst>
              <a:ext uri="{FF2B5EF4-FFF2-40B4-BE49-F238E27FC236}">
                <a16:creationId xmlns:a16="http://schemas.microsoft.com/office/drawing/2014/main" id="{8CE10900-C753-4769-BCE4-3B08E6640920}"/>
              </a:ext>
            </a:extLst>
          </p:cNvPr>
          <p:cNvSpPr txBox="1"/>
          <p:nvPr/>
        </p:nvSpPr>
        <p:spPr>
          <a:xfrm>
            <a:off x="6691087" y="3482696"/>
            <a:ext cx="4597610" cy="549061"/>
          </a:xfrm>
          <a:prstGeom prst="rect">
            <a:avLst/>
          </a:prstGeom>
          <a:noFill/>
        </p:spPr>
        <p:txBody>
          <a:bodyPr wrap="square" rtlCol="0">
            <a:spAutoFit/>
          </a:bodyPr>
          <a:lstStyle/>
          <a:p>
            <a:pPr algn="just">
              <a:lnSpc>
                <a:spcPct val="130000"/>
              </a:lnSpc>
            </a:pPr>
            <a:r>
              <a:rPr lang="zh-CN" altLang="en-US" sz="1200" b="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b="0" dirty="0">
              <a:solidFill>
                <a:schemeClr val="bg1">
                  <a:lumMod val="50000"/>
                </a:schemeClr>
              </a:solidFill>
              <a:latin typeface="微软雅黑" pitchFamily="34" charset="-122"/>
              <a:ea typeface="微软雅黑" pitchFamily="34" charset="-122"/>
            </a:endParaRPr>
          </a:p>
        </p:txBody>
      </p:sp>
      <p:sp>
        <p:nvSpPr>
          <p:cNvPr id="18" name="TextBox 85">
            <a:extLst>
              <a:ext uri="{FF2B5EF4-FFF2-40B4-BE49-F238E27FC236}">
                <a16:creationId xmlns:a16="http://schemas.microsoft.com/office/drawing/2014/main" id="{D2F0F2AE-3812-4CB6-B2B0-49765DBF321C}"/>
              </a:ext>
            </a:extLst>
          </p:cNvPr>
          <p:cNvSpPr txBox="1"/>
          <p:nvPr/>
        </p:nvSpPr>
        <p:spPr>
          <a:xfrm>
            <a:off x="6691087" y="4545078"/>
            <a:ext cx="4597610" cy="549061"/>
          </a:xfrm>
          <a:prstGeom prst="rect">
            <a:avLst/>
          </a:prstGeom>
          <a:noFill/>
        </p:spPr>
        <p:txBody>
          <a:bodyPr wrap="square" rtlCol="0">
            <a:spAutoFit/>
          </a:bodyPr>
          <a:lstStyle/>
          <a:p>
            <a:pPr algn="just">
              <a:lnSpc>
                <a:spcPct val="130000"/>
              </a:lnSpc>
            </a:pPr>
            <a:r>
              <a:rPr lang="zh-CN" altLang="en-US" sz="1200" b="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b="0" dirty="0">
              <a:solidFill>
                <a:schemeClr val="bg1">
                  <a:lumMod val="50000"/>
                </a:schemeClr>
              </a:solidFill>
              <a:latin typeface="微软雅黑" pitchFamily="34" charset="-122"/>
              <a:ea typeface="微软雅黑" pitchFamily="34" charset="-122"/>
            </a:endParaRPr>
          </a:p>
        </p:txBody>
      </p:sp>
      <p:grpSp>
        <p:nvGrpSpPr>
          <p:cNvPr id="19" name="Group 3">
            <a:extLst>
              <a:ext uri="{FF2B5EF4-FFF2-40B4-BE49-F238E27FC236}">
                <a16:creationId xmlns:a16="http://schemas.microsoft.com/office/drawing/2014/main" id="{9A5C6FA1-76B6-482E-8E1D-71A2E8947A6D}"/>
              </a:ext>
            </a:extLst>
          </p:cNvPr>
          <p:cNvGrpSpPr/>
          <p:nvPr/>
        </p:nvGrpSpPr>
        <p:grpSpPr>
          <a:xfrm>
            <a:off x="1493158" y="1539531"/>
            <a:ext cx="4717142" cy="4078424"/>
            <a:chOff x="524164" y="1385451"/>
            <a:chExt cx="3717636" cy="3214255"/>
          </a:xfrm>
        </p:grpSpPr>
        <p:graphicFrame>
          <p:nvGraphicFramePr>
            <p:cNvPr id="20" name="Chart 6">
              <a:extLst>
                <a:ext uri="{FF2B5EF4-FFF2-40B4-BE49-F238E27FC236}">
                  <a16:creationId xmlns:a16="http://schemas.microsoft.com/office/drawing/2014/main" id="{81EB63A2-F29C-4227-8D9E-CD46093C7401}"/>
                </a:ext>
              </a:extLst>
            </p:cNvPr>
            <p:cNvGraphicFramePr/>
            <p:nvPr>
              <p:extLst>
                <p:ext uri="{D42A27DB-BD31-4B8C-83A1-F6EECF244321}">
                  <p14:modId xmlns:p14="http://schemas.microsoft.com/office/powerpoint/2010/main" val="3542569456"/>
                </p:ext>
              </p:extLst>
            </p:nvPr>
          </p:nvGraphicFramePr>
          <p:xfrm>
            <a:off x="524164" y="1385451"/>
            <a:ext cx="3717636" cy="321425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6">
              <a:extLst>
                <a:ext uri="{FF2B5EF4-FFF2-40B4-BE49-F238E27FC236}">
                  <a16:creationId xmlns:a16="http://schemas.microsoft.com/office/drawing/2014/main" id="{A86882BF-1E77-4443-B77D-75711F7691E4}"/>
                </a:ext>
              </a:extLst>
            </p:cNvPr>
            <p:cNvSpPr txBox="1"/>
            <p:nvPr/>
          </p:nvSpPr>
          <p:spPr>
            <a:xfrm>
              <a:off x="1393965" y="2336680"/>
              <a:ext cx="953905" cy="594221"/>
            </a:xfrm>
            <a:prstGeom prst="rect">
              <a:avLst/>
            </a:prstGeom>
            <a:noFill/>
          </p:spPr>
          <p:txBody>
            <a:bodyPr wrap="square" rtlCol="0">
              <a:spAutoFit/>
            </a:bodyPr>
            <a:lstStyle/>
            <a:p>
              <a:pPr algn="ctr">
                <a:lnSpc>
                  <a:spcPct val="120000"/>
                </a:lnSpc>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8">
              <a:extLst>
                <a:ext uri="{FF2B5EF4-FFF2-40B4-BE49-F238E27FC236}">
                  <a16:creationId xmlns:a16="http://schemas.microsoft.com/office/drawing/2014/main" id="{7FC1980B-0ECB-4435-B310-EB70ACA509EF}"/>
                </a:ext>
              </a:extLst>
            </p:cNvPr>
            <p:cNvSpPr txBox="1"/>
            <p:nvPr/>
          </p:nvSpPr>
          <p:spPr>
            <a:xfrm>
              <a:off x="2516185" y="2336680"/>
              <a:ext cx="953905" cy="594221"/>
            </a:xfrm>
            <a:prstGeom prst="rect">
              <a:avLst/>
            </a:prstGeom>
            <a:noFill/>
          </p:spPr>
          <p:txBody>
            <a:bodyPr wrap="square" rtlCol="0">
              <a:spAutoFit/>
            </a:bodyPr>
            <a:lstStyle/>
            <a:p>
              <a:pPr algn="ctr">
                <a:lnSpc>
                  <a:spcPct val="120000"/>
                </a:lnSpc>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9">
              <a:extLst>
                <a:ext uri="{FF2B5EF4-FFF2-40B4-BE49-F238E27FC236}">
                  <a16:creationId xmlns:a16="http://schemas.microsoft.com/office/drawing/2014/main" id="{EC17D3DF-FFA9-408D-B460-BBE280A96F6E}"/>
                </a:ext>
              </a:extLst>
            </p:cNvPr>
            <p:cNvSpPr txBox="1"/>
            <p:nvPr/>
          </p:nvSpPr>
          <p:spPr>
            <a:xfrm>
              <a:off x="1906027" y="3485403"/>
              <a:ext cx="953905" cy="572083"/>
            </a:xfrm>
            <a:prstGeom prst="rect">
              <a:avLst/>
            </a:prstGeom>
            <a:noFill/>
          </p:spPr>
          <p:txBody>
            <a:bodyPr wrap="square" rtlCol="0">
              <a:spAutoFit/>
            </a:body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356521949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500"/>
                            </p:stCondLst>
                            <p:childTnLst>
                              <p:par>
                                <p:cTn id="35" presetID="16" presetClass="entr" presetSubtype="2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grpSp>
        <p:nvGrpSpPr>
          <p:cNvPr id="5" name="组合 4">
            <a:extLst>
              <a:ext uri="{FF2B5EF4-FFF2-40B4-BE49-F238E27FC236}">
                <a16:creationId xmlns:a16="http://schemas.microsoft.com/office/drawing/2014/main" id="{FBE161DA-C85D-4634-8485-897AE83A2B1B}"/>
              </a:ext>
            </a:extLst>
          </p:cNvPr>
          <p:cNvGrpSpPr/>
          <p:nvPr/>
        </p:nvGrpSpPr>
        <p:grpSpPr>
          <a:xfrm>
            <a:off x="2353758" y="1798219"/>
            <a:ext cx="3434412" cy="3423996"/>
            <a:chOff x="4540963" y="2433342"/>
            <a:chExt cx="3080696" cy="3071352"/>
          </a:xfrm>
        </p:grpSpPr>
        <p:grpSp>
          <p:nvGrpSpPr>
            <p:cNvPr id="8" name="组合 7">
              <a:extLst>
                <a:ext uri="{FF2B5EF4-FFF2-40B4-BE49-F238E27FC236}">
                  <a16:creationId xmlns:a16="http://schemas.microsoft.com/office/drawing/2014/main" id="{40DEFD56-C4F6-426F-A636-BEA1AF0756A9}"/>
                </a:ext>
              </a:extLst>
            </p:cNvPr>
            <p:cNvGrpSpPr/>
            <p:nvPr/>
          </p:nvGrpSpPr>
          <p:grpSpPr>
            <a:xfrm>
              <a:off x="4540963" y="2433342"/>
              <a:ext cx="3080696" cy="3071352"/>
              <a:chOff x="4002442" y="1341792"/>
              <a:chExt cx="4187117" cy="4174417"/>
            </a:xfrm>
          </p:grpSpPr>
          <p:grpSp>
            <p:nvGrpSpPr>
              <p:cNvPr id="45" name="组合 44">
                <a:extLst>
                  <a:ext uri="{FF2B5EF4-FFF2-40B4-BE49-F238E27FC236}">
                    <a16:creationId xmlns:a16="http://schemas.microsoft.com/office/drawing/2014/main" id="{F1A0C881-CF02-46A3-A809-38FBD13CE608}"/>
                  </a:ext>
                </a:extLst>
              </p:cNvPr>
              <p:cNvGrpSpPr/>
              <p:nvPr/>
            </p:nvGrpSpPr>
            <p:grpSpPr>
              <a:xfrm>
                <a:off x="4002442" y="1341793"/>
                <a:ext cx="1990016" cy="1990018"/>
                <a:chOff x="3845536" y="1830659"/>
                <a:chExt cx="1990016" cy="1990018"/>
              </a:xfrm>
            </p:grpSpPr>
            <p:sp>
              <p:nvSpPr>
                <p:cNvPr id="55" name="圆角矩形 20">
                  <a:extLst>
                    <a:ext uri="{FF2B5EF4-FFF2-40B4-BE49-F238E27FC236}">
                      <a16:creationId xmlns:a16="http://schemas.microsoft.com/office/drawing/2014/main" id="{6CC36DB9-0E53-417C-BDB8-F05FBF460265}"/>
                    </a:ext>
                  </a:extLst>
                </p:cNvPr>
                <p:cNvSpPr/>
                <p:nvPr/>
              </p:nvSpPr>
              <p:spPr>
                <a:xfrm>
                  <a:off x="3845536" y="1830659"/>
                  <a:ext cx="1990016" cy="1990018"/>
                </a:xfrm>
                <a:prstGeom prst="roundRect">
                  <a:avLst/>
                </a:prstGeom>
                <a:solidFill>
                  <a:srgbClr val="C320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圆角矩形 21">
                  <a:extLst>
                    <a:ext uri="{FF2B5EF4-FFF2-40B4-BE49-F238E27FC236}">
                      <a16:creationId xmlns:a16="http://schemas.microsoft.com/office/drawing/2014/main" id="{4F120EB8-DF6E-4A6B-8727-4212BF859297}"/>
                    </a:ext>
                  </a:extLst>
                </p:cNvPr>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6" name="组合 45">
                <a:extLst>
                  <a:ext uri="{FF2B5EF4-FFF2-40B4-BE49-F238E27FC236}">
                    <a16:creationId xmlns:a16="http://schemas.microsoft.com/office/drawing/2014/main" id="{0868CE91-3931-43DD-B861-80BBD56A0DF3}"/>
                  </a:ext>
                </a:extLst>
              </p:cNvPr>
              <p:cNvGrpSpPr/>
              <p:nvPr/>
            </p:nvGrpSpPr>
            <p:grpSpPr>
              <a:xfrm>
                <a:off x="6199542" y="1341792"/>
                <a:ext cx="1990017" cy="1990017"/>
                <a:chOff x="3845536" y="1830658"/>
                <a:chExt cx="1990017" cy="1990017"/>
              </a:xfrm>
            </p:grpSpPr>
            <p:sp>
              <p:nvSpPr>
                <p:cNvPr id="53" name="圆角矩形 18">
                  <a:extLst>
                    <a:ext uri="{FF2B5EF4-FFF2-40B4-BE49-F238E27FC236}">
                      <a16:creationId xmlns:a16="http://schemas.microsoft.com/office/drawing/2014/main" id="{BB5DB245-9D83-4915-9A34-5E7A0BE585C1}"/>
                    </a:ext>
                  </a:extLst>
                </p:cNvPr>
                <p:cNvSpPr/>
                <p:nvPr/>
              </p:nvSpPr>
              <p:spPr>
                <a:xfrm>
                  <a:off x="3845536" y="1830658"/>
                  <a:ext cx="1990017" cy="1990017"/>
                </a:xfrm>
                <a:prstGeom prst="round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圆角矩形 19">
                  <a:extLst>
                    <a:ext uri="{FF2B5EF4-FFF2-40B4-BE49-F238E27FC236}">
                      <a16:creationId xmlns:a16="http://schemas.microsoft.com/office/drawing/2014/main" id="{8A7AF0E5-2A1A-4C04-A2F0-DB8D2BBC9EAC}"/>
                    </a:ext>
                  </a:extLst>
                </p:cNvPr>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7" name="组合 46">
                <a:extLst>
                  <a:ext uri="{FF2B5EF4-FFF2-40B4-BE49-F238E27FC236}">
                    <a16:creationId xmlns:a16="http://schemas.microsoft.com/office/drawing/2014/main" id="{C08E08D2-7227-4506-B128-ABD3B3EA1E8B}"/>
                  </a:ext>
                </a:extLst>
              </p:cNvPr>
              <p:cNvGrpSpPr/>
              <p:nvPr/>
            </p:nvGrpSpPr>
            <p:grpSpPr>
              <a:xfrm>
                <a:off x="4002442" y="3526192"/>
                <a:ext cx="1990017" cy="1990017"/>
                <a:chOff x="3845536" y="1830658"/>
                <a:chExt cx="1990017" cy="1990017"/>
              </a:xfrm>
            </p:grpSpPr>
            <p:sp>
              <p:nvSpPr>
                <p:cNvPr id="51" name="圆角矩形 16">
                  <a:extLst>
                    <a:ext uri="{FF2B5EF4-FFF2-40B4-BE49-F238E27FC236}">
                      <a16:creationId xmlns:a16="http://schemas.microsoft.com/office/drawing/2014/main" id="{409DD70F-A9D6-4FF6-9B9B-741F754C2DB4}"/>
                    </a:ext>
                  </a:extLst>
                </p:cNvPr>
                <p:cNvSpPr/>
                <p:nvPr/>
              </p:nvSpPr>
              <p:spPr>
                <a:xfrm>
                  <a:off x="3845536" y="1830658"/>
                  <a:ext cx="1990017" cy="1990017"/>
                </a:xfrm>
                <a:prstGeom prst="round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圆角矩形 17">
                  <a:extLst>
                    <a:ext uri="{FF2B5EF4-FFF2-40B4-BE49-F238E27FC236}">
                      <a16:creationId xmlns:a16="http://schemas.microsoft.com/office/drawing/2014/main" id="{8BD3D0F1-9632-4999-BC77-C73DCB719489}"/>
                    </a:ext>
                  </a:extLst>
                </p:cNvPr>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8" name="组合 47">
                <a:extLst>
                  <a:ext uri="{FF2B5EF4-FFF2-40B4-BE49-F238E27FC236}">
                    <a16:creationId xmlns:a16="http://schemas.microsoft.com/office/drawing/2014/main" id="{4095B91B-2991-4217-9D1A-9AC22C80B917}"/>
                  </a:ext>
                </a:extLst>
              </p:cNvPr>
              <p:cNvGrpSpPr/>
              <p:nvPr/>
            </p:nvGrpSpPr>
            <p:grpSpPr>
              <a:xfrm>
                <a:off x="6199542" y="3526192"/>
                <a:ext cx="1990017" cy="1990017"/>
                <a:chOff x="3845536" y="1830658"/>
                <a:chExt cx="1990017" cy="1990017"/>
              </a:xfrm>
            </p:grpSpPr>
            <p:sp>
              <p:nvSpPr>
                <p:cNvPr id="49" name="圆角矩形 14">
                  <a:extLst>
                    <a:ext uri="{FF2B5EF4-FFF2-40B4-BE49-F238E27FC236}">
                      <a16:creationId xmlns:a16="http://schemas.microsoft.com/office/drawing/2014/main" id="{5410C3FE-E54C-49AC-AAB8-ECF4A1187801}"/>
                    </a:ext>
                  </a:extLst>
                </p:cNvPr>
                <p:cNvSpPr/>
                <p:nvPr/>
              </p:nvSpPr>
              <p:spPr>
                <a:xfrm>
                  <a:off x="3845536" y="1830658"/>
                  <a:ext cx="1990017" cy="1990017"/>
                </a:xfrm>
                <a:prstGeom prst="roundRect">
                  <a:avLst/>
                </a:prstGeom>
                <a:solidFill>
                  <a:srgbClr val="C320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圆角矩形 15">
                  <a:extLst>
                    <a:ext uri="{FF2B5EF4-FFF2-40B4-BE49-F238E27FC236}">
                      <a16:creationId xmlns:a16="http://schemas.microsoft.com/office/drawing/2014/main" id="{0AF6079F-059B-4942-9364-183BE80BF40B}"/>
                    </a:ext>
                  </a:extLst>
                </p:cNvPr>
                <p:cNvSpPr/>
                <p:nvPr/>
              </p:nvSpPr>
              <p:spPr>
                <a:xfrm>
                  <a:off x="4280590" y="2265712"/>
                  <a:ext cx="1119909" cy="111990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9" name="组合 8">
              <a:extLst>
                <a:ext uri="{FF2B5EF4-FFF2-40B4-BE49-F238E27FC236}">
                  <a16:creationId xmlns:a16="http://schemas.microsoft.com/office/drawing/2014/main" id="{0171D344-42E2-4312-A9AB-8423F92102F9}"/>
                </a:ext>
              </a:extLst>
            </p:cNvPr>
            <p:cNvGrpSpPr/>
            <p:nvPr/>
          </p:nvGrpSpPr>
          <p:grpSpPr>
            <a:xfrm>
              <a:off x="5076469" y="3021390"/>
              <a:ext cx="416699" cy="345929"/>
              <a:chOff x="3132963" y="3140191"/>
              <a:chExt cx="645573" cy="535933"/>
            </a:xfrm>
            <a:solidFill>
              <a:srgbClr val="018D73"/>
            </a:solidFill>
          </p:grpSpPr>
          <p:sp>
            <p:nvSpPr>
              <p:cNvPr id="39" name="Freeform 226">
                <a:extLst>
                  <a:ext uri="{FF2B5EF4-FFF2-40B4-BE49-F238E27FC236}">
                    <a16:creationId xmlns:a16="http://schemas.microsoft.com/office/drawing/2014/main" id="{574E2D43-73CF-43EB-81AF-7394F251B03C}"/>
                  </a:ext>
                </a:extLst>
              </p:cNvPr>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Freeform 227">
                <a:extLst>
                  <a:ext uri="{FF2B5EF4-FFF2-40B4-BE49-F238E27FC236}">
                    <a16:creationId xmlns:a16="http://schemas.microsoft.com/office/drawing/2014/main" id="{25B5EF23-8BE4-4E3E-B2F9-208B8D206711}"/>
                  </a:ext>
                </a:extLst>
              </p:cNvPr>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Freeform 228">
                <a:extLst>
                  <a:ext uri="{FF2B5EF4-FFF2-40B4-BE49-F238E27FC236}">
                    <a16:creationId xmlns:a16="http://schemas.microsoft.com/office/drawing/2014/main" id="{801C0BA5-F2FA-49B2-8BB0-AA256FBEE732}"/>
                  </a:ext>
                </a:extLst>
              </p:cNvPr>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Freeform 229">
                <a:extLst>
                  <a:ext uri="{FF2B5EF4-FFF2-40B4-BE49-F238E27FC236}">
                    <a16:creationId xmlns:a16="http://schemas.microsoft.com/office/drawing/2014/main" id="{E6DD36B2-5792-438C-B7E2-E9110FDAA70E}"/>
                  </a:ext>
                </a:extLst>
              </p:cNvPr>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Freeform 230">
                <a:extLst>
                  <a:ext uri="{FF2B5EF4-FFF2-40B4-BE49-F238E27FC236}">
                    <a16:creationId xmlns:a16="http://schemas.microsoft.com/office/drawing/2014/main" id="{363343AE-A22C-43F0-8D4C-16A0D9EBC590}"/>
                  </a:ext>
                </a:extLst>
              </p:cNvPr>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Freeform 231">
                <a:extLst>
                  <a:ext uri="{FF2B5EF4-FFF2-40B4-BE49-F238E27FC236}">
                    <a16:creationId xmlns:a16="http://schemas.microsoft.com/office/drawing/2014/main" id="{DE3AE92A-062E-44B6-9ACA-8C8501A9BEDB}"/>
                  </a:ext>
                </a:extLst>
              </p:cNvPr>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id="{4B4E344D-7712-4D80-83AF-B6618365DA5A}"/>
                </a:ext>
              </a:extLst>
            </p:cNvPr>
            <p:cNvGrpSpPr/>
            <p:nvPr/>
          </p:nvGrpSpPr>
          <p:grpSpPr>
            <a:xfrm>
              <a:off x="6701883" y="2992633"/>
              <a:ext cx="395504" cy="403430"/>
              <a:chOff x="5700126" y="3099646"/>
              <a:chExt cx="612739" cy="625016"/>
            </a:xfrm>
            <a:solidFill>
              <a:srgbClr val="018D73"/>
            </a:solidFill>
          </p:grpSpPr>
          <p:sp>
            <p:nvSpPr>
              <p:cNvPr id="30" name="Freeform 268">
                <a:extLst>
                  <a:ext uri="{FF2B5EF4-FFF2-40B4-BE49-F238E27FC236}">
                    <a16:creationId xmlns:a16="http://schemas.microsoft.com/office/drawing/2014/main" id="{C64E6B8A-E4FC-4E95-AF73-7B0ABE360B99}"/>
                  </a:ext>
                </a:extLst>
              </p:cNvPr>
              <p:cNvSpPr>
                <a:spLocks/>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Freeform 269">
                <a:extLst>
                  <a:ext uri="{FF2B5EF4-FFF2-40B4-BE49-F238E27FC236}">
                    <a16:creationId xmlns:a16="http://schemas.microsoft.com/office/drawing/2014/main" id="{467B9A23-7820-49E4-AEA5-36F806003A0E}"/>
                  </a:ext>
                </a:extLst>
              </p:cNvPr>
              <p:cNvSpPr>
                <a:spLocks/>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Freeform 270">
                <a:extLst>
                  <a:ext uri="{FF2B5EF4-FFF2-40B4-BE49-F238E27FC236}">
                    <a16:creationId xmlns:a16="http://schemas.microsoft.com/office/drawing/2014/main" id="{A4DDACD2-E92C-4765-962E-40EB26A92766}"/>
                  </a:ext>
                </a:extLst>
              </p:cNvPr>
              <p:cNvSpPr>
                <a:spLocks/>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Freeform 271">
                <a:extLst>
                  <a:ext uri="{FF2B5EF4-FFF2-40B4-BE49-F238E27FC236}">
                    <a16:creationId xmlns:a16="http://schemas.microsoft.com/office/drawing/2014/main" id="{4E581F74-2FD7-4E8C-8C1D-BB9212A6747B}"/>
                  </a:ext>
                </a:extLst>
              </p:cNvPr>
              <p:cNvSpPr>
                <a:spLocks/>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272">
                <a:extLst>
                  <a:ext uri="{FF2B5EF4-FFF2-40B4-BE49-F238E27FC236}">
                    <a16:creationId xmlns:a16="http://schemas.microsoft.com/office/drawing/2014/main" id="{B0F3F655-71DB-45B1-8397-DD96C3DBB888}"/>
                  </a:ext>
                </a:extLst>
              </p:cNvPr>
              <p:cNvSpPr>
                <a:spLocks/>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Freeform 273">
                <a:extLst>
                  <a:ext uri="{FF2B5EF4-FFF2-40B4-BE49-F238E27FC236}">
                    <a16:creationId xmlns:a16="http://schemas.microsoft.com/office/drawing/2014/main" id="{C6EA0A85-42EF-41A4-AE76-2248AC9F8256}"/>
                  </a:ext>
                </a:extLst>
              </p:cNvPr>
              <p:cNvSpPr>
                <a:spLocks/>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Freeform 274">
                <a:extLst>
                  <a:ext uri="{FF2B5EF4-FFF2-40B4-BE49-F238E27FC236}">
                    <a16:creationId xmlns:a16="http://schemas.microsoft.com/office/drawing/2014/main" id="{70606AF5-909A-4A69-99E8-907A1A47297A}"/>
                  </a:ext>
                </a:extLst>
              </p:cNvPr>
              <p:cNvSpPr>
                <a:spLocks/>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Freeform 275">
                <a:extLst>
                  <a:ext uri="{FF2B5EF4-FFF2-40B4-BE49-F238E27FC236}">
                    <a16:creationId xmlns:a16="http://schemas.microsoft.com/office/drawing/2014/main" id="{7BAFA90F-0F28-4D40-9582-BD9220C7575F}"/>
                  </a:ext>
                </a:extLst>
              </p:cNvPr>
              <p:cNvSpPr>
                <a:spLocks/>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Freeform 276">
                <a:extLst>
                  <a:ext uri="{FF2B5EF4-FFF2-40B4-BE49-F238E27FC236}">
                    <a16:creationId xmlns:a16="http://schemas.microsoft.com/office/drawing/2014/main" id="{46F95D8E-707F-4E2E-8A5A-8489E1427D14}"/>
                  </a:ext>
                </a:extLst>
              </p:cNvPr>
              <p:cNvSpPr>
                <a:spLocks/>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id="{C3E9E7A7-DD8C-4549-B93A-C39D0E702292}"/>
                </a:ext>
              </a:extLst>
            </p:cNvPr>
            <p:cNvGrpSpPr/>
            <p:nvPr/>
          </p:nvGrpSpPr>
          <p:grpSpPr>
            <a:xfrm>
              <a:off x="5077587" y="4591793"/>
              <a:ext cx="414487" cy="391081"/>
              <a:chOff x="3098700" y="5569159"/>
              <a:chExt cx="642147" cy="605886"/>
            </a:xfrm>
            <a:solidFill>
              <a:srgbClr val="018D73"/>
            </a:solidFill>
          </p:grpSpPr>
          <p:sp>
            <p:nvSpPr>
              <p:cNvPr id="25" name="Freeform 349">
                <a:extLst>
                  <a:ext uri="{FF2B5EF4-FFF2-40B4-BE49-F238E27FC236}">
                    <a16:creationId xmlns:a16="http://schemas.microsoft.com/office/drawing/2014/main" id="{6CA32A07-6920-499F-9330-27C0081CC1FC}"/>
                  </a:ext>
                </a:extLst>
              </p:cNvPr>
              <p:cNvSpPr>
                <a:spLocks/>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Freeform 350">
                <a:extLst>
                  <a:ext uri="{FF2B5EF4-FFF2-40B4-BE49-F238E27FC236}">
                    <a16:creationId xmlns:a16="http://schemas.microsoft.com/office/drawing/2014/main" id="{31DBA2C6-5DD2-4AB2-9AA6-67E7A180473E}"/>
                  </a:ext>
                </a:extLst>
              </p:cNvPr>
              <p:cNvSpPr>
                <a:spLocks/>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Freeform 351">
                <a:extLst>
                  <a:ext uri="{FF2B5EF4-FFF2-40B4-BE49-F238E27FC236}">
                    <a16:creationId xmlns:a16="http://schemas.microsoft.com/office/drawing/2014/main" id="{D40193D7-F67B-4979-9BB5-8DFCB20D8A24}"/>
                  </a:ext>
                </a:extLst>
              </p:cNvPr>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Freeform 352">
                <a:extLst>
                  <a:ext uri="{FF2B5EF4-FFF2-40B4-BE49-F238E27FC236}">
                    <a16:creationId xmlns:a16="http://schemas.microsoft.com/office/drawing/2014/main" id="{BD88E556-69F1-4DC5-85F4-102DA75EAA34}"/>
                  </a:ext>
                </a:extLst>
              </p:cNvPr>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Oval 353">
                <a:extLst>
                  <a:ext uri="{FF2B5EF4-FFF2-40B4-BE49-F238E27FC236}">
                    <a16:creationId xmlns:a16="http://schemas.microsoft.com/office/drawing/2014/main" id="{B9F0063B-5C11-4A35-9E9F-E09F3A089F89}"/>
                  </a:ext>
                </a:extLst>
              </p:cNvPr>
              <p:cNvSpPr>
                <a:spLocks noChangeArrowheads="1"/>
              </p:cNvSpPr>
              <p:nvPr/>
            </p:nvSpPr>
            <p:spPr bwMode="auto">
              <a:xfrm>
                <a:off x="3375945" y="5844406"/>
                <a:ext cx="62530" cy="60817"/>
              </a:xfrm>
              <a:prstGeom prst="ellipse">
                <a:avLst/>
              </a:pr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11">
              <a:extLst>
                <a:ext uri="{FF2B5EF4-FFF2-40B4-BE49-F238E27FC236}">
                  <a16:creationId xmlns:a16="http://schemas.microsoft.com/office/drawing/2014/main" id="{17A65D4F-700D-4D28-8D13-F5BD5433B2A0}"/>
                </a:ext>
              </a:extLst>
            </p:cNvPr>
            <p:cNvGrpSpPr/>
            <p:nvPr/>
          </p:nvGrpSpPr>
          <p:grpSpPr>
            <a:xfrm>
              <a:off x="6701237" y="4589677"/>
              <a:ext cx="396796" cy="395321"/>
              <a:chOff x="6932170" y="3118777"/>
              <a:chExt cx="614738" cy="612452"/>
            </a:xfrm>
            <a:solidFill>
              <a:srgbClr val="018D73"/>
            </a:solidFill>
          </p:grpSpPr>
          <p:sp>
            <p:nvSpPr>
              <p:cNvPr id="13" name="Freeform 374">
                <a:extLst>
                  <a:ext uri="{FF2B5EF4-FFF2-40B4-BE49-F238E27FC236}">
                    <a16:creationId xmlns:a16="http://schemas.microsoft.com/office/drawing/2014/main" id="{D8018AF3-3137-4E65-BAE6-DB10F0BC55FC}"/>
                  </a:ext>
                </a:extLst>
              </p:cNvPr>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Freeform 375">
                <a:extLst>
                  <a:ext uri="{FF2B5EF4-FFF2-40B4-BE49-F238E27FC236}">
                    <a16:creationId xmlns:a16="http://schemas.microsoft.com/office/drawing/2014/main" id="{6B7CF559-C360-454B-A1C6-C267C1293117}"/>
                  </a:ext>
                </a:extLst>
              </p:cNvPr>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376">
                <a:extLst>
                  <a:ext uri="{FF2B5EF4-FFF2-40B4-BE49-F238E27FC236}">
                    <a16:creationId xmlns:a16="http://schemas.microsoft.com/office/drawing/2014/main" id="{508568E1-CDA4-4299-A0B7-C34EE8D407B5}"/>
                  </a:ext>
                </a:extLst>
              </p:cNvPr>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Freeform 377">
                <a:extLst>
                  <a:ext uri="{FF2B5EF4-FFF2-40B4-BE49-F238E27FC236}">
                    <a16:creationId xmlns:a16="http://schemas.microsoft.com/office/drawing/2014/main" id="{03D6F235-6068-452B-A954-39A29D45A66A}"/>
                  </a:ext>
                </a:extLst>
              </p:cNvPr>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378">
                <a:extLst>
                  <a:ext uri="{FF2B5EF4-FFF2-40B4-BE49-F238E27FC236}">
                    <a16:creationId xmlns:a16="http://schemas.microsoft.com/office/drawing/2014/main" id="{F815ED18-6B80-4B74-8B0D-05F12E756CF8}"/>
                  </a:ext>
                </a:extLst>
              </p:cNvPr>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Freeform 379">
                <a:extLst>
                  <a:ext uri="{FF2B5EF4-FFF2-40B4-BE49-F238E27FC236}">
                    <a16:creationId xmlns:a16="http://schemas.microsoft.com/office/drawing/2014/main" id="{84205EC8-6CE6-4755-BE1B-D1EBC1989782}"/>
                  </a:ext>
                </a:extLst>
              </p:cNvPr>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380">
                <a:extLst>
                  <a:ext uri="{FF2B5EF4-FFF2-40B4-BE49-F238E27FC236}">
                    <a16:creationId xmlns:a16="http://schemas.microsoft.com/office/drawing/2014/main" id="{66F10B6F-165A-49E0-AB29-8DBFC0838EA0}"/>
                  </a:ext>
                </a:extLst>
              </p:cNvPr>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381">
                <a:extLst>
                  <a:ext uri="{FF2B5EF4-FFF2-40B4-BE49-F238E27FC236}">
                    <a16:creationId xmlns:a16="http://schemas.microsoft.com/office/drawing/2014/main" id="{2DF59D42-3E7A-4ECE-B394-35D30D84973C}"/>
                  </a:ext>
                </a:extLst>
              </p:cNvPr>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Freeform 382">
                <a:extLst>
                  <a:ext uri="{FF2B5EF4-FFF2-40B4-BE49-F238E27FC236}">
                    <a16:creationId xmlns:a16="http://schemas.microsoft.com/office/drawing/2014/main" id="{EB9F1809-9D07-4196-AC68-C98BC91748F0}"/>
                  </a:ext>
                </a:extLst>
              </p:cNvPr>
              <p:cNvSpPr>
                <a:spLocks/>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Freeform 383">
                <a:extLst>
                  <a:ext uri="{FF2B5EF4-FFF2-40B4-BE49-F238E27FC236}">
                    <a16:creationId xmlns:a16="http://schemas.microsoft.com/office/drawing/2014/main" id="{79B88852-DE1E-4465-B0EA-9CA459A3A152}"/>
                  </a:ext>
                </a:extLst>
              </p:cNvPr>
              <p:cNvSpPr>
                <a:spLocks/>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Freeform 384">
                <a:extLst>
                  <a:ext uri="{FF2B5EF4-FFF2-40B4-BE49-F238E27FC236}">
                    <a16:creationId xmlns:a16="http://schemas.microsoft.com/office/drawing/2014/main" id="{843C58F3-2863-47A4-AA5C-B8674AB00044}"/>
                  </a:ext>
                </a:extLst>
              </p:cNvPr>
              <p:cNvSpPr>
                <a:spLocks/>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Freeform 385">
                <a:extLst>
                  <a:ext uri="{FF2B5EF4-FFF2-40B4-BE49-F238E27FC236}">
                    <a16:creationId xmlns:a16="http://schemas.microsoft.com/office/drawing/2014/main" id="{839912E9-08DC-4F73-8FFA-525CB90372EE}"/>
                  </a:ext>
                </a:extLst>
              </p:cNvPr>
              <p:cNvSpPr>
                <a:spLocks/>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5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57" name="Group 22">
            <a:extLst>
              <a:ext uri="{FF2B5EF4-FFF2-40B4-BE49-F238E27FC236}">
                <a16:creationId xmlns:a16="http://schemas.microsoft.com/office/drawing/2014/main" id="{54B7CE1D-8160-46BD-B417-BE11C276D3DB}"/>
              </a:ext>
            </a:extLst>
          </p:cNvPr>
          <p:cNvGrpSpPr>
            <a:grpSpLocks/>
          </p:cNvGrpSpPr>
          <p:nvPr/>
        </p:nvGrpSpPr>
        <p:grpSpPr bwMode="auto">
          <a:xfrm>
            <a:off x="6246065" y="1798219"/>
            <a:ext cx="1213448" cy="538745"/>
            <a:chOff x="0" y="0"/>
            <a:chExt cx="1131895" cy="504056"/>
          </a:xfrm>
          <a:solidFill>
            <a:srgbClr val="018D73"/>
          </a:solidFill>
        </p:grpSpPr>
        <p:sp>
          <p:nvSpPr>
            <p:cNvPr id="58" name="矩形 46">
              <a:extLst>
                <a:ext uri="{FF2B5EF4-FFF2-40B4-BE49-F238E27FC236}">
                  <a16:creationId xmlns:a16="http://schemas.microsoft.com/office/drawing/2014/main" id="{04F2F4D1-E0A8-4C7E-89C8-0A7D37A935A4}"/>
                </a:ext>
              </a:extLst>
            </p:cNvPr>
            <p:cNvSpPr>
              <a:spLocks noChangeArrowheads="1"/>
            </p:cNvSpPr>
            <p:nvPr/>
          </p:nvSpPr>
          <p:spPr bwMode="auto">
            <a:xfrm>
              <a:off x="0" y="0"/>
              <a:ext cx="1080120" cy="504056"/>
            </a:xfrm>
            <a:prstGeom prst="rect">
              <a:avLst/>
            </a:prstGeom>
            <a:solidFill>
              <a:srgbClr val="C320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mj-ea"/>
                <a:ea typeface="+mj-ea"/>
                <a:sym typeface="宋体" pitchFamily="2" charset="-122"/>
              </a:endParaRPr>
            </a:p>
          </p:txBody>
        </p:sp>
        <p:sp>
          <p:nvSpPr>
            <p:cNvPr id="59" name="文本框 47">
              <a:extLst>
                <a:ext uri="{FF2B5EF4-FFF2-40B4-BE49-F238E27FC236}">
                  <a16:creationId xmlns:a16="http://schemas.microsoft.com/office/drawing/2014/main" id="{7B5A859A-9C0D-4D5C-AC0D-09C3FDD22E2C}"/>
                </a:ext>
              </a:extLst>
            </p:cNvPr>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ea typeface="+mj-ea"/>
                  <a:sym typeface="方正兰亭细黑_GBK" charset="-122"/>
                </a:rPr>
                <a:t>标题一</a:t>
              </a:r>
            </a:p>
          </p:txBody>
        </p:sp>
      </p:grpSp>
      <p:sp>
        <p:nvSpPr>
          <p:cNvPr id="60" name="矩形 59">
            <a:extLst>
              <a:ext uri="{FF2B5EF4-FFF2-40B4-BE49-F238E27FC236}">
                <a16:creationId xmlns:a16="http://schemas.microsoft.com/office/drawing/2014/main" id="{549EEA42-5850-4D9F-ADC3-22E010809809}"/>
              </a:ext>
            </a:extLst>
          </p:cNvPr>
          <p:cNvSpPr>
            <a:spLocks noChangeArrowheads="1"/>
          </p:cNvSpPr>
          <p:nvPr/>
        </p:nvSpPr>
        <p:spPr bwMode="auto">
          <a:xfrm>
            <a:off x="7662249" y="1738525"/>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p:txBody>
      </p:sp>
      <p:grpSp>
        <p:nvGrpSpPr>
          <p:cNvPr id="61" name="Group 22">
            <a:extLst>
              <a:ext uri="{FF2B5EF4-FFF2-40B4-BE49-F238E27FC236}">
                <a16:creationId xmlns:a16="http://schemas.microsoft.com/office/drawing/2014/main" id="{E8FC4F9C-E177-42FB-871A-ED2283903135}"/>
              </a:ext>
            </a:extLst>
          </p:cNvPr>
          <p:cNvGrpSpPr>
            <a:grpSpLocks/>
          </p:cNvGrpSpPr>
          <p:nvPr/>
        </p:nvGrpSpPr>
        <p:grpSpPr bwMode="auto">
          <a:xfrm>
            <a:off x="6246065" y="2743057"/>
            <a:ext cx="1213448" cy="538745"/>
            <a:chOff x="0" y="0"/>
            <a:chExt cx="1131895" cy="504056"/>
          </a:xfrm>
          <a:solidFill>
            <a:srgbClr val="018D73"/>
          </a:solidFill>
        </p:grpSpPr>
        <p:sp>
          <p:nvSpPr>
            <p:cNvPr id="62" name="矩形 46">
              <a:extLst>
                <a:ext uri="{FF2B5EF4-FFF2-40B4-BE49-F238E27FC236}">
                  <a16:creationId xmlns:a16="http://schemas.microsoft.com/office/drawing/2014/main" id="{E561C265-4825-44B2-8B8C-66BC0F9F9A0F}"/>
                </a:ext>
              </a:extLst>
            </p:cNvPr>
            <p:cNvSpPr>
              <a:spLocks noChangeArrowheads="1"/>
            </p:cNvSpPr>
            <p:nvPr/>
          </p:nvSpPr>
          <p:spPr bwMode="auto">
            <a:xfrm>
              <a:off x="0" y="0"/>
              <a:ext cx="1080120" cy="504056"/>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mj-ea"/>
                <a:ea typeface="+mj-ea"/>
                <a:sym typeface="宋体" pitchFamily="2" charset="-122"/>
              </a:endParaRPr>
            </a:p>
          </p:txBody>
        </p:sp>
        <p:sp>
          <p:nvSpPr>
            <p:cNvPr id="63" name="文本框 47">
              <a:extLst>
                <a:ext uri="{FF2B5EF4-FFF2-40B4-BE49-F238E27FC236}">
                  <a16:creationId xmlns:a16="http://schemas.microsoft.com/office/drawing/2014/main" id="{7FCD37A4-EF43-4B92-88AA-599526D6F555}"/>
                </a:ext>
              </a:extLst>
            </p:cNvPr>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标题二</a:t>
              </a:r>
            </a:p>
          </p:txBody>
        </p:sp>
      </p:grpSp>
      <p:sp>
        <p:nvSpPr>
          <p:cNvPr id="64" name="矩形 60">
            <a:extLst>
              <a:ext uri="{FF2B5EF4-FFF2-40B4-BE49-F238E27FC236}">
                <a16:creationId xmlns:a16="http://schemas.microsoft.com/office/drawing/2014/main" id="{18FFED8B-4F8B-4348-B1B6-2C94A0B87DFC}"/>
              </a:ext>
            </a:extLst>
          </p:cNvPr>
          <p:cNvSpPr>
            <a:spLocks noChangeArrowheads="1"/>
          </p:cNvSpPr>
          <p:nvPr/>
        </p:nvSpPr>
        <p:spPr bwMode="auto">
          <a:xfrm>
            <a:off x="7662249" y="2683363"/>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p:txBody>
      </p:sp>
      <p:grpSp>
        <p:nvGrpSpPr>
          <p:cNvPr id="65" name="Group 22">
            <a:extLst>
              <a:ext uri="{FF2B5EF4-FFF2-40B4-BE49-F238E27FC236}">
                <a16:creationId xmlns:a16="http://schemas.microsoft.com/office/drawing/2014/main" id="{C0A04B09-2FFF-4A48-BB40-AE368D27CA48}"/>
              </a:ext>
            </a:extLst>
          </p:cNvPr>
          <p:cNvGrpSpPr>
            <a:grpSpLocks/>
          </p:cNvGrpSpPr>
          <p:nvPr/>
        </p:nvGrpSpPr>
        <p:grpSpPr bwMode="auto">
          <a:xfrm>
            <a:off x="6246065" y="3701603"/>
            <a:ext cx="1213448" cy="538745"/>
            <a:chOff x="0" y="0"/>
            <a:chExt cx="1131895" cy="504056"/>
          </a:xfrm>
          <a:solidFill>
            <a:srgbClr val="018D73"/>
          </a:solidFill>
        </p:grpSpPr>
        <p:sp>
          <p:nvSpPr>
            <p:cNvPr id="66" name="矩形 46">
              <a:extLst>
                <a:ext uri="{FF2B5EF4-FFF2-40B4-BE49-F238E27FC236}">
                  <a16:creationId xmlns:a16="http://schemas.microsoft.com/office/drawing/2014/main" id="{BBF4CD39-7C12-4435-B25C-7A9D4B9FBE0D}"/>
                </a:ext>
              </a:extLst>
            </p:cNvPr>
            <p:cNvSpPr>
              <a:spLocks noChangeArrowheads="1"/>
            </p:cNvSpPr>
            <p:nvPr/>
          </p:nvSpPr>
          <p:spPr bwMode="auto">
            <a:xfrm>
              <a:off x="0" y="0"/>
              <a:ext cx="1080120" cy="504056"/>
            </a:xfrm>
            <a:prstGeom prst="rect">
              <a:avLst/>
            </a:prstGeom>
            <a:solidFill>
              <a:srgbClr val="C320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mj-ea"/>
                <a:ea typeface="+mj-ea"/>
                <a:sym typeface="宋体" pitchFamily="2" charset="-122"/>
              </a:endParaRPr>
            </a:p>
          </p:txBody>
        </p:sp>
        <p:sp>
          <p:nvSpPr>
            <p:cNvPr id="67" name="文本框 47">
              <a:extLst>
                <a:ext uri="{FF2B5EF4-FFF2-40B4-BE49-F238E27FC236}">
                  <a16:creationId xmlns:a16="http://schemas.microsoft.com/office/drawing/2014/main" id="{F0A01A1C-0C3C-4ACE-8381-0C3475F8F8BD}"/>
                </a:ext>
              </a:extLst>
            </p:cNvPr>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标题三</a:t>
              </a:r>
            </a:p>
          </p:txBody>
        </p:sp>
      </p:grpSp>
      <p:sp>
        <p:nvSpPr>
          <p:cNvPr id="68" name="矩形 60">
            <a:extLst>
              <a:ext uri="{FF2B5EF4-FFF2-40B4-BE49-F238E27FC236}">
                <a16:creationId xmlns:a16="http://schemas.microsoft.com/office/drawing/2014/main" id="{01C15B8C-045E-4312-BA28-4A0B75E90B9B}"/>
              </a:ext>
            </a:extLst>
          </p:cNvPr>
          <p:cNvSpPr>
            <a:spLocks noChangeArrowheads="1"/>
          </p:cNvSpPr>
          <p:nvPr/>
        </p:nvSpPr>
        <p:spPr bwMode="auto">
          <a:xfrm>
            <a:off x="7662249" y="3641908"/>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p:txBody>
      </p:sp>
      <p:grpSp>
        <p:nvGrpSpPr>
          <p:cNvPr id="69" name="Group 22">
            <a:extLst>
              <a:ext uri="{FF2B5EF4-FFF2-40B4-BE49-F238E27FC236}">
                <a16:creationId xmlns:a16="http://schemas.microsoft.com/office/drawing/2014/main" id="{6035B55A-32AD-4026-B1E9-923215296230}"/>
              </a:ext>
            </a:extLst>
          </p:cNvPr>
          <p:cNvGrpSpPr>
            <a:grpSpLocks/>
          </p:cNvGrpSpPr>
          <p:nvPr/>
        </p:nvGrpSpPr>
        <p:grpSpPr bwMode="auto">
          <a:xfrm>
            <a:off x="6246065" y="4626665"/>
            <a:ext cx="1213448" cy="538745"/>
            <a:chOff x="0" y="0"/>
            <a:chExt cx="1131895" cy="504056"/>
          </a:xfrm>
          <a:solidFill>
            <a:srgbClr val="018D73"/>
          </a:solidFill>
        </p:grpSpPr>
        <p:sp>
          <p:nvSpPr>
            <p:cNvPr id="70" name="矩形 69">
              <a:extLst>
                <a:ext uri="{FF2B5EF4-FFF2-40B4-BE49-F238E27FC236}">
                  <a16:creationId xmlns:a16="http://schemas.microsoft.com/office/drawing/2014/main" id="{AE64AE0E-E656-44F5-BCF6-60399CFE2D4B}"/>
                </a:ext>
              </a:extLst>
            </p:cNvPr>
            <p:cNvSpPr>
              <a:spLocks noChangeArrowheads="1"/>
            </p:cNvSpPr>
            <p:nvPr/>
          </p:nvSpPr>
          <p:spPr bwMode="auto">
            <a:xfrm>
              <a:off x="0" y="0"/>
              <a:ext cx="1080120" cy="504056"/>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mj-ea"/>
                <a:ea typeface="+mj-ea"/>
                <a:sym typeface="宋体" pitchFamily="2" charset="-122"/>
              </a:endParaRPr>
            </a:p>
          </p:txBody>
        </p:sp>
        <p:sp>
          <p:nvSpPr>
            <p:cNvPr id="71" name="文本框 47">
              <a:extLst>
                <a:ext uri="{FF2B5EF4-FFF2-40B4-BE49-F238E27FC236}">
                  <a16:creationId xmlns:a16="http://schemas.microsoft.com/office/drawing/2014/main" id="{BFD6EF9D-BF31-44E2-95B0-265D23EE839A}"/>
                </a:ext>
              </a:extLst>
            </p:cNvPr>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标题四</a:t>
              </a:r>
            </a:p>
          </p:txBody>
        </p:sp>
      </p:grpSp>
      <p:sp>
        <p:nvSpPr>
          <p:cNvPr id="72" name="矩形 60">
            <a:extLst>
              <a:ext uri="{FF2B5EF4-FFF2-40B4-BE49-F238E27FC236}">
                <a16:creationId xmlns:a16="http://schemas.microsoft.com/office/drawing/2014/main" id="{1F820561-FD83-423F-81F3-132C5956D942}"/>
              </a:ext>
            </a:extLst>
          </p:cNvPr>
          <p:cNvSpPr>
            <a:spLocks noChangeArrowheads="1"/>
          </p:cNvSpPr>
          <p:nvPr/>
        </p:nvSpPr>
        <p:spPr bwMode="auto">
          <a:xfrm>
            <a:off x="7662249" y="4566971"/>
            <a:ext cx="3571833" cy="70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a:p>
            <a:pPr>
              <a:lnSpc>
                <a:spcPct val="130000"/>
              </a:lnSpc>
            </a:pPr>
            <a:r>
              <a:rPr lang="zh-CN" altLang="en-US" sz="1600" dirty="0">
                <a:solidFill>
                  <a:schemeClr val="bg1">
                    <a:lumMod val="50000"/>
                  </a:schemeClr>
                </a:solidFill>
                <a:latin typeface="微软雅黑" pitchFamily="34" charset="-122"/>
              </a:rPr>
              <a:t>单击此处添加文本单击此处添加文本</a:t>
            </a:r>
            <a:endParaRPr lang="en-US" altLang="zh-CN" sz="1600" dirty="0">
              <a:solidFill>
                <a:schemeClr val="bg1">
                  <a:lumMod val="50000"/>
                </a:schemeClr>
              </a:solidFill>
              <a:latin typeface="微软雅黑" pitchFamily="34" charset="-122"/>
            </a:endParaRPr>
          </a:p>
        </p:txBody>
      </p:sp>
    </p:spTree>
    <p:extLst>
      <p:ext uri="{BB962C8B-B14F-4D97-AF65-F5344CB8AC3E}">
        <p14:creationId xmlns:p14="http://schemas.microsoft.com/office/powerpoint/2010/main" val="368895126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1000"/>
                                        <p:tgtEl>
                                          <p:spTgt spid="64"/>
                                        </p:tgtEl>
                                      </p:cBhvr>
                                    </p:animEffect>
                                    <p:anim calcmode="lin" valueType="num">
                                      <p:cBhvr>
                                        <p:cTn id="33" dur="1000" fill="hold"/>
                                        <p:tgtEl>
                                          <p:spTgt spid="64"/>
                                        </p:tgtEl>
                                        <p:attrNameLst>
                                          <p:attrName>ppt_x</p:attrName>
                                        </p:attrNameLst>
                                      </p:cBhvr>
                                      <p:tavLst>
                                        <p:tav tm="0">
                                          <p:val>
                                            <p:strVal val="#ppt_x"/>
                                          </p:val>
                                        </p:tav>
                                        <p:tav tm="100000">
                                          <p:val>
                                            <p:strVal val="#ppt_x"/>
                                          </p:val>
                                        </p:tav>
                                      </p:tavLst>
                                    </p:anim>
                                    <p:anim calcmode="lin" valueType="num">
                                      <p:cBhvr>
                                        <p:cTn id="34" dur="1000" fill="hold"/>
                                        <p:tgtEl>
                                          <p:spTgt spid="6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anim calcmode="lin" valueType="num">
                                      <p:cBhvr>
                                        <p:cTn id="38" dur="1000" fill="hold"/>
                                        <p:tgtEl>
                                          <p:spTgt spid="65"/>
                                        </p:tgtEl>
                                        <p:attrNameLst>
                                          <p:attrName>ppt_x</p:attrName>
                                        </p:attrNameLst>
                                      </p:cBhvr>
                                      <p:tavLst>
                                        <p:tav tm="0">
                                          <p:val>
                                            <p:strVal val="#ppt_x"/>
                                          </p:val>
                                        </p:tav>
                                        <p:tav tm="100000">
                                          <p:val>
                                            <p:strVal val="#ppt_x"/>
                                          </p:val>
                                        </p:tav>
                                      </p:tavLst>
                                    </p:anim>
                                    <p:anim calcmode="lin" valueType="num">
                                      <p:cBhvr>
                                        <p:cTn id="39" dur="1000" fill="hold"/>
                                        <p:tgtEl>
                                          <p:spTgt spid="6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1000"/>
                                        <p:tgtEl>
                                          <p:spTgt spid="68"/>
                                        </p:tgtEl>
                                      </p:cBhvr>
                                    </p:animEffect>
                                    <p:anim calcmode="lin" valueType="num">
                                      <p:cBhvr>
                                        <p:cTn id="43" dur="1000" fill="hold"/>
                                        <p:tgtEl>
                                          <p:spTgt spid="68"/>
                                        </p:tgtEl>
                                        <p:attrNameLst>
                                          <p:attrName>ppt_x</p:attrName>
                                        </p:attrNameLst>
                                      </p:cBhvr>
                                      <p:tavLst>
                                        <p:tav tm="0">
                                          <p:val>
                                            <p:strVal val="#ppt_x"/>
                                          </p:val>
                                        </p:tav>
                                        <p:tav tm="100000">
                                          <p:val>
                                            <p:strVal val="#ppt_x"/>
                                          </p:val>
                                        </p:tav>
                                      </p:tavLst>
                                    </p:anim>
                                    <p:anim calcmode="lin" valueType="num">
                                      <p:cBhvr>
                                        <p:cTn id="44" dur="1000" fill="hold"/>
                                        <p:tgtEl>
                                          <p:spTgt spid="6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4" grpId="0"/>
      <p:bldP spid="68" grpId="0"/>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grpSp>
        <p:nvGrpSpPr>
          <p:cNvPr id="5" name="组合 4">
            <a:extLst>
              <a:ext uri="{FF2B5EF4-FFF2-40B4-BE49-F238E27FC236}">
                <a16:creationId xmlns:a16="http://schemas.microsoft.com/office/drawing/2014/main" id="{FA3E70A6-576F-4819-A993-E4F967D4497E}"/>
              </a:ext>
            </a:extLst>
          </p:cNvPr>
          <p:cNvGrpSpPr/>
          <p:nvPr/>
        </p:nvGrpSpPr>
        <p:grpSpPr>
          <a:xfrm>
            <a:off x="2395164" y="1837012"/>
            <a:ext cx="9530136" cy="3491006"/>
            <a:chOff x="1187624" y="1601677"/>
            <a:chExt cx="7256947" cy="2658309"/>
          </a:xfrm>
        </p:grpSpPr>
        <p:sp>
          <p:nvSpPr>
            <p:cNvPr id="8" name="Freeform 8">
              <a:extLst>
                <a:ext uri="{FF2B5EF4-FFF2-40B4-BE49-F238E27FC236}">
                  <a16:creationId xmlns:a16="http://schemas.microsoft.com/office/drawing/2014/main" id="{16D3866D-74DA-46CB-A229-1B46DF924157}"/>
                </a:ext>
              </a:extLst>
            </p:cNvPr>
            <p:cNvSpPr>
              <a:spLocks noChangeAspect="1" noEditPoints="1"/>
            </p:cNvSpPr>
            <p:nvPr/>
          </p:nvSpPr>
          <p:spPr bwMode="auto">
            <a:xfrm>
              <a:off x="1282872" y="2609588"/>
              <a:ext cx="648000" cy="648000"/>
            </a:xfrm>
            <a:custGeom>
              <a:avLst/>
              <a:gdLst>
                <a:gd name="T0" fmla="*/ 1530 w 2449"/>
                <a:gd name="T1" fmla="*/ 38 h 2449"/>
                <a:gd name="T2" fmla="*/ 1859 w 2449"/>
                <a:gd name="T3" fmla="*/ 178 h 2449"/>
                <a:gd name="T4" fmla="*/ 2130 w 2449"/>
                <a:gd name="T5" fmla="*/ 401 h 2449"/>
                <a:gd name="T6" fmla="*/ 2328 w 2449"/>
                <a:gd name="T7" fmla="*/ 694 h 2449"/>
                <a:gd name="T8" fmla="*/ 2435 w 2449"/>
                <a:gd name="T9" fmla="*/ 1038 h 2449"/>
                <a:gd name="T10" fmla="*/ 2435 w 2449"/>
                <a:gd name="T11" fmla="*/ 1411 h 2449"/>
                <a:gd name="T12" fmla="*/ 2328 w 2449"/>
                <a:gd name="T13" fmla="*/ 1755 h 2449"/>
                <a:gd name="T14" fmla="*/ 2130 w 2449"/>
                <a:gd name="T15" fmla="*/ 2048 h 2449"/>
                <a:gd name="T16" fmla="*/ 1859 w 2449"/>
                <a:gd name="T17" fmla="*/ 2272 h 2449"/>
                <a:gd name="T18" fmla="*/ 1530 w 2449"/>
                <a:gd name="T19" fmla="*/ 2410 h 2449"/>
                <a:gd name="T20" fmla="*/ 1161 w 2449"/>
                <a:gd name="T21" fmla="*/ 2447 h 2449"/>
                <a:gd name="T22" fmla="*/ 804 w 2449"/>
                <a:gd name="T23" fmla="*/ 2375 h 2449"/>
                <a:gd name="T24" fmla="*/ 492 w 2449"/>
                <a:gd name="T25" fmla="*/ 2205 h 2449"/>
                <a:gd name="T26" fmla="*/ 243 w 2449"/>
                <a:gd name="T27" fmla="*/ 1957 h 2449"/>
                <a:gd name="T28" fmla="*/ 75 w 2449"/>
                <a:gd name="T29" fmla="*/ 1645 h 2449"/>
                <a:gd name="T30" fmla="*/ 2 w 2449"/>
                <a:gd name="T31" fmla="*/ 1287 h 2449"/>
                <a:gd name="T32" fmla="*/ 38 w 2449"/>
                <a:gd name="T33" fmla="*/ 919 h 2449"/>
                <a:gd name="T34" fmla="*/ 178 w 2449"/>
                <a:gd name="T35" fmla="*/ 589 h 2449"/>
                <a:gd name="T36" fmla="*/ 401 w 2449"/>
                <a:gd name="T37" fmla="*/ 318 h 2449"/>
                <a:gd name="T38" fmla="*/ 694 w 2449"/>
                <a:gd name="T39" fmla="*/ 121 h 2449"/>
                <a:gd name="T40" fmla="*/ 1038 w 2449"/>
                <a:gd name="T41" fmla="*/ 14 h 2449"/>
                <a:gd name="T42" fmla="*/ 1640 w 2449"/>
                <a:gd name="T43" fmla="*/ 1166 h 2449"/>
                <a:gd name="T44" fmla="*/ 1649 w 2449"/>
                <a:gd name="T45" fmla="*/ 1196 h 2449"/>
                <a:gd name="T46" fmla="*/ 1635 w 2449"/>
                <a:gd name="T47" fmla="*/ 1221 h 2449"/>
                <a:gd name="T48" fmla="*/ 1527 w 2449"/>
                <a:gd name="T49" fmla="*/ 1692 h 2449"/>
                <a:gd name="T50" fmla="*/ 1495 w 2449"/>
                <a:gd name="T51" fmla="*/ 1725 h 2449"/>
                <a:gd name="T52" fmla="*/ 1351 w 2449"/>
                <a:gd name="T53" fmla="*/ 1443 h 2449"/>
                <a:gd name="T54" fmla="*/ 1121 w 2449"/>
                <a:gd name="T55" fmla="*/ 1432 h 2449"/>
                <a:gd name="T56" fmla="*/ 1096 w 2449"/>
                <a:gd name="T57" fmla="*/ 1449 h 2449"/>
                <a:gd name="T58" fmla="*/ 946 w 2449"/>
                <a:gd name="T59" fmla="*/ 1722 h 2449"/>
                <a:gd name="T60" fmla="*/ 921 w 2449"/>
                <a:gd name="T61" fmla="*/ 1683 h 2449"/>
                <a:gd name="T62" fmla="*/ 812 w 2449"/>
                <a:gd name="T63" fmla="*/ 1219 h 2449"/>
                <a:gd name="T64" fmla="*/ 800 w 2449"/>
                <a:gd name="T65" fmla="*/ 1192 h 2449"/>
                <a:gd name="T66" fmla="*/ 814 w 2449"/>
                <a:gd name="T67" fmla="*/ 1161 h 2449"/>
                <a:gd name="T68" fmla="*/ 1233 w 2449"/>
                <a:gd name="T69" fmla="*/ 724 h 2449"/>
                <a:gd name="T70" fmla="*/ 1310 w 2449"/>
                <a:gd name="T71" fmla="*/ 391 h 2449"/>
                <a:gd name="T72" fmla="*/ 1550 w 2449"/>
                <a:gd name="T73" fmla="*/ 453 h 2449"/>
                <a:gd name="T74" fmla="*/ 1757 w 2449"/>
                <a:gd name="T75" fmla="*/ 578 h 2449"/>
                <a:gd name="T76" fmla="*/ 1919 w 2449"/>
                <a:gd name="T77" fmla="*/ 757 h 2449"/>
                <a:gd name="T78" fmla="*/ 2025 w 2449"/>
                <a:gd name="T79" fmla="*/ 975 h 2449"/>
                <a:gd name="T80" fmla="*/ 2062 w 2449"/>
                <a:gd name="T81" fmla="*/ 1225 h 2449"/>
                <a:gd name="T82" fmla="*/ 2025 w 2449"/>
                <a:gd name="T83" fmla="*/ 1474 h 2449"/>
                <a:gd name="T84" fmla="*/ 1919 w 2449"/>
                <a:gd name="T85" fmla="*/ 1693 h 2449"/>
                <a:gd name="T86" fmla="*/ 1757 w 2449"/>
                <a:gd name="T87" fmla="*/ 1870 h 2449"/>
                <a:gd name="T88" fmla="*/ 1550 w 2449"/>
                <a:gd name="T89" fmla="*/ 1996 h 2449"/>
                <a:gd name="T90" fmla="*/ 1310 w 2449"/>
                <a:gd name="T91" fmla="*/ 2058 h 2449"/>
                <a:gd name="T92" fmla="*/ 1056 w 2449"/>
                <a:gd name="T93" fmla="*/ 2045 h 2449"/>
                <a:gd name="T94" fmla="*/ 825 w 2449"/>
                <a:gd name="T95" fmla="*/ 1961 h 2449"/>
                <a:gd name="T96" fmla="*/ 632 w 2449"/>
                <a:gd name="T97" fmla="*/ 1817 h 2449"/>
                <a:gd name="T98" fmla="*/ 488 w 2449"/>
                <a:gd name="T99" fmla="*/ 1623 h 2449"/>
                <a:gd name="T100" fmla="*/ 404 w 2449"/>
                <a:gd name="T101" fmla="*/ 1393 h 2449"/>
                <a:gd name="T102" fmla="*/ 391 w 2449"/>
                <a:gd name="T103" fmla="*/ 1139 h 2449"/>
                <a:gd name="T104" fmla="*/ 453 w 2449"/>
                <a:gd name="T105" fmla="*/ 899 h 2449"/>
                <a:gd name="T106" fmla="*/ 578 w 2449"/>
                <a:gd name="T107" fmla="*/ 692 h 2449"/>
                <a:gd name="T108" fmla="*/ 757 w 2449"/>
                <a:gd name="T109" fmla="*/ 530 h 2449"/>
                <a:gd name="T110" fmla="*/ 975 w 2449"/>
                <a:gd name="T111" fmla="*/ 425 h 2449"/>
                <a:gd name="T112" fmla="*/ 1225 w 2449"/>
                <a:gd name="T113" fmla="*/ 387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9" h="2449">
                  <a:moveTo>
                    <a:pt x="1225" y="0"/>
                  </a:moveTo>
                  <a:lnTo>
                    <a:pt x="1287" y="2"/>
                  </a:lnTo>
                  <a:lnTo>
                    <a:pt x="1350" y="6"/>
                  </a:lnTo>
                  <a:lnTo>
                    <a:pt x="1411" y="14"/>
                  </a:lnTo>
                  <a:lnTo>
                    <a:pt x="1471" y="25"/>
                  </a:lnTo>
                  <a:lnTo>
                    <a:pt x="1530" y="38"/>
                  </a:lnTo>
                  <a:lnTo>
                    <a:pt x="1589" y="55"/>
                  </a:lnTo>
                  <a:lnTo>
                    <a:pt x="1645" y="75"/>
                  </a:lnTo>
                  <a:lnTo>
                    <a:pt x="1701" y="96"/>
                  </a:lnTo>
                  <a:lnTo>
                    <a:pt x="1755" y="121"/>
                  </a:lnTo>
                  <a:lnTo>
                    <a:pt x="1808" y="148"/>
                  </a:lnTo>
                  <a:lnTo>
                    <a:pt x="1859" y="178"/>
                  </a:lnTo>
                  <a:lnTo>
                    <a:pt x="1909" y="209"/>
                  </a:lnTo>
                  <a:lnTo>
                    <a:pt x="1957" y="243"/>
                  </a:lnTo>
                  <a:lnTo>
                    <a:pt x="2003" y="279"/>
                  </a:lnTo>
                  <a:lnTo>
                    <a:pt x="2048" y="318"/>
                  </a:lnTo>
                  <a:lnTo>
                    <a:pt x="2090" y="359"/>
                  </a:lnTo>
                  <a:lnTo>
                    <a:pt x="2130" y="401"/>
                  </a:lnTo>
                  <a:lnTo>
                    <a:pt x="2170" y="446"/>
                  </a:lnTo>
                  <a:lnTo>
                    <a:pt x="2206" y="492"/>
                  </a:lnTo>
                  <a:lnTo>
                    <a:pt x="2239" y="540"/>
                  </a:lnTo>
                  <a:lnTo>
                    <a:pt x="2272" y="589"/>
                  </a:lnTo>
                  <a:lnTo>
                    <a:pt x="2301" y="641"/>
                  </a:lnTo>
                  <a:lnTo>
                    <a:pt x="2328" y="694"/>
                  </a:lnTo>
                  <a:lnTo>
                    <a:pt x="2352" y="747"/>
                  </a:lnTo>
                  <a:lnTo>
                    <a:pt x="2375" y="804"/>
                  </a:lnTo>
                  <a:lnTo>
                    <a:pt x="2394" y="860"/>
                  </a:lnTo>
                  <a:lnTo>
                    <a:pt x="2411" y="919"/>
                  </a:lnTo>
                  <a:lnTo>
                    <a:pt x="2424" y="977"/>
                  </a:lnTo>
                  <a:lnTo>
                    <a:pt x="2435" y="1038"/>
                  </a:lnTo>
                  <a:lnTo>
                    <a:pt x="2442" y="1100"/>
                  </a:lnTo>
                  <a:lnTo>
                    <a:pt x="2447" y="1161"/>
                  </a:lnTo>
                  <a:lnTo>
                    <a:pt x="2449" y="1225"/>
                  </a:lnTo>
                  <a:lnTo>
                    <a:pt x="2447" y="1287"/>
                  </a:lnTo>
                  <a:lnTo>
                    <a:pt x="2442" y="1350"/>
                  </a:lnTo>
                  <a:lnTo>
                    <a:pt x="2435" y="1411"/>
                  </a:lnTo>
                  <a:lnTo>
                    <a:pt x="2424" y="1471"/>
                  </a:lnTo>
                  <a:lnTo>
                    <a:pt x="2411" y="1530"/>
                  </a:lnTo>
                  <a:lnTo>
                    <a:pt x="2394" y="1589"/>
                  </a:lnTo>
                  <a:lnTo>
                    <a:pt x="2375" y="1645"/>
                  </a:lnTo>
                  <a:lnTo>
                    <a:pt x="2352" y="1701"/>
                  </a:lnTo>
                  <a:lnTo>
                    <a:pt x="2328" y="1755"/>
                  </a:lnTo>
                  <a:lnTo>
                    <a:pt x="2301" y="1808"/>
                  </a:lnTo>
                  <a:lnTo>
                    <a:pt x="2272" y="1859"/>
                  </a:lnTo>
                  <a:lnTo>
                    <a:pt x="2239" y="1908"/>
                  </a:lnTo>
                  <a:lnTo>
                    <a:pt x="2206" y="1957"/>
                  </a:lnTo>
                  <a:lnTo>
                    <a:pt x="2170" y="2003"/>
                  </a:lnTo>
                  <a:lnTo>
                    <a:pt x="2130" y="2048"/>
                  </a:lnTo>
                  <a:lnTo>
                    <a:pt x="2090" y="2090"/>
                  </a:lnTo>
                  <a:lnTo>
                    <a:pt x="2048" y="2130"/>
                  </a:lnTo>
                  <a:lnTo>
                    <a:pt x="2003" y="2169"/>
                  </a:lnTo>
                  <a:lnTo>
                    <a:pt x="1957" y="2205"/>
                  </a:lnTo>
                  <a:lnTo>
                    <a:pt x="1909" y="2239"/>
                  </a:lnTo>
                  <a:lnTo>
                    <a:pt x="1859" y="2272"/>
                  </a:lnTo>
                  <a:lnTo>
                    <a:pt x="1808" y="2301"/>
                  </a:lnTo>
                  <a:lnTo>
                    <a:pt x="1755" y="2328"/>
                  </a:lnTo>
                  <a:lnTo>
                    <a:pt x="1701" y="2352"/>
                  </a:lnTo>
                  <a:lnTo>
                    <a:pt x="1645" y="2375"/>
                  </a:lnTo>
                  <a:lnTo>
                    <a:pt x="1589" y="2394"/>
                  </a:lnTo>
                  <a:lnTo>
                    <a:pt x="1530" y="2410"/>
                  </a:lnTo>
                  <a:lnTo>
                    <a:pt x="1471" y="2424"/>
                  </a:lnTo>
                  <a:lnTo>
                    <a:pt x="1411" y="2435"/>
                  </a:lnTo>
                  <a:lnTo>
                    <a:pt x="1350" y="2442"/>
                  </a:lnTo>
                  <a:lnTo>
                    <a:pt x="1287" y="2447"/>
                  </a:lnTo>
                  <a:lnTo>
                    <a:pt x="1225" y="2449"/>
                  </a:lnTo>
                  <a:lnTo>
                    <a:pt x="1161" y="2447"/>
                  </a:lnTo>
                  <a:lnTo>
                    <a:pt x="1100" y="2442"/>
                  </a:lnTo>
                  <a:lnTo>
                    <a:pt x="1038" y="2435"/>
                  </a:lnTo>
                  <a:lnTo>
                    <a:pt x="977" y="2424"/>
                  </a:lnTo>
                  <a:lnTo>
                    <a:pt x="918" y="2410"/>
                  </a:lnTo>
                  <a:lnTo>
                    <a:pt x="860" y="2394"/>
                  </a:lnTo>
                  <a:lnTo>
                    <a:pt x="804" y="2375"/>
                  </a:lnTo>
                  <a:lnTo>
                    <a:pt x="747" y="2352"/>
                  </a:lnTo>
                  <a:lnTo>
                    <a:pt x="694" y="2328"/>
                  </a:lnTo>
                  <a:lnTo>
                    <a:pt x="641" y="2301"/>
                  </a:lnTo>
                  <a:lnTo>
                    <a:pt x="589" y="2272"/>
                  </a:lnTo>
                  <a:lnTo>
                    <a:pt x="540" y="2239"/>
                  </a:lnTo>
                  <a:lnTo>
                    <a:pt x="492" y="2205"/>
                  </a:lnTo>
                  <a:lnTo>
                    <a:pt x="446" y="2169"/>
                  </a:lnTo>
                  <a:lnTo>
                    <a:pt x="401" y="2130"/>
                  </a:lnTo>
                  <a:lnTo>
                    <a:pt x="359" y="2090"/>
                  </a:lnTo>
                  <a:lnTo>
                    <a:pt x="318" y="2048"/>
                  </a:lnTo>
                  <a:lnTo>
                    <a:pt x="279" y="2003"/>
                  </a:lnTo>
                  <a:lnTo>
                    <a:pt x="243" y="1957"/>
                  </a:lnTo>
                  <a:lnTo>
                    <a:pt x="209" y="1908"/>
                  </a:lnTo>
                  <a:lnTo>
                    <a:pt x="178" y="1859"/>
                  </a:lnTo>
                  <a:lnTo>
                    <a:pt x="148" y="1808"/>
                  </a:lnTo>
                  <a:lnTo>
                    <a:pt x="121" y="1755"/>
                  </a:lnTo>
                  <a:lnTo>
                    <a:pt x="96" y="1701"/>
                  </a:lnTo>
                  <a:lnTo>
                    <a:pt x="75" y="1645"/>
                  </a:lnTo>
                  <a:lnTo>
                    <a:pt x="55" y="1589"/>
                  </a:lnTo>
                  <a:lnTo>
                    <a:pt x="38" y="1530"/>
                  </a:lnTo>
                  <a:lnTo>
                    <a:pt x="25" y="1471"/>
                  </a:lnTo>
                  <a:lnTo>
                    <a:pt x="14" y="1411"/>
                  </a:lnTo>
                  <a:lnTo>
                    <a:pt x="6" y="1350"/>
                  </a:lnTo>
                  <a:lnTo>
                    <a:pt x="2" y="1287"/>
                  </a:lnTo>
                  <a:lnTo>
                    <a:pt x="0" y="1225"/>
                  </a:lnTo>
                  <a:lnTo>
                    <a:pt x="2" y="1161"/>
                  </a:lnTo>
                  <a:lnTo>
                    <a:pt x="6" y="1100"/>
                  </a:lnTo>
                  <a:lnTo>
                    <a:pt x="14" y="1038"/>
                  </a:lnTo>
                  <a:lnTo>
                    <a:pt x="25" y="977"/>
                  </a:lnTo>
                  <a:lnTo>
                    <a:pt x="38" y="919"/>
                  </a:lnTo>
                  <a:lnTo>
                    <a:pt x="55" y="860"/>
                  </a:lnTo>
                  <a:lnTo>
                    <a:pt x="75" y="804"/>
                  </a:lnTo>
                  <a:lnTo>
                    <a:pt x="96" y="747"/>
                  </a:lnTo>
                  <a:lnTo>
                    <a:pt x="121" y="694"/>
                  </a:lnTo>
                  <a:lnTo>
                    <a:pt x="148" y="641"/>
                  </a:lnTo>
                  <a:lnTo>
                    <a:pt x="178" y="589"/>
                  </a:lnTo>
                  <a:lnTo>
                    <a:pt x="209" y="540"/>
                  </a:lnTo>
                  <a:lnTo>
                    <a:pt x="243" y="492"/>
                  </a:lnTo>
                  <a:lnTo>
                    <a:pt x="279" y="446"/>
                  </a:lnTo>
                  <a:lnTo>
                    <a:pt x="318" y="401"/>
                  </a:lnTo>
                  <a:lnTo>
                    <a:pt x="359" y="359"/>
                  </a:lnTo>
                  <a:lnTo>
                    <a:pt x="401" y="318"/>
                  </a:lnTo>
                  <a:lnTo>
                    <a:pt x="446" y="279"/>
                  </a:lnTo>
                  <a:lnTo>
                    <a:pt x="492" y="243"/>
                  </a:lnTo>
                  <a:lnTo>
                    <a:pt x="540" y="209"/>
                  </a:lnTo>
                  <a:lnTo>
                    <a:pt x="589" y="178"/>
                  </a:lnTo>
                  <a:lnTo>
                    <a:pt x="641" y="148"/>
                  </a:lnTo>
                  <a:lnTo>
                    <a:pt x="694" y="121"/>
                  </a:lnTo>
                  <a:lnTo>
                    <a:pt x="747" y="96"/>
                  </a:lnTo>
                  <a:lnTo>
                    <a:pt x="804" y="75"/>
                  </a:lnTo>
                  <a:lnTo>
                    <a:pt x="860" y="55"/>
                  </a:lnTo>
                  <a:lnTo>
                    <a:pt x="918" y="38"/>
                  </a:lnTo>
                  <a:lnTo>
                    <a:pt x="977" y="25"/>
                  </a:lnTo>
                  <a:lnTo>
                    <a:pt x="1038" y="14"/>
                  </a:lnTo>
                  <a:lnTo>
                    <a:pt x="1100" y="6"/>
                  </a:lnTo>
                  <a:lnTo>
                    <a:pt x="1161" y="2"/>
                  </a:lnTo>
                  <a:lnTo>
                    <a:pt x="1225" y="0"/>
                  </a:lnTo>
                  <a:close/>
                  <a:moveTo>
                    <a:pt x="1253" y="736"/>
                  </a:moveTo>
                  <a:lnTo>
                    <a:pt x="1636" y="1161"/>
                  </a:lnTo>
                  <a:lnTo>
                    <a:pt x="1640" y="1166"/>
                  </a:lnTo>
                  <a:lnTo>
                    <a:pt x="1643" y="1170"/>
                  </a:lnTo>
                  <a:lnTo>
                    <a:pt x="1645" y="1175"/>
                  </a:lnTo>
                  <a:lnTo>
                    <a:pt x="1647" y="1181"/>
                  </a:lnTo>
                  <a:lnTo>
                    <a:pt x="1648" y="1186"/>
                  </a:lnTo>
                  <a:lnTo>
                    <a:pt x="1649" y="1191"/>
                  </a:lnTo>
                  <a:lnTo>
                    <a:pt x="1649" y="1196"/>
                  </a:lnTo>
                  <a:lnTo>
                    <a:pt x="1648" y="1201"/>
                  </a:lnTo>
                  <a:lnTo>
                    <a:pt x="1646" y="1206"/>
                  </a:lnTo>
                  <a:lnTo>
                    <a:pt x="1644" y="1210"/>
                  </a:lnTo>
                  <a:lnTo>
                    <a:pt x="1642" y="1214"/>
                  </a:lnTo>
                  <a:lnTo>
                    <a:pt x="1639" y="1218"/>
                  </a:lnTo>
                  <a:lnTo>
                    <a:pt x="1635" y="1221"/>
                  </a:lnTo>
                  <a:lnTo>
                    <a:pt x="1631" y="1223"/>
                  </a:lnTo>
                  <a:lnTo>
                    <a:pt x="1626" y="1225"/>
                  </a:lnTo>
                  <a:lnTo>
                    <a:pt x="1621" y="1225"/>
                  </a:lnTo>
                  <a:lnTo>
                    <a:pt x="1528" y="1225"/>
                  </a:lnTo>
                  <a:lnTo>
                    <a:pt x="1528" y="1683"/>
                  </a:lnTo>
                  <a:lnTo>
                    <a:pt x="1527" y="1692"/>
                  </a:lnTo>
                  <a:lnTo>
                    <a:pt x="1525" y="1699"/>
                  </a:lnTo>
                  <a:lnTo>
                    <a:pt x="1521" y="1707"/>
                  </a:lnTo>
                  <a:lnTo>
                    <a:pt x="1516" y="1713"/>
                  </a:lnTo>
                  <a:lnTo>
                    <a:pt x="1509" y="1718"/>
                  </a:lnTo>
                  <a:lnTo>
                    <a:pt x="1502" y="1722"/>
                  </a:lnTo>
                  <a:lnTo>
                    <a:pt x="1495" y="1725"/>
                  </a:lnTo>
                  <a:lnTo>
                    <a:pt x="1486" y="1725"/>
                  </a:lnTo>
                  <a:lnTo>
                    <a:pt x="1355" y="1725"/>
                  </a:lnTo>
                  <a:lnTo>
                    <a:pt x="1355" y="1459"/>
                  </a:lnTo>
                  <a:lnTo>
                    <a:pt x="1355" y="1454"/>
                  </a:lnTo>
                  <a:lnTo>
                    <a:pt x="1353" y="1449"/>
                  </a:lnTo>
                  <a:lnTo>
                    <a:pt x="1351" y="1443"/>
                  </a:lnTo>
                  <a:lnTo>
                    <a:pt x="1348" y="1439"/>
                  </a:lnTo>
                  <a:lnTo>
                    <a:pt x="1344" y="1436"/>
                  </a:lnTo>
                  <a:lnTo>
                    <a:pt x="1339" y="1434"/>
                  </a:lnTo>
                  <a:lnTo>
                    <a:pt x="1334" y="1432"/>
                  </a:lnTo>
                  <a:lnTo>
                    <a:pt x="1329" y="1432"/>
                  </a:lnTo>
                  <a:lnTo>
                    <a:pt x="1121" y="1432"/>
                  </a:lnTo>
                  <a:lnTo>
                    <a:pt x="1115" y="1432"/>
                  </a:lnTo>
                  <a:lnTo>
                    <a:pt x="1110" y="1434"/>
                  </a:lnTo>
                  <a:lnTo>
                    <a:pt x="1106" y="1436"/>
                  </a:lnTo>
                  <a:lnTo>
                    <a:pt x="1102" y="1439"/>
                  </a:lnTo>
                  <a:lnTo>
                    <a:pt x="1099" y="1443"/>
                  </a:lnTo>
                  <a:lnTo>
                    <a:pt x="1096" y="1449"/>
                  </a:lnTo>
                  <a:lnTo>
                    <a:pt x="1094" y="1454"/>
                  </a:lnTo>
                  <a:lnTo>
                    <a:pt x="1093" y="1459"/>
                  </a:lnTo>
                  <a:lnTo>
                    <a:pt x="1093" y="1725"/>
                  </a:lnTo>
                  <a:lnTo>
                    <a:pt x="962" y="1725"/>
                  </a:lnTo>
                  <a:lnTo>
                    <a:pt x="954" y="1724"/>
                  </a:lnTo>
                  <a:lnTo>
                    <a:pt x="946" y="1722"/>
                  </a:lnTo>
                  <a:lnTo>
                    <a:pt x="939" y="1718"/>
                  </a:lnTo>
                  <a:lnTo>
                    <a:pt x="933" y="1713"/>
                  </a:lnTo>
                  <a:lnTo>
                    <a:pt x="928" y="1707"/>
                  </a:lnTo>
                  <a:lnTo>
                    <a:pt x="924" y="1699"/>
                  </a:lnTo>
                  <a:lnTo>
                    <a:pt x="922" y="1692"/>
                  </a:lnTo>
                  <a:lnTo>
                    <a:pt x="921" y="1683"/>
                  </a:lnTo>
                  <a:lnTo>
                    <a:pt x="921" y="1225"/>
                  </a:lnTo>
                  <a:lnTo>
                    <a:pt x="833" y="1225"/>
                  </a:lnTo>
                  <a:lnTo>
                    <a:pt x="827" y="1225"/>
                  </a:lnTo>
                  <a:lnTo>
                    <a:pt x="821" y="1223"/>
                  </a:lnTo>
                  <a:lnTo>
                    <a:pt x="816" y="1221"/>
                  </a:lnTo>
                  <a:lnTo>
                    <a:pt x="812" y="1219"/>
                  </a:lnTo>
                  <a:lnTo>
                    <a:pt x="808" y="1214"/>
                  </a:lnTo>
                  <a:lnTo>
                    <a:pt x="805" y="1211"/>
                  </a:lnTo>
                  <a:lnTo>
                    <a:pt x="803" y="1206"/>
                  </a:lnTo>
                  <a:lnTo>
                    <a:pt x="801" y="1202"/>
                  </a:lnTo>
                  <a:lnTo>
                    <a:pt x="800" y="1197"/>
                  </a:lnTo>
                  <a:lnTo>
                    <a:pt x="800" y="1192"/>
                  </a:lnTo>
                  <a:lnTo>
                    <a:pt x="801" y="1187"/>
                  </a:lnTo>
                  <a:lnTo>
                    <a:pt x="802" y="1181"/>
                  </a:lnTo>
                  <a:lnTo>
                    <a:pt x="804" y="1176"/>
                  </a:lnTo>
                  <a:lnTo>
                    <a:pt x="806" y="1171"/>
                  </a:lnTo>
                  <a:lnTo>
                    <a:pt x="810" y="1166"/>
                  </a:lnTo>
                  <a:lnTo>
                    <a:pt x="814" y="1161"/>
                  </a:lnTo>
                  <a:lnTo>
                    <a:pt x="1196" y="736"/>
                  </a:lnTo>
                  <a:lnTo>
                    <a:pt x="1202" y="731"/>
                  </a:lnTo>
                  <a:lnTo>
                    <a:pt x="1209" y="726"/>
                  </a:lnTo>
                  <a:lnTo>
                    <a:pt x="1217" y="724"/>
                  </a:lnTo>
                  <a:lnTo>
                    <a:pt x="1225" y="723"/>
                  </a:lnTo>
                  <a:lnTo>
                    <a:pt x="1233" y="724"/>
                  </a:lnTo>
                  <a:lnTo>
                    <a:pt x="1240" y="726"/>
                  </a:lnTo>
                  <a:lnTo>
                    <a:pt x="1247" y="731"/>
                  </a:lnTo>
                  <a:lnTo>
                    <a:pt x="1253" y="736"/>
                  </a:lnTo>
                  <a:close/>
                  <a:moveTo>
                    <a:pt x="1225" y="387"/>
                  </a:moveTo>
                  <a:lnTo>
                    <a:pt x="1268" y="388"/>
                  </a:lnTo>
                  <a:lnTo>
                    <a:pt x="1310" y="391"/>
                  </a:lnTo>
                  <a:lnTo>
                    <a:pt x="1352" y="396"/>
                  </a:lnTo>
                  <a:lnTo>
                    <a:pt x="1393" y="403"/>
                  </a:lnTo>
                  <a:lnTo>
                    <a:pt x="1433" y="414"/>
                  </a:lnTo>
                  <a:lnTo>
                    <a:pt x="1474" y="425"/>
                  </a:lnTo>
                  <a:lnTo>
                    <a:pt x="1512" y="438"/>
                  </a:lnTo>
                  <a:lnTo>
                    <a:pt x="1550" y="453"/>
                  </a:lnTo>
                  <a:lnTo>
                    <a:pt x="1588" y="469"/>
                  </a:lnTo>
                  <a:lnTo>
                    <a:pt x="1624" y="488"/>
                  </a:lnTo>
                  <a:lnTo>
                    <a:pt x="1658" y="508"/>
                  </a:lnTo>
                  <a:lnTo>
                    <a:pt x="1693" y="530"/>
                  </a:lnTo>
                  <a:lnTo>
                    <a:pt x="1726" y="554"/>
                  </a:lnTo>
                  <a:lnTo>
                    <a:pt x="1757" y="578"/>
                  </a:lnTo>
                  <a:lnTo>
                    <a:pt x="1788" y="604"/>
                  </a:lnTo>
                  <a:lnTo>
                    <a:pt x="1817" y="632"/>
                  </a:lnTo>
                  <a:lnTo>
                    <a:pt x="1844" y="662"/>
                  </a:lnTo>
                  <a:lnTo>
                    <a:pt x="1871" y="692"/>
                  </a:lnTo>
                  <a:lnTo>
                    <a:pt x="1895" y="723"/>
                  </a:lnTo>
                  <a:lnTo>
                    <a:pt x="1919" y="757"/>
                  </a:lnTo>
                  <a:lnTo>
                    <a:pt x="1941" y="790"/>
                  </a:lnTo>
                  <a:lnTo>
                    <a:pt x="1961" y="825"/>
                  </a:lnTo>
                  <a:lnTo>
                    <a:pt x="1979" y="861"/>
                  </a:lnTo>
                  <a:lnTo>
                    <a:pt x="1996" y="899"/>
                  </a:lnTo>
                  <a:lnTo>
                    <a:pt x="2011" y="936"/>
                  </a:lnTo>
                  <a:lnTo>
                    <a:pt x="2025" y="975"/>
                  </a:lnTo>
                  <a:lnTo>
                    <a:pt x="2036" y="1015"/>
                  </a:lnTo>
                  <a:lnTo>
                    <a:pt x="2045" y="1056"/>
                  </a:lnTo>
                  <a:lnTo>
                    <a:pt x="2053" y="1096"/>
                  </a:lnTo>
                  <a:lnTo>
                    <a:pt x="2058" y="1139"/>
                  </a:lnTo>
                  <a:lnTo>
                    <a:pt x="2061" y="1181"/>
                  </a:lnTo>
                  <a:lnTo>
                    <a:pt x="2062" y="1225"/>
                  </a:lnTo>
                  <a:lnTo>
                    <a:pt x="2061" y="1268"/>
                  </a:lnTo>
                  <a:lnTo>
                    <a:pt x="2058" y="1310"/>
                  </a:lnTo>
                  <a:lnTo>
                    <a:pt x="2053" y="1352"/>
                  </a:lnTo>
                  <a:lnTo>
                    <a:pt x="2045" y="1393"/>
                  </a:lnTo>
                  <a:lnTo>
                    <a:pt x="2036" y="1433"/>
                  </a:lnTo>
                  <a:lnTo>
                    <a:pt x="2025" y="1474"/>
                  </a:lnTo>
                  <a:lnTo>
                    <a:pt x="2011" y="1512"/>
                  </a:lnTo>
                  <a:lnTo>
                    <a:pt x="1996" y="1550"/>
                  </a:lnTo>
                  <a:lnTo>
                    <a:pt x="1979" y="1588"/>
                  </a:lnTo>
                  <a:lnTo>
                    <a:pt x="1961" y="1623"/>
                  </a:lnTo>
                  <a:lnTo>
                    <a:pt x="1941" y="1658"/>
                  </a:lnTo>
                  <a:lnTo>
                    <a:pt x="1919" y="1693"/>
                  </a:lnTo>
                  <a:lnTo>
                    <a:pt x="1895" y="1725"/>
                  </a:lnTo>
                  <a:lnTo>
                    <a:pt x="1871" y="1757"/>
                  </a:lnTo>
                  <a:lnTo>
                    <a:pt x="1844" y="1787"/>
                  </a:lnTo>
                  <a:lnTo>
                    <a:pt x="1817" y="1817"/>
                  </a:lnTo>
                  <a:lnTo>
                    <a:pt x="1788" y="1844"/>
                  </a:lnTo>
                  <a:lnTo>
                    <a:pt x="1757" y="1870"/>
                  </a:lnTo>
                  <a:lnTo>
                    <a:pt x="1726" y="1895"/>
                  </a:lnTo>
                  <a:lnTo>
                    <a:pt x="1693" y="1919"/>
                  </a:lnTo>
                  <a:lnTo>
                    <a:pt x="1658" y="1941"/>
                  </a:lnTo>
                  <a:lnTo>
                    <a:pt x="1624" y="1961"/>
                  </a:lnTo>
                  <a:lnTo>
                    <a:pt x="1588" y="1979"/>
                  </a:lnTo>
                  <a:lnTo>
                    <a:pt x="1550" y="1996"/>
                  </a:lnTo>
                  <a:lnTo>
                    <a:pt x="1512" y="2011"/>
                  </a:lnTo>
                  <a:lnTo>
                    <a:pt x="1474" y="2024"/>
                  </a:lnTo>
                  <a:lnTo>
                    <a:pt x="1433" y="2036"/>
                  </a:lnTo>
                  <a:lnTo>
                    <a:pt x="1393" y="2045"/>
                  </a:lnTo>
                  <a:lnTo>
                    <a:pt x="1352" y="2053"/>
                  </a:lnTo>
                  <a:lnTo>
                    <a:pt x="1310" y="2058"/>
                  </a:lnTo>
                  <a:lnTo>
                    <a:pt x="1268" y="2061"/>
                  </a:lnTo>
                  <a:lnTo>
                    <a:pt x="1225" y="2062"/>
                  </a:lnTo>
                  <a:lnTo>
                    <a:pt x="1181" y="2061"/>
                  </a:lnTo>
                  <a:lnTo>
                    <a:pt x="1139" y="2058"/>
                  </a:lnTo>
                  <a:lnTo>
                    <a:pt x="1097" y="2053"/>
                  </a:lnTo>
                  <a:lnTo>
                    <a:pt x="1056" y="2045"/>
                  </a:lnTo>
                  <a:lnTo>
                    <a:pt x="1015" y="2036"/>
                  </a:lnTo>
                  <a:lnTo>
                    <a:pt x="975" y="2024"/>
                  </a:lnTo>
                  <a:lnTo>
                    <a:pt x="936" y="2011"/>
                  </a:lnTo>
                  <a:lnTo>
                    <a:pt x="899" y="1996"/>
                  </a:lnTo>
                  <a:lnTo>
                    <a:pt x="861" y="1979"/>
                  </a:lnTo>
                  <a:lnTo>
                    <a:pt x="825" y="1961"/>
                  </a:lnTo>
                  <a:lnTo>
                    <a:pt x="790" y="1941"/>
                  </a:lnTo>
                  <a:lnTo>
                    <a:pt x="757" y="1919"/>
                  </a:lnTo>
                  <a:lnTo>
                    <a:pt x="723" y="1895"/>
                  </a:lnTo>
                  <a:lnTo>
                    <a:pt x="692" y="1870"/>
                  </a:lnTo>
                  <a:lnTo>
                    <a:pt x="662" y="1844"/>
                  </a:lnTo>
                  <a:lnTo>
                    <a:pt x="632" y="1817"/>
                  </a:lnTo>
                  <a:lnTo>
                    <a:pt x="604" y="1787"/>
                  </a:lnTo>
                  <a:lnTo>
                    <a:pt x="578" y="1757"/>
                  </a:lnTo>
                  <a:lnTo>
                    <a:pt x="554" y="1725"/>
                  </a:lnTo>
                  <a:lnTo>
                    <a:pt x="530" y="1693"/>
                  </a:lnTo>
                  <a:lnTo>
                    <a:pt x="508" y="1658"/>
                  </a:lnTo>
                  <a:lnTo>
                    <a:pt x="488" y="1623"/>
                  </a:lnTo>
                  <a:lnTo>
                    <a:pt x="469" y="1588"/>
                  </a:lnTo>
                  <a:lnTo>
                    <a:pt x="453" y="1550"/>
                  </a:lnTo>
                  <a:lnTo>
                    <a:pt x="438" y="1512"/>
                  </a:lnTo>
                  <a:lnTo>
                    <a:pt x="425" y="1474"/>
                  </a:lnTo>
                  <a:lnTo>
                    <a:pt x="414" y="1433"/>
                  </a:lnTo>
                  <a:lnTo>
                    <a:pt x="404" y="1393"/>
                  </a:lnTo>
                  <a:lnTo>
                    <a:pt x="396" y="1352"/>
                  </a:lnTo>
                  <a:lnTo>
                    <a:pt x="391" y="1310"/>
                  </a:lnTo>
                  <a:lnTo>
                    <a:pt x="388" y="1268"/>
                  </a:lnTo>
                  <a:lnTo>
                    <a:pt x="387" y="1225"/>
                  </a:lnTo>
                  <a:lnTo>
                    <a:pt x="388" y="1181"/>
                  </a:lnTo>
                  <a:lnTo>
                    <a:pt x="391" y="1139"/>
                  </a:lnTo>
                  <a:lnTo>
                    <a:pt x="396" y="1096"/>
                  </a:lnTo>
                  <a:lnTo>
                    <a:pt x="404" y="1056"/>
                  </a:lnTo>
                  <a:lnTo>
                    <a:pt x="414" y="1015"/>
                  </a:lnTo>
                  <a:lnTo>
                    <a:pt x="425" y="975"/>
                  </a:lnTo>
                  <a:lnTo>
                    <a:pt x="438" y="936"/>
                  </a:lnTo>
                  <a:lnTo>
                    <a:pt x="453" y="899"/>
                  </a:lnTo>
                  <a:lnTo>
                    <a:pt x="469" y="861"/>
                  </a:lnTo>
                  <a:lnTo>
                    <a:pt x="488" y="825"/>
                  </a:lnTo>
                  <a:lnTo>
                    <a:pt x="508" y="790"/>
                  </a:lnTo>
                  <a:lnTo>
                    <a:pt x="530" y="757"/>
                  </a:lnTo>
                  <a:lnTo>
                    <a:pt x="554" y="723"/>
                  </a:lnTo>
                  <a:lnTo>
                    <a:pt x="578" y="692"/>
                  </a:lnTo>
                  <a:lnTo>
                    <a:pt x="604" y="662"/>
                  </a:lnTo>
                  <a:lnTo>
                    <a:pt x="632" y="632"/>
                  </a:lnTo>
                  <a:lnTo>
                    <a:pt x="662" y="604"/>
                  </a:lnTo>
                  <a:lnTo>
                    <a:pt x="692" y="578"/>
                  </a:lnTo>
                  <a:lnTo>
                    <a:pt x="723" y="554"/>
                  </a:lnTo>
                  <a:lnTo>
                    <a:pt x="757" y="530"/>
                  </a:lnTo>
                  <a:lnTo>
                    <a:pt x="790" y="508"/>
                  </a:lnTo>
                  <a:lnTo>
                    <a:pt x="825" y="488"/>
                  </a:lnTo>
                  <a:lnTo>
                    <a:pt x="861" y="469"/>
                  </a:lnTo>
                  <a:lnTo>
                    <a:pt x="899" y="453"/>
                  </a:lnTo>
                  <a:lnTo>
                    <a:pt x="936" y="438"/>
                  </a:lnTo>
                  <a:lnTo>
                    <a:pt x="975" y="425"/>
                  </a:lnTo>
                  <a:lnTo>
                    <a:pt x="1015" y="414"/>
                  </a:lnTo>
                  <a:lnTo>
                    <a:pt x="1056" y="403"/>
                  </a:lnTo>
                  <a:lnTo>
                    <a:pt x="1097" y="396"/>
                  </a:lnTo>
                  <a:lnTo>
                    <a:pt x="1139" y="391"/>
                  </a:lnTo>
                  <a:lnTo>
                    <a:pt x="1181" y="388"/>
                  </a:lnTo>
                  <a:lnTo>
                    <a:pt x="1225" y="387"/>
                  </a:lnTo>
                  <a:close/>
                </a:path>
              </a:pathLst>
            </a:custGeom>
            <a:solidFill>
              <a:schemeClr val="tx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2800">
                <a:solidFill>
                  <a:schemeClr val="bg1">
                    <a:lumMod val="65000"/>
                  </a:schemeClr>
                </a:solidFill>
                <a:latin typeface="微软雅黑" panose="020B0503020204020204" pitchFamily="34" charset="-122"/>
                <a:ea typeface="微软雅黑" panose="020B0503020204020204" pitchFamily="34" charset="-122"/>
              </a:endParaRPr>
            </a:p>
          </p:txBody>
        </p:sp>
        <p:sp>
          <p:nvSpPr>
            <p:cNvPr id="9" name="Freeform 9">
              <a:extLst>
                <a:ext uri="{FF2B5EF4-FFF2-40B4-BE49-F238E27FC236}">
                  <a16:creationId xmlns:a16="http://schemas.microsoft.com/office/drawing/2014/main" id="{323F1B90-4C32-4B67-B830-ECDF6CB7938C}"/>
                </a:ext>
              </a:extLst>
            </p:cNvPr>
            <p:cNvSpPr>
              <a:spLocks noChangeAspect="1" noEditPoints="1"/>
            </p:cNvSpPr>
            <p:nvPr/>
          </p:nvSpPr>
          <p:spPr bwMode="auto">
            <a:xfrm>
              <a:off x="5603352" y="2609588"/>
              <a:ext cx="648000" cy="648000"/>
            </a:xfrm>
            <a:custGeom>
              <a:avLst/>
              <a:gdLst>
                <a:gd name="T0" fmla="*/ 1701 w 2449"/>
                <a:gd name="T1" fmla="*/ 97 h 2449"/>
                <a:gd name="T2" fmla="*/ 2130 w 2449"/>
                <a:gd name="T3" fmla="*/ 401 h 2449"/>
                <a:gd name="T4" fmla="*/ 2394 w 2449"/>
                <a:gd name="T5" fmla="*/ 860 h 2449"/>
                <a:gd name="T6" fmla="*/ 2435 w 2449"/>
                <a:gd name="T7" fmla="*/ 1411 h 2449"/>
                <a:gd name="T8" fmla="*/ 2239 w 2449"/>
                <a:gd name="T9" fmla="*/ 1909 h 2449"/>
                <a:gd name="T10" fmla="*/ 1859 w 2449"/>
                <a:gd name="T11" fmla="*/ 2271 h 2449"/>
                <a:gd name="T12" fmla="*/ 1349 w 2449"/>
                <a:gd name="T13" fmla="*/ 2443 h 2449"/>
                <a:gd name="T14" fmla="*/ 803 w 2449"/>
                <a:gd name="T15" fmla="*/ 2374 h 2449"/>
                <a:gd name="T16" fmla="*/ 359 w 2449"/>
                <a:gd name="T17" fmla="*/ 2090 h 2449"/>
                <a:gd name="T18" fmla="*/ 74 w 2449"/>
                <a:gd name="T19" fmla="*/ 1645 h 2449"/>
                <a:gd name="T20" fmla="*/ 6 w 2449"/>
                <a:gd name="T21" fmla="*/ 1099 h 2449"/>
                <a:gd name="T22" fmla="*/ 177 w 2449"/>
                <a:gd name="T23" fmla="*/ 590 h 2449"/>
                <a:gd name="T24" fmla="*/ 539 w 2449"/>
                <a:gd name="T25" fmla="*/ 210 h 2449"/>
                <a:gd name="T26" fmla="*/ 1038 w 2449"/>
                <a:gd name="T27" fmla="*/ 14 h 2449"/>
                <a:gd name="T28" fmla="*/ 1665 w 2449"/>
                <a:gd name="T29" fmla="*/ 1699 h 2449"/>
                <a:gd name="T30" fmla="*/ 1577 w 2449"/>
                <a:gd name="T31" fmla="*/ 1760 h 2449"/>
                <a:gd name="T32" fmla="*/ 1233 w 2449"/>
                <a:gd name="T33" fmla="*/ 1407 h 2449"/>
                <a:gd name="T34" fmla="*/ 1056 w 2449"/>
                <a:gd name="T35" fmla="*/ 1405 h 2449"/>
                <a:gd name="T36" fmla="*/ 916 w 2449"/>
                <a:gd name="T37" fmla="*/ 1333 h 2449"/>
                <a:gd name="T38" fmla="*/ 819 w 2449"/>
                <a:gd name="T39" fmla="*/ 1210 h 2449"/>
                <a:gd name="T40" fmla="*/ 783 w 2449"/>
                <a:gd name="T41" fmla="*/ 1053 h 2449"/>
                <a:gd name="T42" fmla="*/ 819 w 2449"/>
                <a:gd name="T43" fmla="*/ 896 h 2449"/>
                <a:gd name="T44" fmla="*/ 916 w 2449"/>
                <a:gd name="T45" fmla="*/ 773 h 2449"/>
                <a:gd name="T46" fmla="*/ 1056 w 2449"/>
                <a:gd name="T47" fmla="*/ 701 h 2449"/>
                <a:gd name="T48" fmla="*/ 1220 w 2449"/>
                <a:gd name="T49" fmla="*/ 696 h 2449"/>
                <a:gd name="T50" fmla="*/ 1365 w 2449"/>
                <a:gd name="T51" fmla="*/ 761 h 2449"/>
                <a:gd name="T52" fmla="*/ 1466 w 2449"/>
                <a:gd name="T53" fmla="*/ 879 h 2449"/>
                <a:gd name="T54" fmla="*/ 1510 w 2449"/>
                <a:gd name="T55" fmla="*/ 1034 h 2449"/>
                <a:gd name="T56" fmla="*/ 1480 w 2449"/>
                <a:gd name="T57" fmla="*/ 1200 h 2449"/>
                <a:gd name="T58" fmla="*/ 1147 w 2449"/>
                <a:gd name="T59" fmla="*/ 793 h 2449"/>
                <a:gd name="T60" fmla="*/ 1260 w 2449"/>
                <a:gd name="T61" fmla="*/ 818 h 2449"/>
                <a:gd name="T62" fmla="*/ 1347 w 2449"/>
                <a:gd name="T63" fmla="*/ 888 h 2449"/>
                <a:gd name="T64" fmla="*/ 1399 w 2449"/>
                <a:gd name="T65" fmla="*/ 988 h 2449"/>
                <a:gd name="T66" fmla="*/ 1402 w 2449"/>
                <a:gd name="T67" fmla="*/ 1105 h 2449"/>
                <a:gd name="T68" fmla="*/ 1356 w 2449"/>
                <a:gd name="T69" fmla="*/ 1208 h 2449"/>
                <a:gd name="T70" fmla="*/ 1271 w 2449"/>
                <a:gd name="T71" fmla="*/ 1282 h 2449"/>
                <a:gd name="T72" fmla="*/ 1160 w 2449"/>
                <a:gd name="T73" fmla="*/ 1313 h 2449"/>
                <a:gd name="T74" fmla="*/ 1046 w 2449"/>
                <a:gd name="T75" fmla="*/ 1293 h 2449"/>
                <a:gd name="T76" fmla="*/ 954 w 2449"/>
                <a:gd name="T77" fmla="*/ 1227 h 2449"/>
                <a:gd name="T78" fmla="*/ 899 w 2449"/>
                <a:gd name="T79" fmla="*/ 1131 h 2449"/>
                <a:gd name="T80" fmla="*/ 889 w 2449"/>
                <a:gd name="T81" fmla="*/ 1014 h 2449"/>
                <a:gd name="T82" fmla="*/ 931 w 2449"/>
                <a:gd name="T83" fmla="*/ 908 h 2449"/>
                <a:gd name="T84" fmla="*/ 1012 w 2449"/>
                <a:gd name="T85" fmla="*/ 830 h 2449"/>
                <a:gd name="T86" fmla="*/ 1120 w 2449"/>
                <a:gd name="T87" fmla="*/ 794 h 2449"/>
                <a:gd name="T88" fmla="*/ 1474 w 2449"/>
                <a:gd name="T89" fmla="*/ 425 h 2449"/>
                <a:gd name="T90" fmla="*/ 1787 w 2449"/>
                <a:gd name="T91" fmla="*/ 605 h 2449"/>
                <a:gd name="T92" fmla="*/ 1996 w 2449"/>
                <a:gd name="T93" fmla="*/ 899 h 2449"/>
                <a:gd name="T94" fmla="*/ 2061 w 2449"/>
                <a:gd name="T95" fmla="*/ 1268 h 2449"/>
                <a:gd name="T96" fmla="*/ 1961 w 2449"/>
                <a:gd name="T97" fmla="*/ 1624 h 2449"/>
                <a:gd name="T98" fmla="*/ 1726 w 2449"/>
                <a:gd name="T99" fmla="*/ 1895 h 2449"/>
                <a:gd name="T100" fmla="*/ 1393 w 2449"/>
                <a:gd name="T101" fmla="*/ 2046 h 2449"/>
                <a:gd name="T102" fmla="*/ 1015 w 2449"/>
                <a:gd name="T103" fmla="*/ 2035 h 2449"/>
                <a:gd name="T104" fmla="*/ 692 w 2449"/>
                <a:gd name="T105" fmla="*/ 1871 h 2449"/>
                <a:gd name="T106" fmla="*/ 469 w 2449"/>
                <a:gd name="T107" fmla="*/ 1588 h 2449"/>
                <a:gd name="T108" fmla="*/ 386 w 2449"/>
                <a:gd name="T109" fmla="*/ 1224 h 2449"/>
                <a:gd name="T110" fmla="*/ 469 w 2449"/>
                <a:gd name="T111" fmla="*/ 861 h 2449"/>
                <a:gd name="T112" fmla="*/ 692 w 2449"/>
                <a:gd name="T113" fmla="*/ 579 h 2449"/>
                <a:gd name="T114" fmla="*/ 1015 w 2449"/>
                <a:gd name="T115" fmla="*/ 413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9" h="2449">
                  <a:moveTo>
                    <a:pt x="1224" y="0"/>
                  </a:moveTo>
                  <a:lnTo>
                    <a:pt x="1287" y="2"/>
                  </a:lnTo>
                  <a:lnTo>
                    <a:pt x="1349" y="7"/>
                  </a:lnTo>
                  <a:lnTo>
                    <a:pt x="1411" y="14"/>
                  </a:lnTo>
                  <a:lnTo>
                    <a:pt x="1471" y="25"/>
                  </a:lnTo>
                  <a:lnTo>
                    <a:pt x="1530" y="39"/>
                  </a:lnTo>
                  <a:lnTo>
                    <a:pt x="1589" y="55"/>
                  </a:lnTo>
                  <a:lnTo>
                    <a:pt x="1645" y="74"/>
                  </a:lnTo>
                  <a:lnTo>
                    <a:pt x="1701" y="97"/>
                  </a:lnTo>
                  <a:lnTo>
                    <a:pt x="1755" y="121"/>
                  </a:lnTo>
                  <a:lnTo>
                    <a:pt x="1807" y="148"/>
                  </a:lnTo>
                  <a:lnTo>
                    <a:pt x="1859" y="177"/>
                  </a:lnTo>
                  <a:lnTo>
                    <a:pt x="1908" y="210"/>
                  </a:lnTo>
                  <a:lnTo>
                    <a:pt x="1957" y="244"/>
                  </a:lnTo>
                  <a:lnTo>
                    <a:pt x="2003" y="280"/>
                  </a:lnTo>
                  <a:lnTo>
                    <a:pt x="2048" y="319"/>
                  </a:lnTo>
                  <a:lnTo>
                    <a:pt x="2090" y="359"/>
                  </a:lnTo>
                  <a:lnTo>
                    <a:pt x="2130" y="401"/>
                  </a:lnTo>
                  <a:lnTo>
                    <a:pt x="2169" y="446"/>
                  </a:lnTo>
                  <a:lnTo>
                    <a:pt x="2205" y="492"/>
                  </a:lnTo>
                  <a:lnTo>
                    <a:pt x="2239" y="541"/>
                  </a:lnTo>
                  <a:lnTo>
                    <a:pt x="2271" y="590"/>
                  </a:lnTo>
                  <a:lnTo>
                    <a:pt x="2301" y="641"/>
                  </a:lnTo>
                  <a:lnTo>
                    <a:pt x="2328" y="694"/>
                  </a:lnTo>
                  <a:lnTo>
                    <a:pt x="2352" y="748"/>
                  </a:lnTo>
                  <a:lnTo>
                    <a:pt x="2374" y="804"/>
                  </a:lnTo>
                  <a:lnTo>
                    <a:pt x="2394" y="860"/>
                  </a:lnTo>
                  <a:lnTo>
                    <a:pt x="2410" y="919"/>
                  </a:lnTo>
                  <a:lnTo>
                    <a:pt x="2424" y="978"/>
                  </a:lnTo>
                  <a:lnTo>
                    <a:pt x="2435" y="1038"/>
                  </a:lnTo>
                  <a:lnTo>
                    <a:pt x="2442" y="1099"/>
                  </a:lnTo>
                  <a:lnTo>
                    <a:pt x="2447" y="1162"/>
                  </a:lnTo>
                  <a:lnTo>
                    <a:pt x="2449" y="1224"/>
                  </a:lnTo>
                  <a:lnTo>
                    <a:pt x="2447" y="1288"/>
                  </a:lnTo>
                  <a:lnTo>
                    <a:pt x="2442" y="1349"/>
                  </a:lnTo>
                  <a:lnTo>
                    <a:pt x="2435" y="1411"/>
                  </a:lnTo>
                  <a:lnTo>
                    <a:pt x="2424" y="1472"/>
                  </a:lnTo>
                  <a:lnTo>
                    <a:pt x="2410" y="1530"/>
                  </a:lnTo>
                  <a:lnTo>
                    <a:pt x="2394" y="1589"/>
                  </a:lnTo>
                  <a:lnTo>
                    <a:pt x="2374" y="1645"/>
                  </a:lnTo>
                  <a:lnTo>
                    <a:pt x="2352" y="1701"/>
                  </a:lnTo>
                  <a:lnTo>
                    <a:pt x="2328" y="1755"/>
                  </a:lnTo>
                  <a:lnTo>
                    <a:pt x="2301" y="1807"/>
                  </a:lnTo>
                  <a:lnTo>
                    <a:pt x="2271" y="1859"/>
                  </a:lnTo>
                  <a:lnTo>
                    <a:pt x="2239" y="1909"/>
                  </a:lnTo>
                  <a:lnTo>
                    <a:pt x="2205" y="1957"/>
                  </a:lnTo>
                  <a:lnTo>
                    <a:pt x="2169" y="2003"/>
                  </a:lnTo>
                  <a:lnTo>
                    <a:pt x="2130" y="2048"/>
                  </a:lnTo>
                  <a:lnTo>
                    <a:pt x="2090" y="2090"/>
                  </a:lnTo>
                  <a:lnTo>
                    <a:pt x="2048" y="2130"/>
                  </a:lnTo>
                  <a:lnTo>
                    <a:pt x="2003" y="2170"/>
                  </a:lnTo>
                  <a:lnTo>
                    <a:pt x="1957" y="2206"/>
                  </a:lnTo>
                  <a:lnTo>
                    <a:pt x="1908" y="2240"/>
                  </a:lnTo>
                  <a:lnTo>
                    <a:pt x="1859" y="2271"/>
                  </a:lnTo>
                  <a:lnTo>
                    <a:pt x="1807" y="2301"/>
                  </a:lnTo>
                  <a:lnTo>
                    <a:pt x="1755" y="2328"/>
                  </a:lnTo>
                  <a:lnTo>
                    <a:pt x="1701" y="2353"/>
                  </a:lnTo>
                  <a:lnTo>
                    <a:pt x="1645" y="2374"/>
                  </a:lnTo>
                  <a:lnTo>
                    <a:pt x="1589" y="2394"/>
                  </a:lnTo>
                  <a:lnTo>
                    <a:pt x="1530" y="2411"/>
                  </a:lnTo>
                  <a:lnTo>
                    <a:pt x="1471" y="2424"/>
                  </a:lnTo>
                  <a:lnTo>
                    <a:pt x="1411" y="2435"/>
                  </a:lnTo>
                  <a:lnTo>
                    <a:pt x="1349" y="2443"/>
                  </a:lnTo>
                  <a:lnTo>
                    <a:pt x="1287" y="2447"/>
                  </a:lnTo>
                  <a:lnTo>
                    <a:pt x="1224" y="2449"/>
                  </a:lnTo>
                  <a:lnTo>
                    <a:pt x="1161" y="2447"/>
                  </a:lnTo>
                  <a:lnTo>
                    <a:pt x="1099" y="2443"/>
                  </a:lnTo>
                  <a:lnTo>
                    <a:pt x="1038" y="2435"/>
                  </a:lnTo>
                  <a:lnTo>
                    <a:pt x="977" y="2424"/>
                  </a:lnTo>
                  <a:lnTo>
                    <a:pt x="918" y="2411"/>
                  </a:lnTo>
                  <a:lnTo>
                    <a:pt x="860" y="2394"/>
                  </a:lnTo>
                  <a:lnTo>
                    <a:pt x="803" y="2374"/>
                  </a:lnTo>
                  <a:lnTo>
                    <a:pt x="747" y="2353"/>
                  </a:lnTo>
                  <a:lnTo>
                    <a:pt x="694" y="2328"/>
                  </a:lnTo>
                  <a:lnTo>
                    <a:pt x="640" y="2301"/>
                  </a:lnTo>
                  <a:lnTo>
                    <a:pt x="589" y="2271"/>
                  </a:lnTo>
                  <a:lnTo>
                    <a:pt x="539" y="2240"/>
                  </a:lnTo>
                  <a:lnTo>
                    <a:pt x="492" y="2206"/>
                  </a:lnTo>
                  <a:lnTo>
                    <a:pt x="446" y="2170"/>
                  </a:lnTo>
                  <a:lnTo>
                    <a:pt x="401" y="2130"/>
                  </a:lnTo>
                  <a:lnTo>
                    <a:pt x="359" y="2090"/>
                  </a:lnTo>
                  <a:lnTo>
                    <a:pt x="318" y="2048"/>
                  </a:lnTo>
                  <a:lnTo>
                    <a:pt x="279" y="2003"/>
                  </a:lnTo>
                  <a:lnTo>
                    <a:pt x="243" y="1957"/>
                  </a:lnTo>
                  <a:lnTo>
                    <a:pt x="209" y="1909"/>
                  </a:lnTo>
                  <a:lnTo>
                    <a:pt x="177" y="1859"/>
                  </a:lnTo>
                  <a:lnTo>
                    <a:pt x="147" y="1807"/>
                  </a:lnTo>
                  <a:lnTo>
                    <a:pt x="121" y="1755"/>
                  </a:lnTo>
                  <a:lnTo>
                    <a:pt x="96" y="1701"/>
                  </a:lnTo>
                  <a:lnTo>
                    <a:pt x="74" y="1645"/>
                  </a:lnTo>
                  <a:lnTo>
                    <a:pt x="55" y="1589"/>
                  </a:lnTo>
                  <a:lnTo>
                    <a:pt x="38" y="1530"/>
                  </a:lnTo>
                  <a:lnTo>
                    <a:pt x="25" y="1472"/>
                  </a:lnTo>
                  <a:lnTo>
                    <a:pt x="14" y="1411"/>
                  </a:lnTo>
                  <a:lnTo>
                    <a:pt x="6" y="1349"/>
                  </a:lnTo>
                  <a:lnTo>
                    <a:pt x="2" y="1288"/>
                  </a:lnTo>
                  <a:lnTo>
                    <a:pt x="0" y="1224"/>
                  </a:lnTo>
                  <a:lnTo>
                    <a:pt x="2" y="1162"/>
                  </a:lnTo>
                  <a:lnTo>
                    <a:pt x="6" y="1099"/>
                  </a:lnTo>
                  <a:lnTo>
                    <a:pt x="14" y="1038"/>
                  </a:lnTo>
                  <a:lnTo>
                    <a:pt x="25" y="978"/>
                  </a:lnTo>
                  <a:lnTo>
                    <a:pt x="38" y="919"/>
                  </a:lnTo>
                  <a:lnTo>
                    <a:pt x="55" y="860"/>
                  </a:lnTo>
                  <a:lnTo>
                    <a:pt x="74" y="804"/>
                  </a:lnTo>
                  <a:lnTo>
                    <a:pt x="96" y="748"/>
                  </a:lnTo>
                  <a:lnTo>
                    <a:pt x="121" y="694"/>
                  </a:lnTo>
                  <a:lnTo>
                    <a:pt x="147" y="641"/>
                  </a:lnTo>
                  <a:lnTo>
                    <a:pt x="177" y="590"/>
                  </a:lnTo>
                  <a:lnTo>
                    <a:pt x="209" y="541"/>
                  </a:lnTo>
                  <a:lnTo>
                    <a:pt x="243" y="492"/>
                  </a:lnTo>
                  <a:lnTo>
                    <a:pt x="279" y="446"/>
                  </a:lnTo>
                  <a:lnTo>
                    <a:pt x="318" y="401"/>
                  </a:lnTo>
                  <a:lnTo>
                    <a:pt x="359" y="359"/>
                  </a:lnTo>
                  <a:lnTo>
                    <a:pt x="401" y="319"/>
                  </a:lnTo>
                  <a:lnTo>
                    <a:pt x="446" y="280"/>
                  </a:lnTo>
                  <a:lnTo>
                    <a:pt x="492" y="244"/>
                  </a:lnTo>
                  <a:lnTo>
                    <a:pt x="539" y="210"/>
                  </a:lnTo>
                  <a:lnTo>
                    <a:pt x="589" y="177"/>
                  </a:lnTo>
                  <a:lnTo>
                    <a:pt x="640" y="148"/>
                  </a:lnTo>
                  <a:lnTo>
                    <a:pt x="694" y="121"/>
                  </a:lnTo>
                  <a:lnTo>
                    <a:pt x="747" y="97"/>
                  </a:lnTo>
                  <a:lnTo>
                    <a:pt x="803" y="74"/>
                  </a:lnTo>
                  <a:lnTo>
                    <a:pt x="860" y="55"/>
                  </a:lnTo>
                  <a:lnTo>
                    <a:pt x="918" y="39"/>
                  </a:lnTo>
                  <a:lnTo>
                    <a:pt x="977" y="25"/>
                  </a:lnTo>
                  <a:lnTo>
                    <a:pt x="1038" y="14"/>
                  </a:lnTo>
                  <a:lnTo>
                    <a:pt x="1099" y="7"/>
                  </a:lnTo>
                  <a:lnTo>
                    <a:pt x="1161" y="2"/>
                  </a:lnTo>
                  <a:lnTo>
                    <a:pt x="1224" y="0"/>
                  </a:lnTo>
                  <a:close/>
                  <a:moveTo>
                    <a:pt x="1396" y="1318"/>
                  </a:moveTo>
                  <a:lnTo>
                    <a:pt x="1659" y="1672"/>
                  </a:lnTo>
                  <a:lnTo>
                    <a:pt x="1663" y="1678"/>
                  </a:lnTo>
                  <a:lnTo>
                    <a:pt x="1665" y="1685"/>
                  </a:lnTo>
                  <a:lnTo>
                    <a:pt x="1665" y="1691"/>
                  </a:lnTo>
                  <a:lnTo>
                    <a:pt x="1665" y="1699"/>
                  </a:lnTo>
                  <a:lnTo>
                    <a:pt x="1663" y="1705"/>
                  </a:lnTo>
                  <a:lnTo>
                    <a:pt x="1660" y="1711"/>
                  </a:lnTo>
                  <a:lnTo>
                    <a:pt x="1656" y="1716"/>
                  </a:lnTo>
                  <a:lnTo>
                    <a:pt x="1651" y="1721"/>
                  </a:lnTo>
                  <a:lnTo>
                    <a:pt x="1604" y="1754"/>
                  </a:lnTo>
                  <a:lnTo>
                    <a:pt x="1598" y="1757"/>
                  </a:lnTo>
                  <a:lnTo>
                    <a:pt x="1591" y="1759"/>
                  </a:lnTo>
                  <a:lnTo>
                    <a:pt x="1585" y="1760"/>
                  </a:lnTo>
                  <a:lnTo>
                    <a:pt x="1577" y="1760"/>
                  </a:lnTo>
                  <a:lnTo>
                    <a:pt x="1571" y="1758"/>
                  </a:lnTo>
                  <a:lnTo>
                    <a:pt x="1565" y="1755"/>
                  </a:lnTo>
                  <a:lnTo>
                    <a:pt x="1560" y="1751"/>
                  </a:lnTo>
                  <a:lnTo>
                    <a:pt x="1555" y="1746"/>
                  </a:lnTo>
                  <a:lnTo>
                    <a:pt x="1312" y="1377"/>
                  </a:lnTo>
                  <a:lnTo>
                    <a:pt x="1293" y="1386"/>
                  </a:lnTo>
                  <a:lnTo>
                    <a:pt x="1274" y="1394"/>
                  </a:lnTo>
                  <a:lnTo>
                    <a:pt x="1254" y="1401"/>
                  </a:lnTo>
                  <a:lnTo>
                    <a:pt x="1233" y="1407"/>
                  </a:lnTo>
                  <a:lnTo>
                    <a:pt x="1212" y="1411"/>
                  </a:lnTo>
                  <a:lnTo>
                    <a:pt x="1191" y="1414"/>
                  </a:lnTo>
                  <a:lnTo>
                    <a:pt x="1169" y="1416"/>
                  </a:lnTo>
                  <a:lnTo>
                    <a:pt x="1147" y="1417"/>
                  </a:lnTo>
                  <a:lnTo>
                    <a:pt x="1128" y="1416"/>
                  </a:lnTo>
                  <a:lnTo>
                    <a:pt x="1109" y="1415"/>
                  </a:lnTo>
                  <a:lnTo>
                    <a:pt x="1091" y="1413"/>
                  </a:lnTo>
                  <a:lnTo>
                    <a:pt x="1073" y="1410"/>
                  </a:lnTo>
                  <a:lnTo>
                    <a:pt x="1056" y="1405"/>
                  </a:lnTo>
                  <a:lnTo>
                    <a:pt x="1039" y="1401"/>
                  </a:lnTo>
                  <a:lnTo>
                    <a:pt x="1022" y="1395"/>
                  </a:lnTo>
                  <a:lnTo>
                    <a:pt x="1005" y="1388"/>
                  </a:lnTo>
                  <a:lnTo>
                    <a:pt x="989" y="1381"/>
                  </a:lnTo>
                  <a:lnTo>
                    <a:pt x="973" y="1373"/>
                  </a:lnTo>
                  <a:lnTo>
                    <a:pt x="958" y="1365"/>
                  </a:lnTo>
                  <a:lnTo>
                    <a:pt x="943" y="1355"/>
                  </a:lnTo>
                  <a:lnTo>
                    <a:pt x="929" y="1344"/>
                  </a:lnTo>
                  <a:lnTo>
                    <a:pt x="916" y="1333"/>
                  </a:lnTo>
                  <a:lnTo>
                    <a:pt x="902" y="1322"/>
                  </a:lnTo>
                  <a:lnTo>
                    <a:pt x="889" y="1310"/>
                  </a:lnTo>
                  <a:lnTo>
                    <a:pt x="877" y="1298"/>
                  </a:lnTo>
                  <a:lnTo>
                    <a:pt x="866" y="1285"/>
                  </a:lnTo>
                  <a:lnTo>
                    <a:pt x="855" y="1271"/>
                  </a:lnTo>
                  <a:lnTo>
                    <a:pt x="845" y="1257"/>
                  </a:lnTo>
                  <a:lnTo>
                    <a:pt x="835" y="1242"/>
                  </a:lnTo>
                  <a:lnTo>
                    <a:pt x="827" y="1226"/>
                  </a:lnTo>
                  <a:lnTo>
                    <a:pt x="819" y="1210"/>
                  </a:lnTo>
                  <a:lnTo>
                    <a:pt x="812" y="1194"/>
                  </a:lnTo>
                  <a:lnTo>
                    <a:pt x="805" y="1178"/>
                  </a:lnTo>
                  <a:lnTo>
                    <a:pt x="799" y="1161"/>
                  </a:lnTo>
                  <a:lnTo>
                    <a:pt x="795" y="1144"/>
                  </a:lnTo>
                  <a:lnTo>
                    <a:pt x="791" y="1127"/>
                  </a:lnTo>
                  <a:lnTo>
                    <a:pt x="787" y="1108"/>
                  </a:lnTo>
                  <a:lnTo>
                    <a:pt x="785" y="1090"/>
                  </a:lnTo>
                  <a:lnTo>
                    <a:pt x="784" y="1072"/>
                  </a:lnTo>
                  <a:lnTo>
                    <a:pt x="783" y="1053"/>
                  </a:lnTo>
                  <a:lnTo>
                    <a:pt x="784" y="1034"/>
                  </a:lnTo>
                  <a:lnTo>
                    <a:pt x="785" y="1016"/>
                  </a:lnTo>
                  <a:lnTo>
                    <a:pt x="787" y="997"/>
                  </a:lnTo>
                  <a:lnTo>
                    <a:pt x="791" y="979"/>
                  </a:lnTo>
                  <a:lnTo>
                    <a:pt x="795" y="962"/>
                  </a:lnTo>
                  <a:lnTo>
                    <a:pt x="799" y="945"/>
                  </a:lnTo>
                  <a:lnTo>
                    <a:pt x="805" y="928"/>
                  </a:lnTo>
                  <a:lnTo>
                    <a:pt x="812" y="912"/>
                  </a:lnTo>
                  <a:lnTo>
                    <a:pt x="819" y="896"/>
                  </a:lnTo>
                  <a:lnTo>
                    <a:pt x="827" y="879"/>
                  </a:lnTo>
                  <a:lnTo>
                    <a:pt x="835" y="864"/>
                  </a:lnTo>
                  <a:lnTo>
                    <a:pt x="845" y="849"/>
                  </a:lnTo>
                  <a:lnTo>
                    <a:pt x="855" y="835"/>
                  </a:lnTo>
                  <a:lnTo>
                    <a:pt x="866" y="822"/>
                  </a:lnTo>
                  <a:lnTo>
                    <a:pt x="877" y="808"/>
                  </a:lnTo>
                  <a:lnTo>
                    <a:pt x="889" y="796"/>
                  </a:lnTo>
                  <a:lnTo>
                    <a:pt x="902" y="784"/>
                  </a:lnTo>
                  <a:lnTo>
                    <a:pt x="916" y="773"/>
                  </a:lnTo>
                  <a:lnTo>
                    <a:pt x="929" y="761"/>
                  </a:lnTo>
                  <a:lnTo>
                    <a:pt x="943" y="751"/>
                  </a:lnTo>
                  <a:lnTo>
                    <a:pt x="958" y="741"/>
                  </a:lnTo>
                  <a:lnTo>
                    <a:pt x="973" y="733"/>
                  </a:lnTo>
                  <a:lnTo>
                    <a:pt x="989" y="725"/>
                  </a:lnTo>
                  <a:lnTo>
                    <a:pt x="1005" y="718"/>
                  </a:lnTo>
                  <a:lnTo>
                    <a:pt x="1022" y="711"/>
                  </a:lnTo>
                  <a:lnTo>
                    <a:pt x="1039" y="705"/>
                  </a:lnTo>
                  <a:lnTo>
                    <a:pt x="1056" y="701"/>
                  </a:lnTo>
                  <a:lnTo>
                    <a:pt x="1073" y="696"/>
                  </a:lnTo>
                  <a:lnTo>
                    <a:pt x="1091" y="693"/>
                  </a:lnTo>
                  <a:lnTo>
                    <a:pt x="1109" y="691"/>
                  </a:lnTo>
                  <a:lnTo>
                    <a:pt x="1128" y="690"/>
                  </a:lnTo>
                  <a:lnTo>
                    <a:pt x="1147" y="689"/>
                  </a:lnTo>
                  <a:lnTo>
                    <a:pt x="1166" y="690"/>
                  </a:lnTo>
                  <a:lnTo>
                    <a:pt x="1184" y="691"/>
                  </a:lnTo>
                  <a:lnTo>
                    <a:pt x="1202" y="693"/>
                  </a:lnTo>
                  <a:lnTo>
                    <a:pt x="1220" y="696"/>
                  </a:lnTo>
                  <a:lnTo>
                    <a:pt x="1237" y="701"/>
                  </a:lnTo>
                  <a:lnTo>
                    <a:pt x="1255" y="705"/>
                  </a:lnTo>
                  <a:lnTo>
                    <a:pt x="1272" y="711"/>
                  </a:lnTo>
                  <a:lnTo>
                    <a:pt x="1288" y="718"/>
                  </a:lnTo>
                  <a:lnTo>
                    <a:pt x="1304" y="725"/>
                  </a:lnTo>
                  <a:lnTo>
                    <a:pt x="1320" y="733"/>
                  </a:lnTo>
                  <a:lnTo>
                    <a:pt x="1335" y="741"/>
                  </a:lnTo>
                  <a:lnTo>
                    <a:pt x="1350" y="751"/>
                  </a:lnTo>
                  <a:lnTo>
                    <a:pt x="1365" y="761"/>
                  </a:lnTo>
                  <a:lnTo>
                    <a:pt x="1379" y="773"/>
                  </a:lnTo>
                  <a:lnTo>
                    <a:pt x="1392" y="784"/>
                  </a:lnTo>
                  <a:lnTo>
                    <a:pt x="1404" y="796"/>
                  </a:lnTo>
                  <a:lnTo>
                    <a:pt x="1416" y="808"/>
                  </a:lnTo>
                  <a:lnTo>
                    <a:pt x="1427" y="822"/>
                  </a:lnTo>
                  <a:lnTo>
                    <a:pt x="1438" y="835"/>
                  </a:lnTo>
                  <a:lnTo>
                    <a:pt x="1448" y="849"/>
                  </a:lnTo>
                  <a:lnTo>
                    <a:pt x="1458" y="864"/>
                  </a:lnTo>
                  <a:lnTo>
                    <a:pt x="1466" y="879"/>
                  </a:lnTo>
                  <a:lnTo>
                    <a:pt x="1475" y="896"/>
                  </a:lnTo>
                  <a:lnTo>
                    <a:pt x="1482" y="912"/>
                  </a:lnTo>
                  <a:lnTo>
                    <a:pt x="1489" y="928"/>
                  </a:lnTo>
                  <a:lnTo>
                    <a:pt x="1495" y="945"/>
                  </a:lnTo>
                  <a:lnTo>
                    <a:pt x="1499" y="962"/>
                  </a:lnTo>
                  <a:lnTo>
                    <a:pt x="1504" y="979"/>
                  </a:lnTo>
                  <a:lnTo>
                    <a:pt x="1507" y="997"/>
                  </a:lnTo>
                  <a:lnTo>
                    <a:pt x="1509" y="1016"/>
                  </a:lnTo>
                  <a:lnTo>
                    <a:pt x="1510" y="1034"/>
                  </a:lnTo>
                  <a:lnTo>
                    <a:pt x="1511" y="1053"/>
                  </a:lnTo>
                  <a:lnTo>
                    <a:pt x="1510" y="1072"/>
                  </a:lnTo>
                  <a:lnTo>
                    <a:pt x="1509" y="1091"/>
                  </a:lnTo>
                  <a:lnTo>
                    <a:pt x="1506" y="1110"/>
                  </a:lnTo>
                  <a:lnTo>
                    <a:pt x="1503" y="1130"/>
                  </a:lnTo>
                  <a:lnTo>
                    <a:pt x="1499" y="1148"/>
                  </a:lnTo>
                  <a:lnTo>
                    <a:pt x="1493" y="1166"/>
                  </a:lnTo>
                  <a:lnTo>
                    <a:pt x="1487" y="1183"/>
                  </a:lnTo>
                  <a:lnTo>
                    <a:pt x="1480" y="1200"/>
                  </a:lnTo>
                  <a:lnTo>
                    <a:pt x="1472" y="1216"/>
                  </a:lnTo>
                  <a:lnTo>
                    <a:pt x="1463" y="1233"/>
                  </a:lnTo>
                  <a:lnTo>
                    <a:pt x="1453" y="1249"/>
                  </a:lnTo>
                  <a:lnTo>
                    <a:pt x="1443" y="1264"/>
                  </a:lnTo>
                  <a:lnTo>
                    <a:pt x="1432" y="1279"/>
                  </a:lnTo>
                  <a:lnTo>
                    <a:pt x="1421" y="1292"/>
                  </a:lnTo>
                  <a:lnTo>
                    <a:pt x="1408" y="1306"/>
                  </a:lnTo>
                  <a:lnTo>
                    <a:pt x="1396" y="1318"/>
                  </a:lnTo>
                  <a:close/>
                  <a:moveTo>
                    <a:pt x="1147" y="793"/>
                  </a:moveTo>
                  <a:lnTo>
                    <a:pt x="1160" y="793"/>
                  </a:lnTo>
                  <a:lnTo>
                    <a:pt x="1173" y="794"/>
                  </a:lnTo>
                  <a:lnTo>
                    <a:pt x="1186" y="796"/>
                  </a:lnTo>
                  <a:lnTo>
                    <a:pt x="1199" y="798"/>
                  </a:lnTo>
                  <a:lnTo>
                    <a:pt x="1211" y="801"/>
                  </a:lnTo>
                  <a:lnTo>
                    <a:pt x="1224" y="805"/>
                  </a:lnTo>
                  <a:lnTo>
                    <a:pt x="1236" y="809"/>
                  </a:lnTo>
                  <a:lnTo>
                    <a:pt x="1248" y="813"/>
                  </a:lnTo>
                  <a:lnTo>
                    <a:pt x="1260" y="818"/>
                  </a:lnTo>
                  <a:lnTo>
                    <a:pt x="1271" y="824"/>
                  </a:lnTo>
                  <a:lnTo>
                    <a:pt x="1282" y="830"/>
                  </a:lnTo>
                  <a:lnTo>
                    <a:pt x="1292" y="837"/>
                  </a:lnTo>
                  <a:lnTo>
                    <a:pt x="1302" y="844"/>
                  </a:lnTo>
                  <a:lnTo>
                    <a:pt x="1312" y="852"/>
                  </a:lnTo>
                  <a:lnTo>
                    <a:pt x="1321" y="860"/>
                  </a:lnTo>
                  <a:lnTo>
                    <a:pt x="1330" y="869"/>
                  </a:lnTo>
                  <a:lnTo>
                    <a:pt x="1339" y="878"/>
                  </a:lnTo>
                  <a:lnTo>
                    <a:pt x="1347" y="888"/>
                  </a:lnTo>
                  <a:lnTo>
                    <a:pt x="1356" y="898"/>
                  </a:lnTo>
                  <a:lnTo>
                    <a:pt x="1363" y="908"/>
                  </a:lnTo>
                  <a:lnTo>
                    <a:pt x="1370" y="918"/>
                  </a:lnTo>
                  <a:lnTo>
                    <a:pt x="1376" y="929"/>
                  </a:lnTo>
                  <a:lnTo>
                    <a:pt x="1382" y="940"/>
                  </a:lnTo>
                  <a:lnTo>
                    <a:pt x="1387" y="952"/>
                  </a:lnTo>
                  <a:lnTo>
                    <a:pt x="1391" y="963"/>
                  </a:lnTo>
                  <a:lnTo>
                    <a:pt x="1395" y="975"/>
                  </a:lnTo>
                  <a:lnTo>
                    <a:pt x="1399" y="988"/>
                  </a:lnTo>
                  <a:lnTo>
                    <a:pt x="1402" y="1000"/>
                  </a:lnTo>
                  <a:lnTo>
                    <a:pt x="1404" y="1014"/>
                  </a:lnTo>
                  <a:lnTo>
                    <a:pt x="1406" y="1027"/>
                  </a:lnTo>
                  <a:lnTo>
                    <a:pt x="1407" y="1040"/>
                  </a:lnTo>
                  <a:lnTo>
                    <a:pt x="1407" y="1053"/>
                  </a:lnTo>
                  <a:lnTo>
                    <a:pt x="1407" y="1066"/>
                  </a:lnTo>
                  <a:lnTo>
                    <a:pt x="1406" y="1079"/>
                  </a:lnTo>
                  <a:lnTo>
                    <a:pt x="1404" y="1092"/>
                  </a:lnTo>
                  <a:lnTo>
                    <a:pt x="1402" y="1105"/>
                  </a:lnTo>
                  <a:lnTo>
                    <a:pt x="1399" y="1117"/>
                  </a:lnTo>
                  <a:lnTo>
                    <a:pt x="1395" y="1131"/>
                  </a:lnTo>
                  <a:lnTo>
                    <a:pt x="1391" y="1143"/>
                  </a:lnTo>
                  <a:lnTo>
                    <a:pt x="1387" y="1154"/>
                  </a:lnTo>
                  <a:lnTo>
                    <a:pt x="1382" y="1166"/>
                  </a:lnTo>
                  <a:lnTo>
                    <a:pt x="1376" y="1177"/>
                  </a:lnTo>
                  <a:lnTo>
                    <a:pt x="1370" y="1188"/>
                  </a:lnTo>
                  <a:lnTo>
                    <a:pt x="1363" y="1198"/>
                  </a:lnTo>
                  <a:lnTo>
                    <a:pt x="1356" y="1208"/>
                  </a:lnTo>
                  <a:lnTo>
                    <a:pt x="1347" y="1218"/>
                  </a:lnTo>
                  <a:lnTo>
                    <a:pt x="1339" y="1227"/>
                  </a:lnTo>
                  <a:lnTo>
                    <a:pt x="1330" y="1237"/>
                  </a:lnTo>
                  <a:lnTo>
                    <a:pt x="1321" y="1246"/>
                  </a:lnTo>
                  <a:lnTo>
                    <a:pt x="1312" y="1254"/>
                  </a:lnTo>
                  <a:lnTo>
                    <a:pt x="1302" y="1262"/>
                  </a:lnTo>
                  <a:lnTo>
                    <a:pt x="1292" y="1269"/>
                  </a:lnTo>
                  <a:lnTo>
                    <a:pt x="1282" y="1276"/>
                  </a:lnTo>
                  <a:lnTo>
                    <a:pt x="1271" y="1282"/>
                  </a:lnTo>
                  <a:lnTo>
                    <a:pt x="1260" y="1288"/>
                  </a:lnTo>
                  <a:lnTo>
                    <a:pt x="1248" y="1293"/>
                  </a:lnTo>
                  <a:lnTo>
                    <a:pt x="1236" y="1297"/>
                  </a:lnTo>
                  <a:lnTo>
                    <a:pt x="1224" y="1301"/>
                  </a:lnTo>
                  <a:lnTo>
                    <a:pt x="1211" y="1305"/>
                  </a:lnTo>
                  <a:lnTo>
                    <a:pt x="1199" y="1308"/>
                  </a:lnTo>
                  <a:lnTo>
                    <a:pt x="1186" y="1310"/>
                  </a:lnTo>
                  <a:lnTo>
                    <a:pt x="1173" y="1312"/>
                  </a:lnTo>
                  <a:lnTo>
                    <a:pt x="1160" y="1313"/>
                  </a:lnTo>
                  <a:lnTo>
                    <a:pt x="1147" y="1313"/>
                  </a:lnTo>
                  <a:lnTo>
                    <a:pt x="1134" y="1313"/>
                  </a:lnTo>
                  <a:lnTo>
                    <a:pt x="1120" y="1312"/>
                  </a:lnTo>
                  <a:lnTo>
                    <a:pt x="1107" y="1310"/>
                  </a:lnTo>
                  <a:lnTo>
                    <a:pt x="1094" y="1308"/>
                  </a:lnTo>
                  <a:lnTo>
                    <a:pt x="1082" y="1305"/>
                  </a:lnTo>
                  <a:lnTo>
                    <a:pt x="1069" y="1301"/>
                  </a:lnTo>
                  <a:lnTo>
                    <a:pt x="1057" y="1297"/>
                  </a:lnTo>
                  <a:lnTo>
                    <a:pt x="1046" y="1293"/>
                  </a:lnTo>
                  <a:lnTo>
                    <a:pt x="1034" y="1288"/>
                  </a:lnTo>
                  <a:lnTo>
                    <a:pt x="1023" y="1282"/>
                  </a:lnTo>
                  <a:lnTo>
                    <a:pt x="1012" y="1276"/>
                  </a:lnTo>
                  <a:lnTo>
                    <a:pt x="1001" y="1269"/>
                  </a:lnTo>
                  <a:lnTo>
                    <a:pt x="991" y="1262"/>
                  </a:lnTo>
                  <a:lnTo>
                    <a:pt x="981" y="1254"/>
                  </a:lnTo>
                  <a:lnTo>
                    <a:pt x="972" y="1246"/>
                  </a:lnTo>
                  <a:lnTo>
                    <a:pt x="963" y="1237"/>
                  </a:lnTo>
                  <a:lnTo>
                    <a:pt x="954" y="1227"/>
                  </a:lnTo>
                  <a:lnTo>
                    <a:pt x="946" y="1218"/>
                  </a:lnTo>
                  <a:lnTo>
                    <a:pt x="938" y="1208"/>
                  </a:lnTo>
                  <a:lnTo>
                    <a:pt x="931" y="1198"/>
                  </a:lnTo>
                  <a:lnTo>
                    <a:pt x="924" y="1188"/>
                  </a:lnTo>
                  <a:lnTo>
                    <a:pt x="918" y="1177"/>
                  </a:lnTo>
                  <a:lnTo>
                    <a:pt x="912" y="1166"/>
                  </a:lnTo>
                  <a:lnTo>
                    <a:pt x="907" y="1154"/>
                  </a:lnTo>
                  <a:lnTo>
                    <a:pt x="903" y="1143"/>
                  </a:lnTo>
                  <a:lnTo>
                    <a:pt x="899" y="1131"/>
                  </a:lnTo>
                  <a:lnTo>
                    <a:pt x="895" y="1117"/>
                  </a:lnTo>
                  <a:lnTo>
                    <a:pt x="891" y="1105"/>
                  </a:lnTo>
                  <a:lnTo>
                    <a:pt x="889" y="1092"/>
                  </a:lnTo>
                  <a:lnTo>
                    <a:pt x="887" y="1079"/>
                  </a:lnTo>
                  <a:lnTo>
                    <a:pt x="886" y="1066"/>
                  </a:lnTo>
                  <a:lnTo>
                    <a:pt x="886" y="1053"/>
                  </a:lnTo>
                  <a:lnTo>
                    <a:pt x="886" y="1040"/>
                  </a:lnTo>
                  <a:lnTo>
                    <a:pt x="887" y="1027"/>
                  </a:lnTo>
                  <a:lnTo>
                    <a:pt x="889" y="1014"/>
                  </a:lnTo>
                  <a:lnTo>
                    <a:pt x="891" y="1000"/>
                  </a:lnTo>
                  <a:lnTo>
                    <a:pt x="895" y="988"/>
                  </a:lnTo>
                  <a:lnTo>
                    <a:pt x="899" y="975"/>
                  </a:lnTo>
                  <a:lnTo>
                    <a:pt x="903" y="963"/>
                  </a:lnTo>
                  <a:lnTo>
                    <a:pt x="907" y="952"/>
                  </a:lnTo>
                  <a:lnTo>
                    <a:pt x="912" y="940"/>
                  </a:lnTo>
                  <a:lnTo>
                    <a:pt x="918" y="929"/>
                  </a:lnTo>
                  <a:lnTo>
                    <a:pt x="924" y="918"/>
                  </a:lnTo>
                  <a:lnTo>
                    <a:pt x="931" y="908"/>
                  </a:lnTo>
                  <a:lnTo>
                    <a:pt x="938" y="898"/>
                  </a:lnTo>
                  <a:lnTo>
                    <a:pt x="946" y="888"/>
                  </a:lnTo>
                  <a:lnTo>
                    <a:pt x="954" y="878"/>
                  </a:lnTo>
                  <a:lnTo>
                    <a:pt x="963" y="869"/>
                  </a:lnTo>
                  <a:lnTo>
                    <a:pt x="972" y="860"/>
                  </a:lnTo>
                  <a:lnTo>
                    <a:pt x="981" y="852"/>
                  </a:lnTo>
                  <a:lnTo>
                    <a:pt x="991" y="844"/>
                  </a:lnTo>
                  <a:lnTo>
                    <a:pt x="1001" y="837"/>
                  </a:lnTo>
                  <a:lnTo>
                    <a:pt x="1012" y="830"/>
                  </a:lnTo>
                  <a:lnTo>
                    <a:pt x="1023" y="824"/>
                  </a:lnTo>
                  <a:lnTo>
                    <a:pt x="1034" y="818"/>
                  </a:lnTo>
                  <a:lnTo>
                    <a:pt x="1046" y="813"/>
                  </a:lnTo>
                  <a:lnTo>
                    <a:pt x="1057" y="809"/>
                  </a:lnTo>
                  <a:lnTo>
                    <a:pt x="1069" y="805"/>
                  </a:lnTo>
                  <a:lnTo>
                    <a:pt x="1082" y="801"/>
                  </a:lnTo>
                  <a:lnTo>
                    <a:pt x="1094" y="798"/>
                  </a:lnTo>
                  <a:lnTo>
                    <a:pt x="1107" y="796"/>
                  </a:lnTo>
                  <a:lnTo>
                    <a:pt x="1120" y="794"/>
                  </a:lnTo>
                  <a:lnTo>
                    <a:pt x="1134" y="793"/>
                  </a:lnTo>
                  <a:lnTo>
                    <a:pt x="1147" y="793"/>
                  </a:lnTo>
                  <a:close/>
                  <a:moveTo>
                    <a:pt x="1224" y="387"/>
                  </a:moveTo>
                  <a:lnTo>
                    <a:pt x="1267" y="388"/>
                  </a:lnTo>
                  <a:lnTo>
                    <a:pt x="1310" y="391"/>
                  </a:lnTo>
                  <a:lnTo>
                    <a:pt x="1351" y="396"/>
                  </a:lnTo>
                  <a:lnTo>
                    <a:pt x="1393" y="404"/>
                  </a:lnTo>
                  <a:lnTo>
                    <a:pt x="1433" y="413"/>
                  </a:lnTo>
                  <a:lnTo>
                    <a:pt x="1474" y="425"/>
                  </a:lnTo>
                  <a:lnTo>
                    <a:pt x="1512" y="438"/>
                  </a:lnTo>
                  <a:lnTo>
                    <a:pt x="1550" y="453"/>
                  </a:lnTo>
                  <a:lnTo>
                    <a:pt x="1588" y="470"/>
                  </a:lnTo>
                  <a:lnTo>
                    <a:pt x="1624" y="488"/>
                  </a:lnTo>
                  <a:lnTo>
                    <a:pt x="1658" y="508"/>
                  </a:lnTo>
                  <a:lnTo>
                    <a:pt x="1692" y="530"/>
                  </a:lnTo>
                  <a:lnTo>
                    <a:pt x="1726" y="554"/>
                  </a:lnTo>
                  <a:lnTo>
                    <a:pt x="1757" y="579"/>
                  </a:lnTo>
                  <a:lnTo>
                    <a:pt x="1787" y="605"/>
                  </a:lnTo>
                  <a:lnTo>
                    <a:pt x="1817" y="632"/>
                  </a:lnTo>
                  <a:lnTo>
                    <a:pt x="1844" y="662"/>
                  </a:lnTo>
                  <a:lnTo>
                    <a:pt x="1870" y="692"/>
                  </a:lnTo>
                  <a:lnTo>
                    <a:pt x="1895" y="723"/>
                  </a:lnTo>
                  <a:lnTo>
                    <a:pt x="1918" y="756"/>
                  </a:lnTo>
                  <a:lnTo>
                    <a:pt x="1941" y="791"/>
                  </a:lnTo>
                  <a:lnTo>
                    <a:pt x="1961" y="825"/>
                  </a:lnTo>
                  <a:lnTo>
                    <a:pt x="1979" y="861"/>
                  </a:lnTo>
                  <a:lnTo>
                    <a:pt x="1996" y="899"/>
                  </a:lnTo>
                  <a:lnTo>
                    <a:pt x="2011" y="937"/>
                  </a:lnTo>
                  <a:lnTo>
                    <a:pt x="2024" y="975"/>
                  </a:lnTo>
                  <a:lnTo>
                    <a:pt x="2035" y="1016"/>
                  </a:lnTo>
                  <a:lnTo>
                    <a:pt x="2044" y="1056"/>
                  </a:lnTo>
                  <a:lnTo>
                    <a:pt x="2053" y="1097"/>
                  </a:lnTo>
                  <a:lnTo>
                    <a:pt x="2058" y="1139"/>
                  </a:lnTo>
                  <a:lnTo>
                    <a:pt x="2061" y="1181"/>
                  </a:lnTo>
                  <a:lnTo>
                    <a:pt x="2062" y="1224"/>
                  </a:lnTo>
                  <a:lnTo>
                    <a:pt x="2061" y="1268"/>
                  </a:lnTo>
                  <a:lnTo>
                    <a:pt x="2058" y="1310"/>
                  </a:lnTo>
                  <a:lnTo>
                    <a:pt x="2053" y="1353"/>
                  </a:lnTo>
                  <a:lnTo>
                    <a:pt x="2044" y="1393"/>
                  </a:lnTo>
                  <a:lnTo>
                    <a:pt x="2035" y="1434"/>
                  </a:lnTo>
                  <a:lnTo>
                    <a:pt x="2024" y="1474"/>
                  </a:lnTo>
                  <a:lnTo>
                    <a:pt x="2011" y="1513"/>
                  </a:lnTo>
                  <a:lnTo>
                    <a:pt x="1996" y="1550"/>
                  </a:lnTo>
                  <a:lnTo>
                    <a:pt x="1979" y="1588"/>
                  </a:lnTo>
                  <a:lnTo>
                    <a:pt x="1961" y="1624"/>
                  </a:lnTo>
                  <a:lnTo>
                    <a:pt x="1941" y="1659"/>
                  </a:lnTo>
                  <a:lnTo>
                    <a:pt x="1918" y="1692"/>
                  </a:lnTo>
                  <a:lnTo>
                    <a:pt x="1895" y="1726"/>
                  </a:lnTo>
                  <a:lnTo>
                    <a:pt x="1870" y="1757"/>
                  </a:lnTo>
                  <a:lnTo>
                    <a:pt x="1844" y="1787"/>
                  </a:lnTo>
                  <a:lnTo>
                    <a:pt x="1817" y="1817"/>
                  </a:lnTo>
                  <a:lnTo>
                    <a:pt x="1787" y="1845"/>
                  </a:lnTo>
                  <a:lnTo>
                    <a:pt x="1757" y="1871"/>
                  </a:lnTo>
                  <a:lnTo>
                    <a:pt x="1726" y="1895"/>
                  </a:lnTo>
                  <a:lnTo>
                    <a:pt x="1692" y="1919"/>
                  </a:lnTo>
                  <a:lnTo>
                    <a:pt x="1658" y="1941"/>
                  </a:lnTo>
                  <a:lnTo>
                    <a:pt x="1624" y="1961"/>
                  </a:lnTo>
                  <a:lnTo>
                    <a:pt x="1588" y="1980"/>
                  </a:lnTo>
                  <a:lnTo>
                    <a:pt x="1550" y="1996"/>
                  </a:lnTo>
                  <a:lnTo>
                    <a:pt x="1512" y="2011"/>
                  </a:lnTo>
                  <a:lnTo>
                    <a:pt x="1474" y="2024"/>
                  </a:lnTo>
                  <a:lnTo>
                    <a:pt x="1433" y="2035"/>
                  </a:lnTo>
                  <a:lnTo>
                    <a:pt x="1393" y="2046"/>
                  </a:lnTo>
                  <a:lnTo>
                    <a:pt x="1351" y="2053"/>
                  </a:lnTo>
                  <a:lnTo>
                    <a:pt x="1310" y="2058"/>
                  </a:lnTo>
                  <a:lnTo>
                    <a:pt x="1267" y="2061"/>
                  </a:lnTo>
                  <a:lnTo>
                    <a:pt x="1224" y="2062"/>
                  </a:lnTo>
                  <a:lnTo>
                    <a:pt x="1181" y="2061"/>
                  </a:lnTo>
                  <a:lnTo>
                    <a:pt x="1139" y="2058"/>
                  </a:lnTo>
                  <a:lnTo>
                    <a:pt x="1096" y="2053"/>
                  </a:lnTo>
                  <a:lnTo>
                    <a:pt x="1055" y="2046"/>
                  </a:lnTo>
                  <a:lnTo>
                    <a:pt x="1015" y="2035"/>
                  </a:lnTo>
                  <a:lnTo>
                    <a:pt x="975" y="2024"/>
                  </a:lnTo>
                  <a:lnTo>
                    <a:pt x="936" y="2011"/>
                  </a:lnTo>
                  <a:lnTo>
                    <a:pt x="899" y="1996"/>
                  </a:lnTo>
                  <a:lnTo>
                    <a:pt x="861" y="1980"/>
                  </a:lnTo>
                  <a:lnTo>
                    <a:pt x="825" y="1961"/>
                  </a:lnTo>
                  <a:lnTo>
                    <a:pt x="790" y="1941"/>
                  </a:lnTo>
                  <a:lnTo>
                    <a:pt x="756" y="1919"/>
                  </a:lnTo>
                  <a:lnTo>
                    <a:pt x="723" y="1895"/>
                  </a:lnTo>
                  <a:lnTo>
                    <a:pt x="692" y="1871"/>
                  </a:lnTo>
                  <a:lnTo>
                    <a:pt x="662" y="1845"/>
                  </a:lnTo>
                  <a:lnTo>
                    <a:pt x="632" y="1817"/>
                  </a:lnTo>
                  <a:lnTo>
                    <a:pt x="604" y="1787"/>
                  </a:lnTo>
                  <a:lnTo>
                    <a:pt x="578" y="1757"/>
                  </a:lnTo>
                  <a:lnTo>
                    <a:pt x="553" y="1726"/>
                  </a:lnTo>
                  <a:lnTo>
                    <a:pt x="529" y="1692"/>
                  </a:lnTo>
                  <a:lnTo>
                    <a:pt x="508" y="1659"/>
                  </a:lnTo>
                  <a:lnTo>
                    <a:pt x="488" y="1624"/>
                  </a:lnTo>
                  <a:lnTo>
                    <a:pt x="469" y="1588"/>
                  </a:lnTo>
                  <a:lnTo>
                    <a:pt x="453" y="1550"/>
                  </a:lnTo>
                  <a:lnTo>
                    <a:pt x="438" y="1513"/>
                  </a:lnTo>
                  <a:lnTo>
                    <a:pt x="424" y="1474"/>
                  </a:lnTo>
                  <a:lnTo>
                    <a:pt x="413" y="1434"/>
                  </a:lnTo>
                  <a:lnTo>
                    <a:pt x="403" y="1393"/>
                  </a:lnTo>
                  <a:lnTo>
                    <a:pt x="396" y="1353"/>
                  </a:lnTo>
                  <a:lnTo>
                    <a:pt x="391" y="1310"/>
                  </a:lnTo>
                  <a:lnTo>
                    <a:pt x="388" y="1268"/>
                  </a:lnTo>
                  <a:lnTo>
                    <a:pt x="386" y="1224"/>
                  </a:lnTo>
                  <a:lnTo>
                    <a:pt x="388" y="1181"/>
                  </a:lnTo>
                  <a:lnTo>
                    <a:pt x="391" y="1139"/>
                  </a:lnTo>
                  <a:lnTo>
                    <a:pt x="396" y="1097"/>
                  </a:lnTo>
                  <a:lnTo>
                    <a:pt x="403" y="1056"/>
                  </a:lnTo>
                  <a:lnTo>
                    <a:pt x="413" y="1016"/>
                  </a:lnTo>
                  <a:lnTo>
                    <a:pt x="424" y="975"/>
                  </a:lnTo>
                  <a:lnTo>
                    <a:pt x="438" y="937"/>
                  </a:lnTo>
                  <a:lnTo>
                    <a:pt x="453" y="899"/>
                  </a:lnTo>
                  <a:lnTo>
                    <a:pt x="469" y="861"/>
                  </a:lnTo>
                  <a:lnTo>
                    <a:pt x="488" y="825"/>
                  </a:lnTo>
                  <a:lnTo>
                    <a:pt x="508" y="791"/>
                  </a:lnTo>
                  <a:lnTo>
                    <a:pt x="529" y="756"/>
                  </a:lnTo>
                  <a:lnTo>
                    <a:pt x="553" y="723"/>
                  </a:lnTo>
                  <a:lnTo>
                    <a:pt x="578" y="692"/>
                  </a:lnTo>
                  <a:lnTo>
                    <a:pt x="604" y="662"/>
                  </a:lnTo>
                  <a:lnTo>
                    <a:pt x="632" y="632"/>
                  </a:lnTo>
                  <a:lnTo>
                    <a:pt x="662" y="605"/>
                  </a:lnTo>
                  <a:lnTo>
                    <a:pt x="692" y="579"/>
                  </a:lnTo>
                  <a:lnTo>
                    <a:pt x="723" y="554"/>
                  </a:lnTo>
                  <a:lnTo>
                    <a:pt x="756" y="530"/>
                  </a:lnTo>
                  <a:lnTo>
                    <a:pt x="790" y="508"/>
                  </a:lnTo>
                  <a:lnTo>
                    <a:pt x="825" y="488"/>
                  </a:lnTo>
                  <a:lnTo>
                    <a:pt x="861" y="470"/>
                  </a:lnTo>
                  <a:lnTo>
                    <a:pt x="899" y="453"/>
                  </a:lnTo>
                  <a:lnTo>
                    <a:pt x="936" y="438"/>
                  </a:lnTo>
                  <a:lnTo>
                    <a:pt x="975" y="425"/>
                  </a:lnTo>
                  <a:lnTo>
                    <a:pt x="1015" y="413"/>
                  </a:lnTo>
                  <a:lnTo>
                    <a:pt x="1055" y="404"/>
                  </a:lnTo>
                  <a:lnTo>
                    <a:pt x="1096" y="396"/>
                  </a:lnTo>
                  <a:lnTo>
                    <a:pt x="1139" y="391"/>
                  </a:lnTo>
                  <a:lnTo>
                    <a:pt x="1181" y="388"/>
                  </a:lnTo>
                  <a:lnTo>
                    <a:pt x="1224" y="387"/>
                  </a:lnTo>
                  <a:close/>
                </a:path>
              </a:pathLst>
            </a:custGeom>
            <a:solidFill>
              <a:schemeClr val="tx2">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sz="2800">
                <a:solidFill>
                  <a:schemeClr val="bg1">
                    <a:lumMod val="65000"/>
                  </a:schemeClr>
                </a:solidFill>
                <a:latin typeface="微软雅黑" panose="020B0503020204020204" pitchFamily="34" charset="-122"/>
                <a:ea typeface="微软雅黑" panose="020B0503020204020204" pitchFamily="34" charset="-122"/>
              </a:endParaRPr>
            </a:p>
          </p:txBody>
        </p:sp>
        <p:sp>
          <p:nvSpPr>
            <p:cNvPr id="10" name="Freeform 11">
              <a:extLst>
                <a:ext uri="{FF2B5EF4-FFF2-40B4-BE49-F238E27FC236}">
                  <a16:creationId xmlns:a16="http://schemas.microsoft.com/office/drawing/2014/main" id="{FA1C3908-6CD0-4C1E-9791-2AFAF9E8A88C}"/>
                </a:ext>
              </a:extLst>
            </p:cNvPr>
            <p:cNvSpPr>
              <a:spLocks noChangeAspect="1" noEditPoints="1"/>
            </p:cNvSpPr>
            <p:nvPr/>
          </p:nvSpPr>
          <p:spPr bwMode="auto">
            <a:xfrm>
              <a:off x="2362992" y="2609588"/>
              <a:ext cx="648000" cy="648000"/>
            </a:xfrm>
            <a:custGeom>
              <a:avLst/>
              <a:gdLst>
                <a:gd name="T0" fmla="*/ 1701 w 2449"/>
                <a:gd name="T1" fmla="*/ 97 h 2449"/>
                <a:gd name="T2" fmla="*/ 2130 w 2449"/>
                <a:gd name="T3" fmla="*/ 401 h 2449"/>
                <a:gd name="T4" fmla="*/ 2394 w 2449"/>
                <a:gd name="T5" fmla="*/ 860 h 2449"/>
                <a:gd name="T6" fmla="*/ 2435 w 2449"/>
                <a:gd name="T7" fmla="*/ 1411 h 2449"/>
                <a:gd name="T8" fmla="*/ 2239 w 2449"/>
                <a:gd name="T9" fmla="*/ 1909 h 2449"/>
                <a:gd name="T10" fmla="*/ 1859 w 2449"/>
                <a:gd name="T11" fmla="*/ 2271 h 2449"/>
                <a:gd name="T12" fmla="*/ 1350 w 2449"/>
                <a:gd name="T13" fmla="*/ 2443 h 2449"/>
                <a:gd name="T14" fmla="*/ 804 w 2449"/>
                <a:gd name="T15" fmla="*/ 2374 h 2449"/>
                <a:gd name="T16" fmla="*/ 359 w 2449"/>
                <a:gd name="T17" fmla="*/ 2090 h 2449"/>
                <a:gd name="T18" fmla="*/ 75 w 2449"/>
                <a:gd name="T19" fmla="*/ 1645 h 2449"/>
                <a:gd name="T20" fmla="*/ 6 w 2449"/>
                <a:gd name="T21" fmla="*/ 1099 h 2449"/>
                <a:gd name="T22" fmla="*/ 178 w 2449"/>
                <a:gd name="T23" fmla="*/ 590 h 2449"/>
                <a:gd name="T24" fmla="*/ 540 w 2449"/>
                <a:gd name="T25" fmla="*/ 210 h 2449"/>
                <a:gd name="T26" fmla="*/ 1038 w 2449"/>
                <a:gd name="T27" fmla="*/ 14 h 2449"/>
                <a:gd name="T28" fmla="*/ 1341 w 2449"/>
                <a:gd name="T29" fmla="*/ 798 h 2449"/>
                <a:gd name="T30" fmla="*/ 1532 w 2449"/>
                <a:gd name="T31" fmla="*/ 875 h 2449"/>
                <a:gd name="T32" fmla="*/ 1663 w 2449"/>
                <a:gd name="T33" fmla="*/ 1009 h 2449"/>
                <a:gd name="T34" fmla="*/ 1713 w 2449"/>
                <a:gd name="T35" fmla="*/ 1179 h 2449"/>
                <a:gd name="T36" fmla="*/ 1656 w 2449"/>
                <a:gd name="T37" fmla="*/ 1362 h 2449"/>
                <a:gd name="T38" fmla="*/ 1391 w 2449"/>
                <a:gd name="T39" fmla="*/ 1548 h 2449"/>
                <a:gd name="T40" fmla="*/ 1192 w 2449"/>
                <a:gd name="T41" fmla="*/ 1573 h 2449"/>
                <a:gd name="T42" fmla="*/ 982 w 2449"/>
                <a:gd name="T43" fmla="*/ 1526 h 2449"/>
                <a:gd name="T44" fmla="*/ 821 w 2449"/>
                <a:gd name="T45" fmla="*/ 1415 h 2449"/>
                <a:gd name="T46" fmla="*/ 732 w 2449"/>
                <a:gd name="T47" fmla="*/ 1259 h 2449"/>
                <a:gd name="T48" fmla="*/ 738 w 2449"/>
                <a:gd name="T49" fmla="*/ 1081 h 2449"/>
                <a:gd name="T50" fmla="*/ 835 w 2449"/>
                <a:gd name="T51" fmla="*/ 929 h 2449"/>
                <a:gd name="T52" fmla="*/ 1003 w 2449"/>
                <a:gd name="T53" fmla="*/ 824 h 2449"/>
                <a:gd name="T54" fmla="*/ 1218 w 2449"/>
                <a:gd name="T55" fmla="*/ 785 h 2449"/>
                <a:gd name="T56" fmla="*/ 1511 w 2449"/>
                <a:gd name="T57" fmla="*/ 1150 h 2449"/>
                <a:gd name="T58" fmla="*/ 1506 w 2449"/>
                <a:gd name="T59" fmla="*/ 1200 h 2449"/>
                <a:gd name="T60" fmla="*/ 1452 w 2449"/>
                <a:gd name="T61" fmla="*/ 1223 h 2449"/>
                <a:gd name="T62" fmla="*/ 1409 w 2449"/>
                <a:gd name="T63" fmla="*/ 1176 h 2449"/>
                <a:gd name="T64" fmla="*/ 1442 w 2449"/>
                <a:gd name="T65" fmla="*/ 1122 h 2449"/>
                <a:gd name="T66" fmla="*/ 1234 w 2449"/>
                <a:gd name="T67" fmla="*/ 1122 h 2449"/>
                <a:gd name="T68" fmla="*/ 1266 w 2449"/>
                <a:gd name="T69" fmla="*/ 1176 h 2449"/>
                <a:gd name="T70" fmla="*/ 1224 w 2449"/>
                <a:gd name="T71" fmla="*/ 1223 h 2449"/>
                <a:gd name="T72" fmla="*/ 1169 w 2449"/>
                <a:gd name="T73" fmla="*/ 1200 h 2449"/>
                <a:gd name="T74" fmla="*/ 1164 w 2449"/>
                <a:gd name="T75" fmla="*/ 1150 h 2449"/>
                <a:gd name="T76" fmla="*/ 964 w 2449"/>
                <a:gd name="T77" fmla="*/ 1117 h 2449"/>
                <a:gd name="T78" fmla="*/ 1016 w 2449"/>
                <a:gd name="T79" fmla="*/ 1155 h 2449"/>
                <a:gd name="T80" fmla="*/ 1003 w 2449"/>
                <a:gd name="T81" fmla="*/ 1208 h 2449"/>
                <a:gd name="T82" fmla="*/ 949 w 2449"/>
                <a:gd name="T83" fmla="*/ 1221 h 2449"/>
                <a:gd name="T84" fmla="*/ 911 w 2449"/>
                <a:gd name="T85" fmla="*/ 1171 h 2449"/>
                <a:gd name="T86" fmla="*/ 949 w 2449"/>
                <a:gd name="T87" fmla="*/ 1120 h 2449"/>
                <a:gd name="T88" fmla="*/ 1433 w 2449"/>
                <a:gd name="T89" fmla="*/ 413 h 2449"/>
                <a:gd name="T90" fmla="*/ 1757 w 2449"/>
                <a:gd name="T91" fmla="*/ 579 h 2449"/>
                <a:gd name="T92" fmla="*/ 1979 w 2449"/>
                <a:gd name="T93" fmla="*/ 861 h 2449"/>
                <a:gd name="T94" fmla="*/ 2062 w 2449"/>
                <a:gd name="T95" fmla="*/ 1224 h 2449"/>
                <a:gd name="T96" fmla="*/ 1979 w 2449"/>
                <a:gd name="T97" fmla="*/ 1588 h 2449"/>
                <a:gd name="T98" fmla="*/ 1757 w 2449"/>
                <a:gd name="T99" fmla="*/ 1871 h 2449"/>
                <a:gd name="T100" fmla="*/ 1433 w 2449"/>
                <a:gd name="T101" fmla="*/ 2035 h 2449"/>
                <a:gd name="T102" fmla="*/ 1056 w 2449"/>
                <a:gd name="T103" fmla="*/ 2046 h 2449"/>
                <a:gd name="T104" fmla="*/ 723 w 2449"/>
                <a:gd name="T105" fmla="*/ 1895 h 2449"/>
                <a:gd name="T106" fmla="*/ 488 w 2449"/>
                <a:gd name="T107" fmla="*/ 1624 h 2449"/>
                <a:gd name="T108" fmla="*/ 388 w 2449"/>
                <a:gd name="T109" fmla="*/ 1268 h 2449"/>
                <a:gd name="T110" fmla="*/ 453 w 2449"/>
                <a:gd name="T111" fmla="*/ 899 h 2449"/>
                <a:gd name="T112" fmla="*/ 662 w 2449"/>
                <a:gd name="T113" fmla="*/ 605 h 2449"/>
                <a:gd name="T114" fmla="*/ 975 w 2449"/>
                <a:gd name="T115" fmla="*/ 425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9" h="2449">
                  <a:moveTo>
                    <a:pt x="1225" y="0"/>
                  </a:moveTo>
                  <a:lnTo>
                    <a:pt x="1287" y="2"/>
                  </a:lnTo>
                  <a:lnTo>
                    <a:pt x="1350" y="7"/>
                  </a:lnTo>
                  <a:lnTo>
                    <a:pt x="1411" y="14"/>
                  </a:lnTo>
                  <a:lnTo>
                    <a:pt x="1471" y="25"/>
                  </a:lnTo>
                  <a:lnTo>
                    <a:pt x="1530" y="39"/>
                  </a:lnTo>
                  <a:lnTo>
                    <a:pt x="1589" y="55"/>
                  </a:lnTo>
                  <a:lnTo>
                    <a:pt x="1645" y="74"/>
                  </a:lnTo>
                  <a:lnTo>
                    <a:pt x="1701" y="97"/>
                  </a:lnTo>
                  <a:lnTo>
                    <a:pt x="1755" y="121"/>
                  </a:lnTo>
                  <a:lnTo>
                    <a:pt x="1808" y="148"/>
                  </a:lnTo>
                  <a:lnTo>
                    <a:pt x="1859" y="177"/>
                  </a:lnTo>
                  <a:lnTo>
                    <a:pt x="1909" y="210"/>
                  </a:lnTo>
                  <a:lnTo>
                    <a:pt x="1957" y="244"/>
                  </a:lnTo>
                  <a:lnTo>
                    <a:pt x="2003" y="280"/>
                  </a:lnTo>
                  <a:lnTo>
                    <a:pt x="2048" y="319"/>
                  </a:lnTo>
                  <a:lnTo>
                    <a:pt x="2090" y="359"/>
                  </a:lnTo>
                  <a:lnTo>
                    <a:pt x="2130" y="401"/>
                  </a:lnTo>
                  <a:lnTo>
                    <a:pt x="2170" y="446"/>
                  </a:lnTo>
                  <a:lnTo>
                    <a:pt x="2206" y="492"/>
                  </a:lnTo>
                  <a:lnTo>
                    <a:pt x="2239" y="541"/>
                  </a:lnTo>
                  <a:lnTo>
                    <a:pt x="2272" y="590"/>
                  </a:lnTo>
                  <a:lnTo>
                    <a:pt x="2301" y="641"/>
                  </a:lnTo>
                  <a:lnTo>
                    <a:pt x="2328" y="694"/>
                  </a:lnTo>
                  <a:lnTo>
                    <a:pt x="2352" y="748"/>
                  </a:lnTo>
                  <a:lnTo>
                    <a:pt x="2375" y="804"/>
                  </a:lnTo>
                  <a:lnTo>
                    <a:pt x="2394" y="860"/>
                  </a:lnTo>
                  <a:lnTo>
                    <a:pt x="2411" y="919"/>
                  </a:lnTo>
                  <a:lnTo>
                    <a:pt x="2424" y="978"/>
                  </a:lnTo>
                  <a:lnTo>
                    <a:pt x="2435" y="1038"/>
                  </a:lnTo>
                  <a:lnTo>
                    <a:pt x="2442" y="1099"/>
                  </a:lnTo>
                  <a:lnTo>
                    <a:pt x="2447" y="1162"/>
                  </a:lnTo>
                  <a:lnTo>
                    <a:pt x="2449" y="1224"/>
                  </a:lnTo>
                  <a:lnTo>
                    <a:pt x="2447" y="1288"/>
                  </a:lnTo>
                  <a:lnTo>
                    <a:pt x="2442" y="1349"/>
                  </a:lnTo>
                  <a:lnTo>
                    <a:pt x="2435" y="1411"/>
                  </a:lnTo>
                  <a:lnTo>
                    <a:pt x="2424" y="1472"/>
                  </a:lnTo>
                  <a:lnTo>
                    <a:pt x="2411" y="1530"/>
                  </a:lnTo>
                  <a:lnTo>
                    <a:pt x="2394" y="1589"/>
                  </a:lnTo>
                  <a:lnTo>
                    <a:pt x="2375" y="1645"/>
                  </a:lnTo>
                  <a:lnTo>
                    <a:pt x="2352" y="1701"/>
                  </a:lnTo>
                  <a:lnTo>
                    <a:pt x="2328" y="1755"/>
                  </a:lnTo>
                  <a:lnTo>
                    <a:pt x="2301" y="1807"/>
                  </a:lnTo>
                  <a:lnTo>
                    <a:pt x="2272" y="1859"/>
                  </a:lnTo>
                  <a:lnTo>
                    <a:pt x="2239" y="1909"/>
                  </a:lnTo>
                  <a:lnTo>
                    <a:pt x="2206" y="1957"/>
                  </a:lnTo>
                  <a:lnTo>
                    <a:pt x="2170" y="2003"/>
                  </a:lnTo>
                  <a:lnTo>
                    <a:pt x="2130" y="2048"/>
                  </a:lnTo>
                  <a:lnTo>
                    <a:pt x="2090" y="2090"/>
                  </a:lnTo>
                  <a:lnTo>
                    <a:pt x="2048" y="2130"/>
                  </a:lnTo>
                  <a:lnTo>
                    <a:pt x="2003" y="2170"/>
                  </a:lnTo>
                  <a:lnTo>
                    <a:pt x="1957" y="2206"/>
                  </a:lnTo>
                  <a:lnTo>
                    <a:pt x="1909" y="2240"/>
                  </a:lnTo>
                  <a:lnTo>
                    <a:pt x="1859" y="2271"/>
                  </a:lnTo>
                  <a:lnTo>
                    <a:pt x="1808" y="2301"/>
                  </a:lnTo>
                  <a:lnTo>
                    <a:pt x="1755" y="2328"/>
                  </a:lnTo>
                  <a:lnTo>
                    <a:pt x="1701" y="2353"/>
                  </a:lnTo>
                  <a:lnTo>
                    <a:pt x="1645" y="2374"/>
                  </a:lnTo>
                  <a:lnTo>
                    <a:pt x="1589" y="2394"/>
                  </a:lnTo>
                  <a:lnTo>
                    <a:pt x="1530" y="2411"/>
                  </a:lnTo>
                  <a:lnTo>
                    <a:pt x="1471" y="2424"/>
                  </a:lnTo>
                  <a:lnTo>
                    <a:pt x="1411" y="2435"/>
                  </a:lnTo>
                  <a:lnTo>
                    <a:pt x="1350" y="2443"/>
                  </a:lnTo>
                  <a:lnTo>
                    <a:pt x="1287" y="2447"/>
                  </a:lnTo>
                  <a:lnTo>
                    <a:pt x="1225" y="2449"/>
                  </a:lnTo>
                  <a:lnTo>
                    <a:pt x="1161" y="2447"/>
                  </a:lnTo>
                  <a:lnTo>
                    <a:pt x="1100" y="2443"/>
                  </a:lnTo>
                  <a:lnTo>
                    <a:pt x="1038" y="2435"/>
                  </a:lnTo>
                  <a:lnTo>
                    <a:pt x="977" y="2424"/>
                  </a:lnTo>
                  <a:lnTo>
                    <a:pt x="918" y="2411"/>
                  </a:lnTo>
                  <a:lnTo>
                    <a:pt x="860" y="2394"/>
                  </a:lnTo>
                  <a:lnTo>
                    <a:pt x="804" y="2374"/>
                  </a:lnTo>
                  <a:lnTo>
                    <a:pt x="747" y="2353"/>
                  </a:lnTo>
                  <a:lnTo>
                    <a:pt x="694" y="2328"/>
                  </a:lnTo>
                  <a:lnTo>
                    <a:pt x="641" y="2301"/>
                  </a:lnTo>
                  <a:lnTo>
                    <a:pt x="589" y="2271"/>
                  </a:lnTo>
                  <a:lnTo>
                    <a:pt x="540" y="2240"/>
                  </a:lnTo>
                  <a:lnTo>
                    <a:pt x="492" y="2206"/>
                  </a:lnTo>
                  <a:lnTo>
                    <a:pt x="446" y="2170"/>
                  </a:lnTo>
                  <a:lnTo>
                    <a:pt x="401" y="2130"/>
                  </a:lnTo>
                  <a:lnTo>
                    <a:pt x="359" y="2090"/>
                  </a:lnTo>
                  <a:lnTo>
                    <a:pt x="318" y="2048"/>
                  </a:lnTo>
                  <a:lnTo>
                    <a:pt x="279" y="2003"/>
                  </a:lnTo>
                  <a:lnTo>
                    <a:pt x="243" y="1957"/>
                  </a:lnTo>
                  <a:lnTo>
                    <a:pt x="209" y="1909"/>
                  </a:lnTo>
                  <a:lnTo>
                    <a:pt x="178" y="1859"/>
                  </a:lnTo>
                  <a:lnTo>
                    <a:pt x="148" y="1807"/>
                  </a:lnTo>
                  <a:lnTo>
                    <a:pt x="121" y="1755"/>
                  </a:lnTo>
                  <a:lnTo>
                    <a:pt x="96" y="1701"/>
                  </a:lnTo>
                  <a:lnTo>
                    <a:pt x="75" y="1645"/>
                  </a:lnTo>
                  <a:lnTo>
                    <a:pt x="55" y="1589"/>
                  </a:lnTo>
                  <a:lnTo>
                    <a:pt x="38" y="1530"/>
                  </a:lnTo>
                  <a:lnTo>
                    <a:pt x="25" y="1472"/>
                  </a:lnTo>
                  <a:lnTo>
                    <a:pt x="14" y="1411"/>
                  </a:lnTo>
                  <a:lnTo>
                    <a:pt x="6" y="1349"/>
                  </a:lnTo>
                  <a:lnTo>
                    <a:pt x="2" y="1288"/>
                  </a:lnTo>
                  <a:lnTo>
                    <a:pt x="0" y="1224"/>
                  </a:lnTo>
                  <a:lnTo>
                    <a:pt x="2" y="1162"/>
                  </a:lnTo>
                  <a:lnTo>
                    <a:pt x="6" y="1099"/>
                  </a:lnTo>
                  <a:lnTo>
                    <a:pt x="14" y="1038"/>
                  </a:lnTo>
                  <a:lnTo>
                    <a:pt x="25" y="978"/>
                  </a:lnTo>
                  <a:lnTo>
                    <a:pt x="38" y="919"/>
                  </a:lnTo>
                  <a:lnTo>
                    <a:pt x="55" y="860"/>
                  </a:lnTo>
                  <a:lnTo>
                    <a:pt x="75" y="804"/>
                  </a:lnTo>
                  <a:lnTo>
                    <a:pt x="96" y="748"/>
                  </a:lnTo>
                  <a:lnTo>
                    <a:pt x="121" y="694"/>
                  </a:lnTo>
                  <a:lnTo>
                    <a:pt x="148" y="641"/>
                  </a:lnTo>
                  <a:lnTo>
                    <a:pt x="178" y="590"/>
                  </a:lnTo>
                  <a:lnTo>
                    <a:pt x="209" y="541"/>
                  </a:lnTo>
                  <a:lnTo>
                    <a:pt x="243" y="492"/>
                  </a:lnTo>
                  <a:lnTo>
                    <a:pt x="279" y="446"/>
                  </a:lnTo>
                  <a:lnTo>
                    <a:pt x="318" y="401"/>
                  </a:lnTo>
                  <a:lnTo>
                    <a:pt x="359" y="359"/>
                  </a:lnTo>
                  <a:lnTo>
                    <a:pt x="401" y="319"/>
                  </a:lnTo>
                  <a:lnTo>
                    <a:pt x="446" y="280"/>
                  </a:lnTo>
                  <a:lnTo>
                    <a:pt x="492" y="244"/>
                  </a:lnTo>
                  <a:lnTo>
                    <a:pt x="540" y="210"/>
                  </a:lnTo>
                  <a:lnTo>
                    <a:pt x="589" y="177"/>
                  </a:lnTo>
                  <a:lnTo>
                    <a:pt x="641" y="148"/>
                  </a:lnTo>
                  <a:lnTo>
                    <a:pt x="694" y="121"/>
                  </a:lnTo>
                  <a:lnTo>
                    <a:pt x="747" y="97"/>
                  </a:lnTo>
                  <a:lnTo>
                    <a:pt x="804" y="74"/>
                  </a:lnTo>
                  <a:lnTo>
                    <a:pt x="860" y="55"/>
                  </a:lnTo>
                  <a:lnTo>
                    <a:pt x="918" y="39"/>
                  </a:lnTo>
                  <a:lnTo>
                    <a:pt x="977" y="25"/>
                  </a:lnTo>
                  <a:lnTo>
                    <a:pt x="1038" y="14"/>
                  </a:lnTo>
                  <a:lnTo>
                    <a:pt x="1100" y="7"/>
                  </a:lnTo>
                  <a:lnTo>
                    <a:pt x="1161" y="2"/>
                  </a:lnTo>
                  <a:lnTo>
                    <a:pt x="1225" y="0"/>
                  </a:lnTo>
                  <a:close/>
                  <a:moveTo>
                    <a:pt x="1218" y="785"/>
                  </a:moveTo>
                  <a:lnTo>
                    <a:pt x="1243" y="786"/>
                  </a:lnTo>
                  <a:lnTo>
                    <a:pt x="1268" y="787"/>
                  </a:lnTo>
                  <a:lnTo>
                    <a:pt x="1293" y="790"/>
                  </a:lnTo>
                  <a:lnTo>
                    <a:pt x="1317" y="793"/>
                  </a:lnTo>
                  <a:lnTo>
                    <a:pt x="1341" y="798"/>
                  </a:lnTo>
                  <a:lnTo>
                    <a:pt x="1365" y="803"/>
                  </a:lnTo>
                  <a:lnTo>
                    <a:pt x="1388" y="809"/>
                  </a:lnTo>
                  <a:lnTo>
                    <a:pt x="1410" y="816"/>
                  </a:lnTo>
                  <a:lnTo>
                    <a:pt x="1432" y="824"/>
                  </a:lnTo>
                  <a:lnTo>
                    <a:pt x="1454" y="833"/>
                  </a:lnTo>
                  <a:lnTo>
                    <a:pt x="1474" y="842"/>
                  </a:lnTo>
                  <a:lnTo>
                    <a:pt x="1494" y="852"/>
                  </a:lnTo>
                  <a:lnTo>
                    <a:pt x="1513" y="863"/>
                  </a:lnTo>
                  <a:lnTo>
                    <a:pt x="1532" y="875"/>
                  </a:lnTo>
                  <a:lnTo>
                    <a:pt x="1550" y="888"/>
                  </a:lnTo>
                  <a:lnTo>
                    <a:pt x="1568" y="901"/>
                  </a:lnTo>
                  <a:lnTo>
                    <a:pt x="1584" y="914"/>
                  </a:lnTo>
                  <a:lnTo>
                    <a:pt x="1600" y="929"/>
                  </a:lnTo>
                  <a:lnTo>
                    <a:pt x="1614" y="943"/>
                  </a:lnTo>
                  <a:lnTo>
                    <a:pt x="1628" y="959"/>
                  </a:lnTo>
                  <a:lnTo>
                    <a:pt x="1641" y="975"/>
                  </a:lnTo>
                  <a:lnTo>
                    <a:pt x="1652" y="991"/>
                  </a:lnTo>
                  <a:lnTo>
                    <a:pt x="1663" y="1009"/>
                  </a:lnTo>
                  <a:lnTo>
                    <a:pt x="1674" y="1026"/>
                  </a:lnTo>
                  <a:lnTo>
                    <a:pt x="1683" y="1044"/>
                  </a:lnTo>
                  <a:lnTo>
                    <a:pt x="1691" y="1062"/>
                  </a:lnTo>
                  <a:lnTo>
                    <a:pt x="1697" y="1081"/>
                  </a:lnTo>
                  <a:lnTo>
                    <a:pt x="1703" y="1099"/>
                  </a:lnTo>
                  <a:lnTo>
                    <a:pt x="1707" y="1120"/>
                  </a:lnTo>
                  <a:lnTo>
                    <a:pt x="1710" y="1139"/>
                  </a:lnTo>
                  <a:lnTo>
                    <a:pt x="1712" y="1159"/>
                  </a:lnTo>
                  <a:lnTo>
                    <a:pt x="1713" y="1179"/>
                  </a:lnTo>
                  <a:lnTo>
                    <a:pt x="1712" y="1201"/>
                  </a:lnTo>
                  <a:lnTo>
                    <a:pt x="1710" y="1222"/>
                  </a:lnTo>
                  <a:lnTo>
                    <a:pt x="1706" y="1244"/>
                  </a:lnTo>
                  <a:lnTo>
                    <a:pt x="1701" y="1265"/>
                  </a:lnTo>
                  <a:lnTo>
                    <a:pt x="1695" y="1285"/>
                  </a:lnTo>
                  <a:lnTo>
                    <a:pt x="1687" y="1305"/>
                  </a:lnTo>
                  <a:lnTo>
                    <a:pt x="1678" y="1324"/>
                  </a:lnTo>
                  <a:lnTo>
                    <a:pt x="1667" y="1343"/>
                  </a:lnTo>
                  <a:lnTo>
                    <a:pt x="1656" y="1362"/>
                  </a:lnTo>
                  <a:lnTo>
                    <a:pt x="1643" y="1380"/>
                  </a:lnTo>
                  <a:lnTo>
                    <a:pt x="1630" y="1397"/>
                  </a:lnTo>
                  <a:lnTo>
                    <a:pt x="1615" y="1414"/>
                  </a:lnTo>
                  <a:lnTo>
                    <a:pt x="1600" y="1430"/>
                  </a:lnTo>
                  <a:lnTo>
                    <a:pt x="1583" y="1445"/>
                  </a:lnTo>
                  <a:lnTo>
                    <a:pt x="1566" y="1459"/>
                  </a:lnTo>
                  <a:lnTo>
                    <a:pt x="1546" y="1474"/>
                  </a:lnTo>
                  <a:lnTo>
                    <a:pt x="1577" y="1718"/>
                  </a:lnTo>
                  <a:lnTo>
                    <a:pt x="1391" y="1548"/>
                  </a:lnTo>
                  <a:lnTo>
                    <a:pt x="1371" y="1554"/>
                  </a:lnTo>
                  <a:lnTo>
                    <a:pt x="1350" y="1559"/>
                  </a:lnTo>
                  <a:lnTo>
                    <a:pt x="1329" y="1563"/>
                  </a:lnTo>
                  <a:lnTo>
                    <a:pt x="1307" y="1567"/>
                  </a:lnTo>
                  <a:lnTo>
                    <a:pt x="1285" y="1569"/>
                  </a:lnTo>
                  <a:lnTo>
                    <a:pt x="1263" y="1571"/>
                  </a:lnTo>
                  <a:lnTo>
                    <a:pt x="1240" y="1573"/>
                  </a:lnTo>
                  <a:lnTo>
                    <a:pt x="1218" y="1573"/>
                  </a:lnTo>
                  <a:lnTo>
                    <a:pt x="1192" y="1573"/>
                  </a:lnTo>
                  <a:lnTo>
                    <a:pt x="1167" y="1571"/>
                  </a:lnTo>
                  <a:lnTo>
                    <a:pt x="1142" y="1569"/>
                  </a:lnTo>
                  <a:lnTo>
                    <a:pt x="1118" y="1565"/>
                  </a:lnTo>
                  <a:lnTo>
                    <a:pt x="1093" y="1561"/>
                  </a:lnTo>
                  <a:lnTo>
                    <a:pt x="1070" y="1556"/>
                  </a:lnTo>
                  <a:lnTo>
                    <a:pt x="1047" y="1549"/>
                  </a:lnTo>
                  <a:lnTo>
                    <a:pt x="1025" y="1542"/>
                  </a:lnTo>
                  <a:lnTo>
                    <a:pt x="1003" y="1535"/>
                  </a:lnTo>
                  <a:lnTo>
                    <a:pt x="982" y="1526"/>
                  </a:lnTo>
                  <a:lnTo>
                    <a:pt x="960" y="1517"/>
                  </a:lnTo>
                  <a:lnTo>
                    <a:pt x="940" y="1506"/>
                  </a:lnTo>
                  <a:lnTo>
                    <a:pt x="921" y="1495"/>
                  </a:lnTo>
                  <a:lnTo>
                    <a:pt x="903" y="1484"/>
                  </a:lnTo>
                  <a:lnTo>
                    <a:pt x="885" y="1472"/>
                  </a:lnTo>
                  <a:lnTo>
                    <a:pt x="868" y="1458"/>
                  </a:lnTo>
                  <a:lnTo>
                    <a:pt x="851" y="1444"/>
                  </a:lnTo>
                  <a:lnTo>
                    <a:pt x="835" y="1430"/>
                  </a:lnTo>
                  <a:lnTo>
                    <a:pt x="821" y="1415"/>
                  </a:lnTo>
                  <a:lnTo>
                    <a:pt x="807" y="1400"/>
                  </a:lnTo>
                  <a:lnTo>
                    <a:pt x="794" y="1384"/>
                  </a:lnTo>
                  <a:lnTo>
                    <a:pt x="782" y="1368"/>
                  </a:lnTo>
                  <a:lnTo>
                    <a:pt x="771" y="1351"/>
                  </a:lnTo>
                  <a:lnTo>
                    <a:pt x="762" y="1332"/>
                  </a:lnTo>
                  <a:lnTo>
                    <a:pt x="753" y="1315"/>
                  </a:lnTo>
                  <a:lnTo>
                    <a:pt x="744" y="1296"/>
                  </a:lnTo>
                  <a:lnTo>
                    <a:pt x="738" y="1278"/>
                  </a:lnTo>
                  <a:lnTo>
                    <a:pt x="732" y="1259"/>
                  </a:lnTo>
                  <a:lnTo>
                    <a:pt x="728" y="1240"/>
                  </a:lnTo>
                  <a:lnTo>
                    <a:pt x="725" y="1219"/>
                  </a:lnTo>
                  <a:lnTo>
                    <a:pt x="723" y="1199"/>
                  </a:lnTo>
                  <a:lnTo>
                    <a:pt x="722" y="1179"/>
                  </a:lnTo>
                  <a:lnTo>
                    <a:pt x="723" y="1159"/>
                  </a:lnTo>
                  <a:lnTo>
                    <a:pt x="725" y="1139"/>
                  </a:lnTo>
                  <a:lnTo>
                    <a:pt x="728" y="1120"/>
                  </a:lnTo>
                  <a:lnTo>
                    <a:pt x="732" y="1099"/>
                  </a:lnTo>
                  <a:lnTo>
                    <a:pt x="738" y="1081"/>
                  </a:lnTo>
                  <a:lnTo>
                    <a:pt x="744" y="1062"/>
                  </a:lnTo>
                  <a:lnTo>
                    <a:pt x="753" y="1044"/>
                  </a:lnTo>
                  <a:lnTo>
                    <a:pt x="762" y="1026"/>
                  </a:lnTo>
                  <a:lnTo>
                    <a:pt x="771" y="1009"/>
                  </a:lnTo>
                  <a:lnTo>
                    <a:pt x="782" y="991"/>
                  </a:lnTo>
                  <a:lnTo>
                    <a:pt x="794" y="975"/>
                  </a:lnTo>
                  <a:lnTo>
                    <a:pt x="807" y="959"/>
                  </a:lnTo>
                  <a:lnTo>
                    <a:pt x="821" y="943"/>
                  </a:lnTo>
                  <a:lnTo>
                    <a:pt x="835" y="929"/>
                  </a:lnTo>
                  <a:lnTo>
                    <a:pt x="851" y="914"/>
                  </a:lnTo>
                  <a:lnTo>
                    <a:pt x="868" y="901"/>
                  </a:lnTo>
                  <a:lnTo>
                    <a:pt x="885" y="888"/>
                  </a:lnTo>
                  <a:lnTo>
                    <a:pt x="903" y="875"/>
                  </a:lnTo>
                  <a:lnTo>
                    <a:pt x="921" y="863"/>
                  </a:lnTo>
                  <a:lnTo>
                    <a:pt x="940" y="852"/>
                  </a:lnTo>
                  <a:lnTo>
                    <a:pt x="960" y="842"/>
                  </a:lnTo>
                  <a:lnTo>
                    <a:pt x="982" y="833"/>
                  </a:lnTo>
                  <a:lnTo>
                    <a:pt x="1003" y="824"/>
                  </a:lnTo>
                  <a:lnTo>
                    <a:pt x="1025" y="816"/>
                  </a:lnTo>
                  <a:lnTo>
                    <a:pt x="1047" y="809"/>
                  </a:lnTo>
                  <a:lnTo>
                    <a:pt x="1070" y="803"/>
                  </a:lnTo>
                  <a:lnTo>
                    <a:pt x="1093" y="798"/>
                  </a:lnTo>
                  <a:lnTo>
                    <a:pt x="1118" y="793"/>
                  </a:lnTo>
                  <a:lnTo>
                    <a:pt x="1142" y="790"/>
                  </a:lnTo>
                  <a:lnTo>
                    <a:pt x="1167" y="787"/>
                  </a:lnTo>
                  <a:lnTo>
                    <a:pt x="1192" y="786"/>
                  </a:lnTo>
                  <a:lnTo>
                    <a:pt x="1218" y="785"/>
                  </a:lnTo>
                  <a:close/>
                  <a:moveTo>
                    <a:pt x="1462" y="1117"/>
                  </a:moveTo>
                  <a:lnTo>
                    <a:pt x="1468" y="1117"/>
                  </a:lnTo>
                  <a:lnTo>
                    <a:pt x="1473" y="1119"/>
                  </a:lnTo>
                  <a:lnTo>
                    <a:pt x="1478" y="1120"/>
                  </a:lnTo>
                  <a:lnTo>
                    <a:pt x="1483" y="1122"/>
                  </a:lnTo>
                  <a:lnTo>
                    <a:pt x="1492" y="1127"/>
                  </a:lnTo>
                  <a:lnTo>
                    <a:pt x="1500" y="1133"/>
                  </a:lnTo>
                  <a:lnTo>
                    <a:pt x="1506" y="1141"/>
                  </a:lnTo>
                  <a:lnTo>
                    <a:pt x="1511" y="1150"/>
                  </a:lnTo>
                  <a:lnTo>
                    <a:pt x="1513" y="1155"/>
                  </a:lnTo>
                  <a:lnTo>
                    <a:pt x="1514" y="1160"/>
                  </a:lnTo>
                  <a:lnTo>
                    <a:pt x="1515" y="1165"/>
                  </a:lnTo>
                  <a:lnTo>
                    <a:pt x="1515" y="1171"/>
                  </a:lnTo>
                  <a:lnTo>
                    <a:pt x="1515" y="1176"/>
                  </a:lnTo>
                  <a:lnTo>
                    <a:pt x="1514" y="1182"/>
                  </a:lnTo>
                  <a:lnTo>
                    <a:pt x="1513" y="1187"/>
                  </a:lnTo>
                  <a:lnTo>
                    <a:pt x="1511" y="1191"/>
                  </a:lnTo>
                  <a:lnTo>
                    <a:pt x="1506" y="1200"/>
                  </a:lnTo>
                  <a:lnTo>
                    <a:pt x="1500" y="1208"/>
                  </a:lnTo>
                  <a:lnTo>
                    <a:pt x="1492" y="1215"/>
                  </a:lnTo>
                  <a:lnTo>
                    <a:pt x="1483" y="1220"/>
                  </a:lnTo>
                  <a:lnTo>
                    <a:pt x="1478" y="1221"/>
                  </a:lnTo>
                  <a:lnTo>
                    <a:pt x="1473" y="1223"/>
                  </a:lnTo>
                  <a:lnTo>
                    <a:pt x="1468" y="1224"/>
                  </a:lnTo>
                  <a:lnTo>
                    <a:pt x="1462" y="1224"/>
                  </a:lnTo>
                  <a:lnTo>
                    <a:pt x="1457" y="1224"/>
                  </a:lnTo>
                  <a:lnTo>
                    <a:pt x="1452" y="1223"/>
                  </a:lnTo>
                  <a:lnTo>
                    <a:pt x="1446" y="1221"/>
                  </a:lnTo>
                  <a:lnTo>
                    <a:pt x="1442" y="1220"/>
                  </a:lnTo>
                  <a:lnTo>
                    <a:pt x="1432" y="1215"/>
                  </a:lnTo>
                  <a:lnTo>
                    <a:pt x="1424" y="1208"/>
                  </a:lnTo>
                  <a:lnTo>
                    <a:pt x="1417" y="1200"/>
                  </a:lnTo>
                  <a:lnTo>
                    <a:pt x="1412" y="1191"/>
                  </a:lnTo>
                  <a:lnTo>
                    <a:pt x="1411" y="1187"/>
                  </a:lnTo>
                  <a:lnTo>
                    <a:pt x="1409" y="1182"/>
                  </a:lnTo>
                  <a:lnTo>
                    <a:pt x="1409" y="1176"/>
                  </a:lnTo>
                  <a:lnTo>
                    <a:pt x="1408" y="1171"/>
                  </a:lnTo>
                  <a:lnTo>
                    <a:pt x="1409" y="1165"/>
                  </a:lnTo>
                  <a:lnTo>
                    <a:pt x="1409" y="1160"/>
                  </a:lnTo>
                  <a:lnTo>
                    <a:pt x="1411" y="1155"/>
                  </a:lnTo>
                  <a:lnTo>
                    <a:pt x="1412" y="1150"/>
                  </a:lnTo>
                  <a:lnTo>
                    <a:pt x="1417" y="1141"/>
                  </a:lnTo>
                  <a:lnTo>
                    <a:pt x="1424" y="1133"/>
                  </a:lnTo>
                  <a:lnTo>
                    <a:pt x="1432" y="1127"/>
                  </a:lnTo>
                  <a:lnTo>
                    <a:pt x="1442" y="1122"/>
                  </a:lnTo>
                  <a:lnTo>
                    <a:pt x="1446" y="1120"/>
                  </a:lnTo>
                  <a:lnTo>
                    <a:pt x="1452" y="1119"/>
                  </a:lnTo>
                  <a:lnTo>
                    <a:pt x="1457" y="1117"/>
                  </a:lnTo>
                  <a:lnTo>
                    <a:pt x="1462" y="1117"/>
                  </a:lnTo>
                  <a:close/>
                  <a:moveTo>
                    <a:pt x="1214" y="1117"/>
                  </a:moveTo>
                  <a:lnTo>
                    <a:pt x="1219" y="1117"/>
                  </a:lnTo>
                  <a:lnTo>
                    <a:pt x="1224" y="1119"/>
                  </a:lnTo>
                  <a:lnTo>
                    <a:pt x="1230" y="1120"/>
                  </a:lnTo>
                  <a:lnTo>
                    <a:pt x="1234" y="1122"/>
                  </a:lnTo>
                  <a:lnTo>
                    <a:pt x="1243" y="1127"/>
                  </a:lnTo>
                  <a:lnTo>
                    <a:pt x="1251" y="1133"/>
                  </a:lnTo>
                  <a:lnTo>
                    <a:pt x="1258" y="1141"/>
                  </a:lnTo>
                  <a:lnTo>
                    <a:pt x="1263" y="1150"/>
                  </a:lnTo>
                  <a:lnTo>
                    <a:pt x="1264" y="1155"/>
                  </a:lnTo>
                  <a:lnTo>
                    <a:pt x="1266" y="1160"/>
                  </a:lnTo>
                  <a:lnTo>
                    <a:pt x="1266" y="1165"/>
                  </a:lnTo>
                  <a:lnTo>
                    <a:pt x="1267" y="1171"/>
                  </a:lnTo>
                  <a:lnTo>
                    <a:pt x="1266" y="1176"/>
                  </a:lnTo>
                  <a:lnTo>
                    <a:pt x="1266" y="1182"/>
                  </a:lnTo>
                  <a:lnTo>
                    <a:pt x="1264" y="1187"/>
                  </a:lnTo>
                  <a:lnTo>
                    <a:pt x="1263" y="1191"/>
                  </a:lnTo>
                  <a:lnTo>
                    <a:pt x="1258" y="1200"/>
                  </a:lnTo>
                  <a:lnTo>
                    <a:pt x="1251" y="1208"/>
                  </a:lnTo>
                  <a:lnTo>
                    <a:pt x="1243" y="1215"/>
                  </a:lnTo>
                  <a:lnTo>
                    <a:pt x="1234" y="1220"/>
                  </a:lnTo>
                  <a:lnTo>
                    <a:pt x="1230" y="1221"/>
                  </a:lnTo>
                  <a:lnTo>
                    <a:pt x="1224" y="1223"/>
                  </a:lnTo>
                  <a:lnTo>
                    <a:pt x="1219" y="1224"/>
                  </a:lnTo>
                  <a:lnTo>
                    <a:pt x="1214" y="1224"/>
                  </a:lnTo>
                  <a:lnTo>
                    <a:pt x="1207" y="1224"/>
                  </a:lnTo>
                  <a:lnTo>
                    <a:pt x="1202" y="1223"/>
                  </a:lnTo>
                  <a:lnTo>
                    <a:pt x="1197" y="1221"/>
                  </a:lnTo>
                  <a:lnTo>
                    <a:pt x="1192" y="1220"/>
                  </a:lnTo>
                  <a:lnTo>
                    <a:pt x="1183" y="1215"/>
                  </a:lnTo>
                  <a:lnTo>
                    <a:pt x="1175" y="1208"/>
                  </a:lnTo>
                  <a:lnTo>
                    <a:pt x="1169" y="1200"/>
                  </a:lnTo>
                  <a:lnTo>
                    <a:pt x="1164" y="1191"/>
                  </a:lnTo>
                  <a:lnTo>
                    <a:pt x="1162" y="1187"/>
                  </a:lnTo>
                  <a:lnTo>
                    <a:pt x="1161" y="1182"/>
                  </a:lnTo>
                  <a:lnTo>
                    <a:pt x="1160" y="1176"/>
                  </a:lnTo>
                  <a:lnTo>
                    <a:pt x="1160" y="1171"/>
                  </a:lnTo>
                  <a:lnTo>
                    <a:pt x="1160" y="1165"/>
                  </a:lnTo>
                  <a:lnTo>
                    <a:pt x="1161" y="1160"/>
                  </a:lnTo>
                  <a:lnTo>
                    <a:pt x="1162" y="1155"/>
                  </a:lnTo>
                  <a:lnTo>
                    <a:pt x="1164" y="1150"/>
                  </a:lnTo>
                  <a:lnTo>
                    <a:pt x="1169" y="1141"/>
                  </a:lnTo>
                  <a:lnTo>
                    <a:pt x="1175" y="1133"/>
                  </a:lnTo>
                  <a:lnTo>
                    <a:pt x="1183" y="1127"/>
                  </a:lnTo>
                  <a:lnTo>
                    <a:pt x="1192" y="1122"/>
                  </a:lnTo>
                  <a:lnTo>
                    <a:pt x="1197" y="1120"/>
                  </a:lnTo>
                  <a:lnTo>
                    <a:pt x="1202" y="1119"/>
                  </a:lnTo>
                  <a:lnTo>
                    <a:pt x="1207" y="1117"/>
                  </a:lnTo>
                  <a:lnTo>
                    <a:pt x="1214" y="1117"/>
                  </a:lnTo>
                  <a:close/>
                  <a:moveTo>
                    <a:pt x="964" y="1117"/>
                  </a:moveTo>
                  <a:lnTo>
                    <a:pt x="970" y="1117"/>
                  </a:lnTo>
                  <a:lnTo>
                    <a:pt x="975" y="1119"/>
                  </a:lnTo>
                  <a:lnTo>
                    <a:pt x="981" y="1120"/>
                  </a:lnTo>
                  <a:lnTo>
                    <a:pt x="986" y="1122"/>
                  </a:lnTo>
                  <a:lnTo>
                    <a:pt x="995" y="1127"/>
                  </a:lnTo>
                  <a:lnTo>
                    <a:pt x="1003" y="1133"/>
                  </a:lnTo>
                  <a:lnTo>
                    <a:pt x="1009" y="1141"/>
                  </a:lnTo>
                  <a:lnTo>
                    <a:pt x="1014" y="1150"/>
                  </a:lnTo>
                  <a:lnTo>
                    <a:pt x="1016" y="1155"/>
                  </a:lnTo>
                  <a:lnTo>
                    <a:pt x="1017" y="1160"/>
                  </a:lnTo>
                  <a:lnTo>
                    <a:pt x="1018" y="1165"/>
                  </a:lnTo>
                  <a:lnTo>
                    <a:pt x="1018" y="1171"/>
                  </a:lnTo>
                  <a:lnTo>
                    <a:pt x="1018" y="1176"/>
                  </a:lnTo>
                  <a:lnTo>
                    <a:pt x="1017" y="1182"/>
                  </a:lnTo>
                  <a:lnTo>
                    <a:pt x="1016" y="1187"/>
                  </a:lnTo>
                  <a:lnTo>
                    <a:pt x="1014" y="1191"/>
                  </a:lnTo>
                  <a:lnTo>
                    <a:pt x="1009" y="1200"/>
                  </a:lnTo>
                  <a:lnTo>
                    <a:pt x="1003" y="1208"/>
                  </a:lnTo>
                  <a:lnTo>
                    <a:pt x="995" y="1215"/>
                  </a:lnTo>
                  <a:lnTo>
                    <a:pt x="986" y="1220"/>
                  </a:lnTo>
                  <a:lnTo>
                    <a:pt x="981" y="1221"/>
                  </a:lnTo>
                  <a:lnTo>
                    <a:pt x="975" y="1223"/>
                  </a:lnTo>
                  <a:lnTo>
                    <a:pt x="970" y="1224"/>
                  </a:lnTo>
                  <a:lnTo>
                    <a:pt x="964" y="1224"/>
                  </a:lnTo>
                  <a:lnTo>
                    <a:pt x="959" y="1224"/>
                  </a:lnTo>
                  <a:lnTo>
                    <a:pt x="954" y="1223"/>
                  </a:lnTo>
                  <a:lnTo>
                    <a:pt x="949" y="1221"/>
                  </a:lnTo>
                  <a:lnTo>
                    <a:pt x="944" y="1220"/>
                  </a:lnTo>
                  <a:lnTo>
                    <a:pt x="935" y="1215"/>
                  </a:lnTo>
                  <a:lnTo>
                    <a:pt x="927" y="1208"/>
                  </a:lnTo>
                  <a:lnTo>
                    <a:pt x="920" y="1200"/>
                  </a:lnTo>
                  <a:lnTo>
                    <a:pt x="916" y="1191"/>
                  </a:lnTo>
                  <a:lnTo>
                    <a:pt x="914" y="1187"/>
                  </a:lnTo>
                  <a:lnTo>
                    <a:pt x="912" y="1182"/>
                  </a:lnTo>
                  <a:lnTo>
                    <a:pt x="912" y="1176"/>
                  </a:lnTo>
                  <a:lnTo>
                    <a:pt x="911" y="1171"/>
                  </a:lnTo>
                  <a:lnTo>
                    <a:pt x="912" y="1165"/>
                  </a:lnTo>
                  <a:lnTo>
                    <a:pt x="912" y="1160"/>
                  </a:lnTo>
                  <a:lnTo>
                    <a:pt x="914" y="1155"/>
                  </a:lnTo>
                  <a:lnTo>
                    <a:pt x="916" y="1150"/>
                  </a:lnTo>
                  <a:lnTo>
                    <a:pt x="920" y="1141"/>
                  </a:lnTo>
                  <a:lnTo>
                    <a:pt x="927" y="1133"/>
                  </a:lnTo>
                  <a:lnTo>
                    <a:pt x="935" y="1127"/>
                  </a:lnTo>
                  <a:lnTo>
                    <a:pt x="944" y="1122"/>
                  </a:lnTo>
                  <a:lnTo>
                    <a:pt x="949" y="1120"/>
                  </a:lnTo>
                  <a:lnTo>
                    <a:pt x="954" y="1119"/>
                  </a:lnTo>
                  <a:lnTo>
                    <a:pt x="959" y="1117"/>
                  </a:lnTo>
                  <a:lnTo>
                    <a:pt x="964" y="1117"/>
                  </a:lnTo>
                  <a:close/>
                  <a:moveTo>
                    <a:pt x="1225" y="387"/>
                  </a:moveTo>
                  <a:lnTo>
                    <a:pt x="1268" y="388"/>
                  </a:lnTo>
                  <a:lnTo>
                    <a:pt x="1310" y="391"/>
                  </a:lnTo>
                  <a:lnTo>
                    <a:pt x="1352" y="396"/>
                  </a:lnTo>
                  <a:lnTo>
                    <a:pt x="1393" y="404"/>
                  </a:lnTo>
                  <a:lnTo>
                    <a:pt x="1433" y="413"/>
                  </a:lnTo>
                  <a:lnTo>
                    <a:pt x="1474" y="425"/>
                  </a:lnTo>
                  <a:lnTo>
                    <a:pt x="1512" y="438"/>
                  </a:lnTo>
                  <a:lnTo>
                    <a:pt x="1550" y="453"/>
                  </a:lnTo>
                  <a:lnTo>
                    <a:pt x="1588" y="470"/>
                  </a:lnTo>
                  <a:lnTo>
                    <a:pt x="1624" y="488"/>
                  </a:lnTo>
                  <a:lnTo>
                    <a:pt x="1658" y="508"/>
                  </a:lnTo>
                  <a:lnTo>
                    <a:pt x="1693" y="530"/>
                  </a:lnTo>
                  <a:lnTo>
                    <a:pt x="1726" y="554"/>
                  </a:lnTo>
                  <a:lnTo>
                    <a:pt x="1757" y="579"/>
                  </a:lnTo>
                  <a:lnTo>
                    <a:pt x="1788" y="605"/>
                  </a:lnTo>
                  <a:lnTo>
                    <a:pt x="1817" y="632"/>
                  </a:lnTo>
                  <a:lnTo>
                    <a:pt x="1844" y="662"/>
                  </a:lnTo>
                  <a:lnTo>
                    <a:pt x="1871" y="692"/>
                  </a:lnTo>
                  <a:lnTo>
                    <a:pt x="1895" y="723"/>
                  </a:lnTo>
                  <a:lnTo>
                    <a:pt x="1919" y="756"/>
                  </a:lnTo>
                  <a:lnTo>
                    <a:pt x="1941" y="791"/>
                  </a:lnTo>
                  <a:lnTo>
                    <a:pt x="1961" y="825"/>
                  </a:lnTo>
                  <a:lnTo>
                    <a:pt x="1979" y="861"/>
                  </a:lnTo>
                  <a:lnTo>
                    <a:pt x="1996" y="899"/>
                  </a:lnTo>
                  <a:lnTo>
                    <a:pt x="2011" y="937"/>
                  </a:lnTo>
                  <a:lnTo>
                    <a:pt x="2025" y="975"/>
                  </a:lnTo>
                  <a:lnTo>
                    <a:pt x="2036" y="1016"/>
                  </a:lnTo>
                  <a:lnTo>
                    <a:pt x="2045" y="1056"/>
                  </a:lnTo>
                  <a:lnTo>
                    <a:pt x="2053" y="1097"/>
                  </a:lnTo>
                  <a:lnTo>
                    <a:pt x="2058" y="1139"/>
                  </a:lnTo>
                  <a:lnTo>
                    <a:pt x="2061" y="1181"/>
                  </a:lnTo>
                  <a:lnTo>
                    <a:pt x="2062" y="1224"/>
                  </a:lnTo>
                  <a:lnTo>
                    <a:pt x="2061" y="1268"/>
                  </a:lnTo>
                  <a:lnTo>
                    <a:pt x="2058" y="1310"/>
                  </a:lnTo>
                  <a:lnTo>
                    <a:pt x="2053" y="1353"/>
                  </a:lnTo>
                  <a:lnTo>
                    <a:pt x="2045" y="1393"/>
                  </a:lnTo>
                  <a:lnTo>
                    <a:pt x="2036" y="1434"/>
                  </a:lnTo>
                  <a:lnTo>
                    <a:pt x="2025" y="1474"/>
                  </a:lnTo>
                  <a:lnTo>
                    <a:pt x="2011" y="1513"/>
                  </a:lnTo>
                  <a:lnTo>
                    <a:pt x="1996" y="1550"/>
                  </a:lnTo>
                  <a:lnTo>
                    <a:pt x="1979" y="1588"/>
                  </a:lnTo>
                  <a:lnTo>
                    <a:pt x="1961" y="1624"/>
                  </a:lnTo>
                  <a:lnTo>
                    <a:pt x="1941" y="1659"/>
                  </a:lnTo>
                  <a:lnTo>
                    <a:pt x="1919" y="1692"/>
                  </a:lnTo>
                  <a:lnTo>
                    <a:pt x="1895" y="1726"/>
                  </a:lnTo>
                  <a:lnTo>
                    <a:pt x="1871" y="1757"/>
                  </a:lnTo>
                  <a:lnTo>
                    <a:pt x="1844" y="1787"/>
                  </a:lnTo>
                  <a:lnTo>
                    <a:pt x="1817" y="1817"/>
                  </a:lnTo>
                  <a:lnTo>
                    <a:pt x="1788" y="1845"/>
                  </a:lnTo>
                  <a:lnTo>
                    <a:pt x="1757" y="1871"/>
                  </a:lnTo>
                  <a:lnTo>
                    <a:pt x="1726" y="1895"/>
                  </a:lnTo>
                  <a:lnTo>
                    <a:pt x="1693" y="1919"/>
                  </a:lnTo>
                  <a:lnTo>
                    <a:pt x="1658" y="1941"/>
                  </a:lnTo>
                  <a:lnTo>
                    <a:pt x="1624" y="1961"/>
                  </a:lnTo>
                  <a:lnTo>
                    <a:pt x="1588" y="1980"/>
                  </a:lnTo>
                  <a:lnTo>
                    <a:pt x="1550" y="1996"/>
                  </a:lnTo>
                  <a:lnTo>
                    <a:pt x="1512" y="2011"/>
                  </a:lnTo>
                  <a:lnTo>
                    <a:pt x="1474" y="2024"/>
                  </a:lnTo>
                  <a:lnTo>
                    <a:pt x="1433" y="2035"/>
                  </a:lnTo>
                  <a:lnTo>
                    <a:pt x="1393" y="2046"/>
                  </a:lnTo>
                  <a:lnTo>
                    <a:pt x="1352" y="2053"/>
                  </a:lnTo>
                  <a:lnTo>
                    <a:pt x="1310" y="2058"/>
                  </a:lnTo>
                  <a:lnTo>
                    <a:pt x="1268" y="2061"/>
                  </a:lnTo>
                  <a:lnTo>
                    <a:pt x="1225" y="2062"/>
                  </a:lnTo>
                  <a:lnTo>
                    <a:pt x="1181" y="2061"/>
                  </a:lnTo>
                  <a:lnTo>
                    <a:pt x="1139" y="2058"/>
                  </a:lnTo>
                  <a:lnTo>
                    <a:pt x="1097" y="2053"/>
                  </a:lnTo>
                  <a:lnTo>
                    <a:pt x="1056" y="2046"/>
                  </a:lnTo>
                  <a:lnTo>
                    <a:pt x="1015" y="2035"/>
                  </a:lnTo>
                  <a:lnTo>
                    <a:pt x="975" y="2024"/>
                  </a:lnTo>
                  <a:lnTo>
                    <a:pt x="936" y="2011"/>
                  </a:lnTo>
                  <a:lnTo>
                    <a:pt x="899" y="1996"/>
                  </a:lnTo>
                  <a:lnTo>
                    <a:pt x="861" y="1980"/>
                  </a:lnTo>
                  <a:lnTo>
                    <a:pt x="825" y="1961"/>
                  </a:lnTo>
                  <a:lnTo>
                    <a:pt x="790" y="1941"/>
                  </a:lnTo>
                  <a:lnTo>
                    <a:pt x="757" y="1919"/>
                  </a:lnTo>
                  <a:lnTo>
                    <a:pt x="723" y="1895"/>
                  </a:lnTo>
                  <a:lnTo>
                    <a:pt x="692" y="1871"/>
                  </a:lnTo>
                  <a:lnTo>
                    <a:pt x="662" y="1845"/>
                  </a:lnTo>
                  <a:lnTo>
                    <a:pt x="632" y="1817"/>
                  </a:lnTo>
                  <a:lnTo>
                    <a:pt x="604" y="1787"/>
                  </a:lnTo>
                  <a:lnTo>
                    <a:pt x="578" y="1757"/>
                  </a:lnTo>
                  <a:lnTo>
                    <a:pt x="554" y="1726"/>
                  </a:lnTo>
                  <a:lnTo>
                    <a:pt x="530" y="1692"/>
                  </a:lnTo>
                  <a:lnTo>
                    <a:pt x="508" y="1659"/>
                  </a:lnTo>
                  <a:lnTo>
                    <a:pt x="488" y="1624"/>
                  </a:lnTo>
                  <a:lnTo>
                    <a:pt x="469" y="1588"/>
                  </a:lnTo>
                  <a:lnTo>
                    <a:pt x="453" y="1550"/>
                  </a:lnTo>
                  <a:lnTo>
                    <a:pt x="438" y="1513"/>
                  </a:lnTo>
                  <a:lnTo>
                    <a:pt x="425" y="1474"/>
                  </a:lnTo>
                  <a:lnTo>
                    <a:pt x="414" y="1434"/>
                  </a:lnTo>
                  <a:lnTo>
                    <a:pt x="404" y="1393"/>
                  </a:lnTo>
                  <a:lnTo>
                    <a:pt x="396" y="1353"/>
                  </a:lnTo>
                  <a:lnTo>
                    <a:pt x="391" y="1310"/>
                  </a:lnTo>
                  <a:lnTo>
                    <a:pt x="388" y="1268"/>
                  </a:lnTo>
                  <a:lnTo>
                    <a:pt x="387" y="1224"/>
                  </a:lnTo>
                  <a:lnTo>
                    <a:pt x="388" y="1181"/>
                  </a:lnTo>
                  <a:lnTo>
                    <a:pt x="391" y="1139"/>
                  </a:lnTo>
                  <a:lnTo>
                    <a:pt x="396" y="1097"/>
                  </a:lnTo>
                  <a:lnTo>
                    <a:pt x="404" y="1056"/>
                  </a:lnTo>
                  <a:lnTo>
                    <a:pt x="414" y="1016"/>
                  </a:lnTo>
                  <a:lnTo>
                    <a:pt x="425" y="975"/>
                  </a:lnTo>
                  <a:lnTo>
                    <a:pt x="438" y="937"/>
                  </a:lnTo>
                  <a:lnTo>
                    <a:pt x="453" y="899"/>
                  </a:lnTo>
                  <a:lnTo>
                    <a:pt x="469" y="861"/>
                  </a:lnTo>
                  <a:lnTo>
                    <a:pt x="488" y="825"/>
                  </a:lnTo>
                  <a:lnTo>
                    <a:pt x="508" y="791"/>
                  </a:lnTo>
                  <a:lnTo>
                    <a:pt x="530" y="756"/>
                  </a:lnTo>
                  <a:lnTo>
                    <a:pt x="554" y="723"/>
                  </a:lnTo>
                  <a:lnTo>
                    <a:pt x="578" y="692"/>
                  </a:lnTo>
                  <a:lnTo>
                    <a:pt x="604" y="662"/>
                  </a:lnTo>
                  <a:lnTo>
                    <a:pt x="632" y="632"/>
                  </a:lnTo>
                  <a:lnTo>
                    <a:pt x="662" y="605"/>
                  </a:lnTo>
                  <a:lnTo>
                    <a:pt x="692" y="579"/>
                  </a:lnTo>
                  <a:lnTo>
                    <a:pt x="723" y="554"/>
                  </a:lnTo>
                  <a:lnTo>
                    <a:pt x="757" y="530"/>
                  </a:lnTo>
                  <a:lnTo>
                    <a:pt x="790" y="508"/>
                  </a:lnTo>
                  <a:lnTo>
                    <a:pt x="825" y="488"/>
                  </a:lnTo>
                  <a:lnTo>
                    <a:pt x="861" y="470"/>
                  </a:lnTo>
                  <a:lnTo>
                    <a:pt x="899" y="453"/>
                  </a:lnTo>
                  <a:lnTo>
                    <a:pt x="936" y="438"/>
                  </a:lnTo>
                  <a:lnTo>
                    <a:pt x="975" y="425"/>
                  </a:lnTo>
                  <a:lnTo>
                    <a:pt x="1015" y="413"/>
                  </a:lnTo>
                  <a:lnTo>
                    <a:pt x="1056" y="404"/>
                  </a:lnTo>
                  <a:lnTo>
                    <a:pt x="1097" y="396"/>
                  </a:lnTo>
                  <a:lnTo>
                    <a:pt x="1139" y="391"/>
                  </a:lnTo>
                  <a:lnTo>
                    <a:pt x="1181" y="388"/>
                  </a:lnTo>
                  <a:lnTo>
                    <a:pt x="1225" y="387"/>
                  </a:lnTo>
                  <a:close/>
                </a:path>
              </a:pathLst>
            </a:custGeom>
            <a:solidFill>
              <a:srgbClr val="C32027"/>
            </a:solidFill>
            <a:ln>
              <a:noFill/>
            </a:ln>
          </p:spPr>
          <p:txBody>
            <a:bodyPr vert="horz" wrap="square" lIns="91440" tIns="45720" rIns="91440" bIns="45720" numCol="1" anchor="t" anchorCtr="0" compatLnSpc="1">
              <a:prstTxWarp prst="textNoShape">
                <a:avLst/>
              </a:prstTxWarp>
            </a:bodyPr>
            <a:lstStyle/>
            <a:p>
              <a:endParaRPr lang="zh-CN" altLang="en-US" sz="2800">
                <a:solidFill>
                  <a:schemeClr val="bg1">
                    <a:lumMod val="65000"/>
                  </a:schemeClr>
                </a:solidFill>
                <a:latin typeface="微软雅黑" panose="020B0503020204020204" pitchFamily="34" charset="-122"/>
                <a:ea typeface="微软雅黑" panose="020B0503020204020204" pitchFamily="34" charset="-122"/>
              </a:endParaRPr>
            </a:p>
          </p:txBody>
        </p:sp>
        <p:sp>
          <p:nvSpPr>
            <p:cNvPr id="11" name="Freeform 7">
              <a:extLst>
                <a:ext uri="{FF2B5EF4-FFF2-40B4-BE49-F238E27FC236}">
                  <a16:creationId xmlns:a16="http://schemas.microsoft.com/office/drawing/2014/main" id="{BA70A437-45CD-4DE9-8EFF-E7B9F03D060E}"/>
                </a:ext>
              </a:extLst>
            </p:cNvPr>
            <p:cNvSpPr>
              <a:spLocks noChangeAspect="1" noEditPoints="1"/>
            </p:cNvSpPr>
            <p:nvPr/>
          </p:nvSpPr>
          <p:spPr bwMode="auto">
            <a:xfrm>
              <a:off x="3443112" y="2609588"/>
              <a:ext cx="648000" cy="648000"/>
            </a:xfrm>
            <a:custGeom>
              <a:avLst/>
              <a:gdLst>
                <a:gd name="T0" fmla="*/ 1472 w 2449"/>
                <a:gd name="T1" fmla="*/ 25 h 2449"/>
                <a:gd name="T2" fmla="*/ 1755 w 2449"/>
                <a:gd name="T3" fmla="*/ 121 h 2449"/>
                <a:gd name="T4" fmla="*/ 2003 w 2449"/>
                <a:gd name="T5" fmla="*/ 279 h 2449"/>
                <a:gd name="T6" fmla="*/ 2206 w 2449"/>
                <a:gd name="T7" fmla="*/ 492 h 2449"/>
                <a:gd name="T8" fmla="*/ 2353 w 2449"/>
                <a:gd name="T9" fmla="*/ 747 h 2449"/>
                <a:gd name="T10" fmla="*/ 2435 w 2449"/>
                <a:gd name="T11" fmla="*/ 1038 h 2449"/>
                <a:gd name="T12" fmla="*/ 2443 w 2449"/>
                <a:gd name="T13" fmla="*/ 1350 h 2449"/>
                <a:gd name="T14" fmla="*/ 2374 w 2449"/>
                <a:gd name="T15" fmla="*/ 1645 h 2449"/>
                <a:gd name="T16" fmla="*/ 2240 w 2449"/>
                <a:gd name="T17" fmla="*/ 1908 h 2449"/>
                <a:gd name="T18" fmla="*/ 2048 w 2449"/>
                <a:gd name="T19" fmla="*/ 2130 h 2449"/>
                <a:gd name="T20" fmla="*/ 1808 w 2449"/>
                <a:gd name="T21" fmla="*/ 2301 h 2449"/>
                <a:gd name="T22" fmla="*/ 1530 w 2449"/>
                <a:gd name="T23" fmla="*/ 2410 h 2449"/>
                <a:gd name="T24" fmla="*/ 1224 w 2449"/>
                <a:gd name="T25" fmla="*/ 2449 h 2449"/>
                <a:gd name="T26" fmla="*/ 919 w 2449"/>
                <a:gd name="T27" fmla="*/ 2410 h 2449"/>
                <a:gd name="T28" fmla="*/ 641 w 2449"/>
                <a:gd name="T29" fmla="*/ 2301 h 2449"/>
                <a:gd name="T30" fmla="*/ 401 w 2449"/>
                <a:gd name="T31" fmla="*/ 2130 h 2449"/>
                <a:gd name="T32" fmla="*/ 210 w 2449"/>
                <a:gd name="T33" fmla="*/ 1908 h 2449"/>
                <a:gd name="T34" fmla="*/ 74 w 2449"/>
                <a:gd name="T35" fmla="*/ 1645 h 2449"/>
                <a:gd name="T36" fmla="*/ 7 w 2449"/>
                <a:gd name="T37" fmla="*/ 1350 h 2449"/>
                <a:gd name="T38" fmla="*/ 14 w 2449"/>
                <a:gd name="T39" fmla="*/ 1038 h 2449"/>
                <a:gd name="T40" fmla="*/ 97 w 2449"/>
                <a:gd name="T41" fmla="*/ 747 h 2449"/>
                <a:gd name="T42" fmla="*/ 243 w 2449"/>
                <a:gd name="T43" fmla="*/ 492 h 2449"/>
                <a:gd name="T44" fmla="*/ 446 w 2449"/>
                <a:gd name="T45" fmla="*/ 279 h 2449"/>
                <a:gd name="T46" fmla="*/ 694 w 2449"/>
                <a:gd name="T47" fmla="*/ 121 h 2449"/>
                <a:gd name="T48" fmla="*/ 977 w 2449"/>
                <a:gd name="T49" fmla="*/ 25 h 2449"/>
                <a:gd name="T50" fmla="*/ 1637 w 2449"/>
                <a:gd name="T51" fmla="*/ 1603 h 2449"/>
                <a:gd name="T52" fmla="*/ 1412 w 2449"/>
                <a:gd name="T53" fmla="*/ 1603 h 2449"/>
                <a:gd name="T54" fmla="*/ 1187 w 2449"/>
                <a:gd name="T55" fmla="*/ 1603 h 2449"/>
                <a:gd name="T56" fmla="*/ 944 w 2449"/>
                <a:gd name="T57" fmla="*/ 1603 h 2449"/>
                <a:gd name="T58" fmla="*/ 694 w 2449"/>
                <a:gd name="T59" fmla="*/ 1603 h 2449"/>
                <a:gd name="T60" fmla="*/ 1224 w 2449"/>
                <a:gd name="T61" fmla="*/ 387 h 2449"/>
                <a:gd name="T62" fmla="*/ 1434 w 2449"/>
                <a:gd name="T63" fmla="*/ 414 h 2449"/>
                <a:gd name="T64" fmla="*/ 1624 w 2449"/>
                <a:gd name="T65" fmla="*/ 488 h 2449"/>
                <a:gd name="T66" fmla="*/ 1787 w 2449"/>
                <a:gd name="T67" fmla="*/ 604 h 2449"/>
                <a:gd name="T68" fmla="*/ 1919 w 2449"/>
                <a:gd name="T69" fmla="*/ 757 h 2449"/>
                <a:gd name="T70" fmla="*/ 2011 w 2449"/>
                <a:gd name="T71" fmla="*/ 936 h 2449"/>
                <a:gd name="T72" fmla="*/ 2058 w 2449"/>
                <a:gd name="T73" fmla="*/ 1139 h 2449"/>
                <a:gd name="T74" fmla="*/ 2053 w 2449"/>
                <a:gd name="T75" fmla="*/ 1352 h 2449"/>
                <a:gd name="T76" fmla="*/ 1996 w 2449"/>
                <a:gd name="T77" fmla="*/ 1550 h 2449"/>
                <a:gd name="T78" fmla="*/ 1895 w 2449"/>
                <a:gd name="T79" fmla="*/ 1725 h 2449"/>
                <a:gd name="T80" fmla="*/ 1757 w 2449"/>
                <a:gd name="T81" fmla="*/ 1870 h 2449"/>
                <a:gd name="T82" fmla="*/ 1588 w 2449"/>
                <a:gd name="T83" fmla="*/ 1979 h 2449"/>
                <a:gd name="T84" fmla="*/ 1393 w 2449"/>
                <a:gd name="T85" fmla="*/ 2045 h 2449"/>
                <a:gd name="T86" fmla="*/ 1181 w 2449"/>
                <a:gd name="T87" fmla="*/ 2061 h 2449"/>
                <a:gd name="T88" fmla="*/ 975 w 2449"/>
                <a:gd name="T89" fmla="*/ 2024 h 2449"/>
                <a:gd name="T90" fmla="*/ 791 w 2449"/>
                <a:gd name="T91" fmla="*/ 1941 h 2449"/>
                <a:gd name="T92" fmla="*/ 632 w 2449"/>
                <a:gd name="T93" fmla="*/ 1817 h 2449"/>
                <a:gd name="T94" fmla="*/ 508 w 2449"/>
                <a:gd name="T95" fmla="*/ 1658 h 2449"/>
                <a:gd name="T96" fmla="*/ 424 w 2449"/>
                <a:gd name="T97" fmla="*/ 1474 h 2449"/>
                <a:gd name="T98" fmla="*/ 388 w 2449"/>
                <a:gd name="T99" fmla="*/ 1268 h 2449"/>
                <a:gd name="T100" fmla="*/ 404 w 2449"/>
                <a:gd name="T101" fmla="*/ 1056 h 2449"/>
                <a:gd name="T102" fmla="*/ 470 w 2449"/>
                <a:gd name="T103" fmla="*/ 861 h 2449"/>
                <a:gd name="T104" fmla="*/ 578 w 2449"/>
                <a:gd name="T105" fmla="*/ 692 h 2449"/>
                <a:gd name="T106" fmla="*/ 723 w 2449"/>
                <a:gd name="T107" fmla="*/ 554 h 2449"/>
                <a:gd name="T108" fmla="*/ 899 w 2449"/>
                <a:gd name="T109" fmla="*/ 453 h 2449"/>
                <a:gd name="T110" fmla="*/ 1097 w 2449"/>
                <a:gd name="T111" fmla="*/ 396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9" h="2449">
                  <a:moveTo>
                    <a:pt x="1224" y="0"/>
                  </a:moveTo>
                  <a:lnTo>
                    <a:pt x="1288" y="2"/>
                  </a:lnTo>
                  <a:lnTo>
                    <a:pt x="1349" y="6"/>
                  </a:lnTo>
                  <a:lnTo>
                    <a:pt x="1411" y="14"/>
                  </a:lnTo>
                  <a:lnTo>
                    <a:pt x="1472" y="25"/>
                  </a:lnTo>
                  <a:lnTo>
                    <a:pt x="1530" y="38"/>
                  </a:lnTo>
                  <a:lnTo>
                    <a:pt x="1589" y="55"/>
                  </a:lnTo>
                  <a:lnTo>
                    <a:pt x="1645" y="75"/>
                  </a:lnTo>
                  <a:lnTo>
                    <a:pt x="1702" y="96"/>
                  </a:lnTo>
                  <a:lnTo>
                    <a:pt x="1755" y="121"/>
                  </a:lnTo>
                  <a:lnTo>
                    <a:pt x="1808" y="148"/>
                  </a:lnTo>
                  <a:lnTo>
                    <a:pt x="1859" y="178"/>
                  </a:lnTo>
                  <a:lnTo>
                    <a:pt x="1909" y="209"/>
                  </a:lnTo>
                  <a:lnTo>
                    <a:pt x="1957" y="243"/>
                  </a:lnTo>
                  <a:lnTo>
                    <a:pt x="2003" y="279"/>
                  </a:lnTo>
                  <a:lnTo>
                    <a:pt x="2048" y="318"/>
                  </a:lnTo>
                  <a:lnTo>
                    <a:pt x="2090" y="359"/>
                  </a:lnTo>
                  <a:lnTo>
                    <a:pt x="2131" y="401"/>
                  </a:lnTo>
                  <a:lnTo>
                    <a:pt x="2170" y="446"/>
                  </a:lnTo>
                  <a:lnTo>
                    <a:pt x="2206" y="492"/>
                  </a:lnTo>
                  <a:lnTo>
                    <a:pt x="2240" y="540"/>
                  </a:lnTo>
                  <a:lnTo>
                    <a:pt x="2271" y="590"/>
                  </a:lnTo>
                  <a:lnTo>
                    <a:pt x="2301" y="641"/>
                  </a:lnTo>
                  <a:lnTo>
                    <a:pt x="2328" y="694"/>
                  </a:lnTo>
                  <a:lnTo>
                    <a:pt x="2353" y="747"/>
                  </a:lnTo>
                  <a:lnTo>
                    <a:pt x="2374" y="804"/>
                  </a:lnTo>
                  <a:lnTo>
                    <a:pt x="2394" y="860"/>
                  </a:lnTo>
                  <a:lnTo>
                    <a:pt x="2411" y="919"/>
                  </a:lnTo>
                  <a:lnTo>
                    <a:pt x="2424" y="977"/>
                  </a:lnTo>
                  <a:lnTo>
                    <a:pt x="2435" y="1038"/>
                  </a:lnTo>
                  <a:lnTo>
                    <a:pt x="2443" y="1100"/>
                  </a:lnTo>
                  <a:lnTo>
                    <a:pt x="2447" y="1161"/>
                  </a:lnTo>
                  <a:lnTo>
                    <a:pt x="2449" y="1225"/>
                  </a:lnTo>
                  <a:lnTo>
                    <a:pt x="2447" y="1287"/>
                  </a:lnTo>
                  <a:lnTo>
                    <a:pt x="2443" y="1350"/>
                  </a:lnTo>
                  <a:lnTo>
                    <a:pt x="2435" y="1411"/>
                  </a:lnTo>
                  <a:lnTo>
                    <a:pt x="2424" y="1471"/>
                  </a:lnTo>
                  <a:lnTo>
                    <a:pt x="2411" y="1530"/>
                  </a:lnTo>
                  <a:lnTo>
                    <a:pt x="2394" y="1589"/>
                  </a:lnTo>
                  <a:lnTo>
                    <a:pt x="2374" y="1645"/>
                  </a:lnTo>
                  <a:lnTo>
                    <a:pt x="2353" y="1701"/>
                  </a:lnTo>
                  <a:lnTo>
                    <a:pt x="2328" y="1755"/>
                  </a:lnTo>
                  <a:lnTo>
                    <a:pt x="2301" y="1808"/>
                  </a:lnTo>
                  <a:lnTo>
                    <a:pt x="2271" y="1859"/>
                  </a:lnTo>
                  <a:lnTo>
                    <a:pt x="2240" y="1908"/>
                  </a:lnTo>
                  <a:lnTo>
                    <a:pt x="2206" y="1957"/>
                  </a:lnTo>
                  <a:lnTo>
                    <a:pt x="2170" y="2003"/>
                  </a:lnTo>
                  <a:lnTo>
                    <a:pt x="2131" y="2048"/>
                  </a:lnTo>
                  <a:lnTo>
                    <a:pt x="2090" y="2090"/>
                  </a:lnTo>
                  <a:lnTo>
                    <a:pt x="2048" y="2130"/>
                  </a:lnTo>
                  <a:lnTo>
                    <a:pt x="2003" y="2169"/>
                  </a:lnTo>
                  <a:lnTo>
                    <a:pt x="1957" y="2205"/>
                  </a:lnTo>
                  <a:lnTo>
                    <a:pt x="1909" y="2239"/>
                  </a:lnTo>
                  <a:lnTo>
                    <a:pt x="1859" y="2272"/>
                  </a:lnTo>
                  <a:lnTo>
                    <a:pt x="1808" y="2301"/>
                  </a:lnTo>
                  <a:lnTo>
                    <a:pt x="1755" y="2328"/>
                  </a:lnTo>
                  <a:lnTo>
                    <a:pt x="1702" y="2352"/>
                  </a:lnTo>
                  <a:lnTo>
                    <a:pt x="1645" y="2375"/>
                  </a:lnTo>
                  <a:lnTo>
                    <a:pt x="1589" y="2394"/>
                  </a:lnTo>
                  <a:lnTo>
                    <a:pt x="1530" y="2410"/>
                  </a:lnTo>
                  <a:lnTo>
                    <a:pt x="1472" y="2424"/>
                  </a:lnTo>
                  <a:lnTo>
                    <a:pt x="1411" y="2435"/>
                  </a:lnTo>
                  <a:lnTo>
                    <a:pt x="1349" y="2442"/>
                  </a:lnTo>
                  <a:lnTo>
                    <a:pt x="1288" y="2447"/>
                  </a:lnTo>
                  <a:lnTo>
                    <a:pt x="1224" y="2449"/>
                  </a:lnTo>
                  <a:lnTo>
                    <a:pt x="1162" y="2447"/>
                  </a:lnTo>
                  <a:lnTo>
                    <a:pt x="1099" y="2442"/>
                  </a:lnTo>
                  <a:lnTo>
                    <a:pt x="1038" y="2435"/>
                  </a:lnTo>
                  <a:lnTo>
                    <a:pt x="977" y="2424"/>
                  </a:lnTo>
                  <a:lnTo>
                    <a:pt x="919" y="2410"/>
                  </a:lnTo>
                  <a:lnTo>
                    <a:pt x="860" y="2394"/>
                  </a:lnTo>
                  <a:lnTo>
                    <a:pt x="804" y="2375"/>
                  </a:lnTo>
                  <a:lnTo>
                    <a:pt x="748" y="2352"/>
                  </a:lnTo>
                  <a:lnTo>
                    <a:pt x="694" y="2328"/>
                  </a:lnTo>
                  <a:lnTo>
                    <a:pt x="641" y="2301"/>
                  </a:lnTo>
                  <a:lnTo>
                    <a:pt x="590" y="2272"/>
                  </a:lnTo>
                  <a:lnTo>
                    <a:pt x="539" y="2239"/>
                  </a:lnTo>
                  <a:lnTo>
                    <a:pt x="492" y="2205"/>
                  </a:lnTo>
                  <a:lnTo>
                    <a:pt x="446" y="2169"/>
                  </a:lnTo>
                  <a:lnTo>
                    <a:pt x="401" y="2130"/>
                  </a:lnTo>
                  <a:lnTo>
                    <a:pt x="359" y="2090"/>
                  </a:lnTo>
                  <a:lnTo>
                    <a:pt x="319" y="2048"/>
                  </a:lnTo>
                  <a:lnTo>
                    <a:pt x="279" y="2003"/>
                  </a:lnTo>
                  <a:lnTo>
                    <a:pt x="243" y="1957"/>
                  </a:lnTo>
                  <a:lnTo>
                    <a:pt x="210" y="1908"/>
                  </a:lnTo>
                  <a:lnTo>
                    <a:pt x="177" y="1859"/>
                  </a:lnTo>
                  <a:lnTo>
                    <a:pt x="148" y="1808"/>
                  </a:lnTo>
                  <a:lnTo>
                    <a:pt x="121" y="1755"/>
                  </a:lnTo>
                  <a:lnTo>
                    <a:pt x="97" y="1701"/>
                  </a:lnTo>
                  <a:lnTo>
                    <a:pt x="74" y="1645"/>
                  </a:lnTo>
                  <a:lnTo>
                    <a:pt x="55" y="1589"/>
                  </a:lnTo>
                  <a:lnTo>
                    <a:pt x="38" y="1530"/>
                  </a:lnTo>
                  <a:lnTo>
                    <a:pt x="25" y="1471"/>
                  </a:lnTo>
                  <a:lnTo>
                    <a:pt x="14" y="1411"/>
                  </a:lnTo>
                  <a:lnTo>
                    <a:pt x="7" y="1350"/>
                  </a:lnTo>
                  <a:lnTo>
                    <a:pt x="2" y="1287"/>
                  </a:lnTo>
                  <a:lnTo>
                    <a:pt x="0" y="1225"/>
                  </a:lnTo>
                  <a:lnTo>
                    <a:pt x="2" y="1161"/>
                  </a:lnTo>
                  <a:lnTo>
                    <a:pt x="7" y="1100"/>
                  </a:lnTo>
                  <a:lnTo>
                    <a:pt x="14" y="1038"/>
                  </a:lnTo>
                  <a:lnTo>
                    <a:pt x="25" y="977"/>
                  </a:lnTo>
                  <a:lnTo>
                    <a:pt x="38" y="919"/>
                  </a:lnTo>
                  <a:lnTo>
                    <a:pt x="55" y="860"/>
                  </a:lnTo>
                  <a:lnTo>
                    <a:pt x="74" y="804"/>
                  </a:lnTo>
                  <a:lnTo>
                    <a:pt x="97" y="747"/>
                  </a:lnTo>
                  <a:lnTo>
                    <a:pt x="121" y="694"/>
                  </a:lnTo>
                  <a:lnTo>
                    <a:pt x="148" y="641"/>
                  </a:lnTo>
                  <a:lnTo>
                    <a:pt x="177" y="590"/>
                  </a:lnTo>
                  <a:lnTo>
                    <a:pt x="210" y="540"/>
                  </a:lnTo>
                  <a:lnTo>
                    <a:pt x="243" y="492"/>
                  </a:lnTo>
                  <a:lnTo>
                    <a:pt x="279" y="446"/>
                  </a:lnTo>
                  <a:lnTo>
                    <a:pt x="319" y="401"/>
                  </a:lnTo>
                  <a:lnTo>
                    <a:pt x="359" y="359"/>
                  </a:lnTo>
                  <a:lnTo>
                    <a:pt x="401" y="318"/>
                  </a:lnTo>
                  <a:lnTo>
                    <a:pt x="446" y="279"/>
                  </a:lnTo>
                  <a:lnTo>
                    <a:pt x="492" y="243"/>
                  </a:lnTo>
                  <a:lnTo>
                    <a:pt x="539" y="209"/>
                  </a:lnTo>
                  <a:lnTo>
                    <a:pt x="590" y="178"/>
                  </a:lnTo>
                  <a:lnTo>
                    <a:pt x="641" y="148"/>
                  </a:lnTo>
                  <a:lnTo>
                    <a:pt x="694" y="121"/>
                  </a:lnTo>
                  <a:lnTo>
                    <a:pt x="748" y="96"/>
                  </a:lnTo>
                  <a:lnTo>
                    <a:pt x="804" y="75"/>
                  </a:lnTo>
                  <a:lnTo>
                    <a:pt x="860" y="55"/>
                  </a:lnTo>
                  <a:lnTo>
                    <a:pt x="919" y="38"/>
                  </a:lnTo>
                  <a:lnTo>
                    <a:pt x="977" y="25"/>
                  </a:lnTo>
                  <a:lnTo>
                    <a:pt x="1038" y="14"/>
                  </a:lnTo>
                  <a:lnTo>
                    <a:pt x="1099" y="6"/>
                  </a:lnTo>
                  <a:lnTo>
                    <a:pt x="1162" y="2"/>
                  </a:lnTo>
                  <a:lnTo>
                    <a:pt x="1224" y="0"/>
                  </a:lnTo>
                  <a:close/>
                  <a:moveTo>
                    <a:pt x="1637" y="1603"/>
                  </a:moveTo>
                  <a:lnTo>
                    <a:pt x="1756" y="1603"/>
                  </a:lnTo>
                  <a:lnTo>
                    <a:pt x="1756" y="929"/>
                  </a:lnTo>
                  <a:lnTo>
                    <a:pt x="1637" y="929"/>
                  </a:lnTo>
                  <a:lnTo>
                    <a:pt x="1637" y="1603"/>
                  </a:lnTo>
                  <a:close/>
                  <a:moveTo>
                    <a:pt x="1412" y="1603"/>
                  </a:moveTo>
                  <a:lnTo>
                    <a:pt x="1531" y="1603"/>
                  </a:lnTo>
                  <a:lnTo>
                    <a:pt x="1531" y="1167"/>
                  </a:lnTo>
                  <a:lnTo>
                    <a:pt x="1412" y="1167"/>
                  </a:lnTo>
                  <a:lnTo>
                    <a:pt x="1412" y="1603"/>
                  </a:lnTo>
                  <a:close/>
                  <a:moveTo>
                    <a:pt x="1187" y="1603"/>
                  </a:moveTo>
                  <a:lnTo>
                    <a:pt x="1306" y="1603"/>
                  </a:lnTo>
                  <a:lnTo>
                    <a:pt x="1306" y="1026"/>
                  </a:lnTo>
                  <a:lnTo>
                    <a:pt x="1187" y="1026"/>
                  </a:lnTo>
                  <a:lnTo>
                    <a:pt x="1187" y="1603"/>
                  </a:lnTo>
                  <a:close/>
                  <a:moveTo>
                    <a:pt x="944" y="1603"/>
                  </a:moveTo>
                  <a:lnTo>
                    <a:pt x="1063" y="1603"/>
                  </a:lnTo>
                  <a:lnTo>
                    <a:pt x="1063" y="846"/>
                  </a:lnTo>
                  <a:lnTo>
                    <a:pt x="944" y="846"/>
                  </a:lnTo>
                  <a:lnTo>
                    <a:pt x="944" y="1603"/>
                  </a:lnTo>
                  <a:close/>
                  <a:moveTo>
                    <a:pt x="694" y="1603"/>
                  </a:moveTo>
                  <a:lnTo>
                    <a:pt x="840" y="1603"/>
                  </a:lnTo>
                  <a:lnTo>
                    <a:pt x="840" y="1268"/>
                  </a:lnTo>
                  <a:lnTo>
                    <a:pt x="694" y="1268"/>
                  </a:lnTo>
                  <a:lnTo>
                    <a:pt x="694" y="1603"/>
                  </a:lnTo>
                  <a:close/>
                  <a:moveTo>
                    <a:pt x="1224" y="387"/>
                  </a:moveTo>
                  <a:lnTo>
                    <a:pt x="1268" y="388"/>
                  </a:lnTo>
                  <a:lnTo>
                    <a:pt x="1310" y="391"/>
                  </a:lnTo>
                  <a:lnTo>
                    <a:pt x="1352" y="396"/>
                  </a:lnTo>
                  <a:lnTo>
                    <a:pt x="1393" y="403"/>
                  </a:lnTo>
                  <a:lnTo>
                    <a:pt x="1434" y="414"/>
                  </a:lnTo>
                  <a:lnTo>
                    <a:pt x="1474" y="425"/>
                  </a:lnTo>
                  <a:lnTo>
                    <a:pt x="1513" y="438"/>
                  </a:lnTo>
                  <a:lnTo>
                    <a:pt x="1550" y="453"/>
                  </a:lnTo>
                  <a:lnTo>
                    <a:pt x="1588" y="469"/>
                  </a:lnTo>
                  <a:lnTo>
                    <a:pt x="1624" y="488"/>
                  </a:lnTo>
                  <a:lnTo>
                    <a:pt x="1659" y="508"/>
                  </a:lnTo>
                  <a:lnTo>
                    <a:pt x="1692" y="530"/>
                  </a:lnTo>
                  <a:lnTo>
                    <a:pt x="1726" y="554"/>
                  </a:lnTo>
                  <a:lnTo>
                    <a:pt x="1757" y="578"/>
                  </a:lnTo>
                  <a:lnTo>
                    <a:pt x="1787" y="604"/>
                  </a:lnTo>
                  <a:lnTo>
                    <a:pt x="1817" y="632"/>
                  </a:lnTo>
                  <a:lnTo>
                    <a:pt x="1845" y="662"/>
                  </a:lnTo>
                  <a:lnTo>
                    <a:pt x="1871" y="692"/>
                  </a:lnTo>
                  <a:lnTo>
                    <a:pt x="1895" y="723"/>
                  </a:lnTo>
                  <a:lnTo>
                    <a:pt x="1919" y="757"/>
                  </a:lnTo>
                  <a:lnTo>
                    <a:pt x="1941" y="790"/>
                  </a:lnTo>
                  <a:lnTo>
                    <a:pt x="1961" y="825"/>
                  </a:lnTo>
                  <a:lnTo>
                    <a:pt x="1980" y="861"/>
                  </a:lnTo>
                  <a:lnTo>
                    <a:pt x="1996" y="899"/>
                  </a:lnTo>
                  <a:lnTo>
                    <a:pt x="2011" y="936"/>
                  </a:lnTo>
                  <a:lnTo>
                    <a:pt x="2024" y="975"/>
                  </a:lnTo>
                  <a:lnTo>
                    <a:pt x="2035" y="1015"/>
                  </a:lnTo>
                  <a:lnTo>
                    <a:pt x="2046" y="1056"/>
                  </a:lnTo>
                  <a:lnTo>
                    <a:pt x="2053" y="1096"/>
                  </a:lnTo>
                  <a:lnTo>
                    <a:pt x="2058" y="1139"/>
                  </a:lnTo>
                  <a:lnTo>
                    <a:pt x="2061" y="1181"/>
                  </a:lnTo>
                  <a:lnTo>
                    <a:pt x="2062" y="1225"/>
                  </a:lnTo>
                  <a:lnTo>
                    <a:pt x="2061" y="1268"/>
                  </a:lnTo>
                  <a:lnTo>
                    <a:pt x="2058" y="1310"/>
                  </a:lnTo>
                  <a:lnTo>
                    <a:pt x="2053" y="1352"/>
                  </a:lnTo>
                  <a:lnTo>
                    <a:pt x="2046" y="1393"/>
                  </a:lnTo>
                  <a:lnTo>
                    <a:pt x="2035" y="1433"/>
                  </a:lnTo>
                  <a:lnTo>
                    <a:pt x="2024" y="1474"/>
                  </a:lnTo>
                  <a:lnTo>
                    <a:pt x="2011" y="1512"/>
                  </a:lnTo>
                  <a:lnTo>
                    <a:pt x="1996" y="1550"/>
                  </a:lnTo>
                  <a:lnTo>
                    <a:pt x="1980" y="1588"/>
                  </a:lnTo>
                  <a:lnTo>
                    <a:pt x="1961" y="1623"/>
                  </a:lnTo>
                  <a:lnTo>
                    <a:pt x="1941" y="1658"/>
                  </a:lnTo>
                  <a:lnTo>
                    <a:pt x="1919" y="1693"/>
                  </a:lnTo>
                  <a:lnTo>
                    <a:pt x="1895" y="1725"/>
                  </a:lnTo>
                  <a:lnTo>
                    <a:pt x="1871" y="1757"/>
                  </a:lnTo>
                  <a:lnTo>
                    <a:pt x="1845" y="1787"/>
                  </a:lnTo>
                  <a:lnTo>
                    <a:pt x="1817" y="1817"/>
                  </a:lnTo>
                  <a:lnTo>
                    <a:pt x="1787" y="1844"/>
                  </a:lnTo>
                  <a:lnTo>
                    <a:pt x="1757" y="1870"/>
                  </a:lnTo>
                  <a:lnTo>
                    <a:pt x="1726" y="1895"/>
                  </a:lnTo>
                  <a:lnTo>
                    <a:pt x="1692" y="1919"/>
                  </a:lnTo>
                  <a:lnTo>
                    <a:pt x="1659" y="1941"/>
                  </a:lnTo>
                  <a:lnTo>
                    <a:pt x="1624" y="1961"/>
                  </a:lnTo>
                  <a:lnTo>
                    <a:pt x="1588" y="1979"/>
                  </a:lnTo>
                  <a:lnTo>
                    <a:pt x="1550" y="1996"/>
                  </a:lnTo>
                  <a:lnTo>
                    <a:pt x="1513" y="2011"/>
                  </a:lnTo>
                  <a:lnTo>
                    <a:pt x="1474" y="2024"/>
                  </a:lnTo>
                  <a:lnTo>
                    <a:pt x="1434" y="2036"/>
                  </a:lnTo>
                  <a:lnTo>
                    <a:pt x="1393" y="2045"/>
                  </a:lnTo>
                  <a:lnTo>
                    <a:pt x="1352" y="2053"/>
                  </a:lnTo>
                  <a:lnTo>
                    <a:pt x="1310" y="2058"/>
                  </a:lnTo>
                  <a:lnTo>
                    <a:pt x="1268" y="2061"/>
                  </a:lnTo>
                  <a:lnTo>
                    <a:pt x="1224" y="2062"/>
                  </a:lnTo>
                  <a:lnTo>
                    <a:pt x="1181" y="2061"/>
                  </a:lnTo>
                  <a:lnTo>
                    <a:pt x="1139" y="2058"/>
                  </a:lnTo>
                  <a:lnTo>
                    <a:pt x="1097" y="2053"/>
                  </a:lnTo>
                  <a:lnTo>
                    <a:pt x="1056" y="2045"/>
                  </a:lnTo>
                  <a:lnTo>
                    <a:pt x="1016" y="2036"/>
                  </a:lnTo>
                  <a:lnTo>
                    <a:pt x="975" y="2024"/>
                  </a:lnTo>
                  <a:lnTo>
                    <a:pt x="937" y="2011"/>
                  </a:lnTo>
                  <a:lnTo>
                    <a:pt x="899" y="1996"/>
                  </a:lnTo>
                  <a:lnTo>
                    <a:pt x="861" y="1979"/>
                  </a:lnTo>
                  <a:lnTo>
                    <a:pt x="825" y="1961"/>
                  </a:lnTo>
                  <a:lnTo>
                    <a:pt x="791" y="1941"/>
                  </a:lnTo>
                  <a:lnTo>
                    <a:pt x="756" y="1919"/>
                  </a:lnTo>
                  <a:lnTo>
                    <a:pt x="723" y="1895"/>
                  </a:lnTo>
                  <a:lnTo>
                    <a:pt x="692" y="1870"/>
                  </a:lnTo>
                  <a:lnTo>
                    <a:pt x="661" y="1844"/>
                  </a:lnTo>
                  <a:lnTo>
                    <a:pt x="632" y="1817"/>
                  </a:lnTo>
                  <a:lnTo>
                    <a:pt x="605" y="1787"/>
                  </a:lnTo>
                  <a:lnTo>
                    <a:pt x="578" y="1757"/>
                  </a:lnTo>
                  <a:lnTo>
                    <a:pt x="554" y="1725"/>
                  </a:lnTo>
                  <a:lnTo>
                    <a:pt x="530" y="1693"/>
                  </a:lnTo>
                  <a:lnTo>
                    <a:pt x="508" y="1658"/>
                  </a:lnTo>
                  <a:lnTo>
                    <a:pt x="488" y="1623"/>
                  </a:lnTo>
                  <a:lnTo>
                    <a:pt x="470" y="1588"/>
                  </a:lnTo>
                  <a:lnTo>
                    <a:pt x="453" y="1550"/>
                  </a:lnTo>
                  <a:lnTo>
                    <a:pt x="438" y="1512"/>
                  </a:lnTo>
                  <a:lnTo>
                    <a:pt x="424" y="1474"/>
                  </a:lnTo>
                  <a:lnTo>
                    <a:pt x="413" y="1433"/>
                  </a:lnTo>
                  <a:lnTo>
                    <a:pt x="404" y="1393"/>
                  </a:lnTo>
                  <a:lnTo>
                    <a:pt x="396" y="1352"/>
                  </a:lnTo>
                  <a:lnTo>
                    <a:pt x="391" y="1310"/>
                  </a:lnTo>
                  <a:lnTo>
                    <a:pt x="388" y="1268"/>
                  </a:lnTo>
                  <a:lnTo>
                    <a:pt x="387" y="1225"/>
                  </a:lnTo>
                  <a:lnTo>
                    <a:pt x="388" y="1181"/>
                  </a:lnTo>
                  <a:lnTo>
                    <a:pt x="391" y="1139"/>
                  </a:lnTo>
                  <a:lnTo>
                    <a:pt x="396" y="1096"/>
                  </a:lnTo>
                  <a:lnTo>
                    <a:pt x="404" y="1056"/>
                  </a:lnTo>
                  <a:lnTo>
                    <a:pt x="413" y="1015"/>
                  </a:lnTo>
                  <a:lnTo>
                    <a:pt x="424" y="975"/>
                  </a:lnTo>
                  <a:lnTo>
                    <a:pt x="438" y="936"/>
                  </a:lnTo>
                  <a:lnTo>
                    <a:pt x="453" y="899"/>
                  </a:lnTo>
                  <a:lnTo>
                    <a:pt x="470" y="861"/>
                  </a:lnTo>
                  <a:lnTo>
                    <a:pt x="488" y="825"/>
                  </a:lnTo>
                  <a:lnTo>
                    <a:pt x="508" y="790"/>
                  </a:lnTo>
                  <a:lnTo>
                    <a:pt x="530" y="757"/>
                  </a:lnTo>
                  <a:lnTo>
                    <a:pt x="554" y="723"/>
                  </a:lnTo>
                  <a:lnTo>
                    <a:pt x="578" y="692"/>
                  </a:lnTo>
                  <a:lnTo>
                    <a:pt x="605" y="662"/>
                  </a:lnTo>
                  <a:lnTo>
                    <a:pt x="632" y="632"/>
                  </a:lnTo>
                  <a:lnTo>
                    <a:pt x="661" y="604"/>
                  </a:lnTo>
                  <a:lnTo>
                    <a:pt x="692" y="578"/>
                  </a:lnTo>
                  <a:lnTo>
                    <a:pt x="723" y="554"/>
                  </a:lnTo>
                  <a:lnTo>
                    <a:pt x="756" y="530"/>
                  </a:lnTo>
                  <a:lnTo>
                    <a:pt x="791" y="508"/>
                  </a:lnTo>
                  <a:lnTo>
                    <a:pt x="825" y="488"/>
                  </a:lnTo>
                  <a:lnTo>
                    <a:pt x="861" y="469"/>
                  </a:lnTo>
                  <a:lnTo>
                    <a:pt x="899" y="453"/>
                  </a:lnTo>
                  <a:lnTo>
                    <a:pt x="937" y="438"/>
                  </a:lnTo>
                  <a:lnTo>
                    <a:pt x="975" y="425"/>
                  </a:lnTo>
                  <a:lnTo>
                    <a:pt x="1016" y="414"/>
                  </a:lnTo>
                  <a:lnTo>
                    <a:pt x="1056" y="403"/>
                  </a:lnTo>
                  <a:lnTo>
                    <a:pt x="1097" y="396"/>
                  </a:lnTo>
                  <a:lnTo>
                    <a:pt x="1139" y="391"/>
                  </a:lnTo>
                  <a:lnTo>
                    <a:pt x="1181" y="388"/>
                  </a:lnTo>
                  <a:lnTo>
                    <a:pt x="1224" y="387"/>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sz="2800">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Freeform 5">
              <a:extLst>
                <a:ext uri="{FF2B5EF4-FFF2-40B4-BE49-F238E27FC236}">
                  <a16:creationId xmlns:a16="http://schemas.microsoft.com/office/drawing/2014/main" id="{A72F38F3-90E7-45BE-AB50-C91FF88D2294}"/>
                </a:ext>
              </a:extLst>
            </p:cNvPr>
            <p:cNvSpPr>
              <a:spLocks noChangeAspect="1" noEditPoints="1"/>
            </p:cNvSpPr>
            <p:nvPr/>
          </p:nvSpPr>
          <p:spPr bwMode="auto">
            <a:xfrm>
              <a:off x="4523232" y="2609588"/>
              <a:ext cx="648000" cy="648000"/>
            </a:xfrm>
            <a:custGeom>
              <a:avLst/>
              <a:gdLst>
                <a:gd name="T0" fmla="*/ 1530 w 2449"/>
                <a:gd name="T1" fmla="*/ 38 h 2449"/>
                <a:gd name="T2" fmla="*/ 1859 w 2449"/>
                <a:gd name="T3" fmla="*/ 178 h 2449"/>
                <a:gd name="T4" fmla="*/ 2130 w 2449"/>
                <a:gd name="T5" fmla="*/ 401 h 2449"/>
                <a:gd name="T6" fmla="*/ 2328 w 2449"/>
                <a:gd name="T7" fmla="*/ 694 h 2449"/>
                <a:gd name="T8" fmla="*/ 2435 w 2449"/>
                <a:gd name="T9" fmla="*/ 1038 h 2449"/>
                <a:gd name="T10" fmla="*/ 2435 w 2449"/>
                <a:gd name="T11" fmla="*/ 1411 h 2449"/>
                <a:gd name="T12" fmla="*/ 2328 w 2449"/>
                <a:gd name="T13" fmla="*/ 1755 h 2449"/>
                <a:gd name="T14" fmla="*/ 2130 w 2449"/>
                <a:gd name="T15" fmla="*/ 2048 h 2449"/>
                <a:gd name="T16" fmla="*/ 1859 w 2449"/>
                <a:gd name="T17" fmla="*/ 2272 h 2449"/>
                <a:gd name="T18" fmla="*/ 1530 w 2449"/>
                <a:gd name="T19" fmla="*/ 2410 h 2449"/>
                <a:gd name="T20" fmla="*/ 1161 w 2449"/>
                <a:gd name="T21" fmla="*/ 2447 h 2449"/>
                <a:gd name="T22" fmla="*/ 803 w 2449"/>
                <a:gd name="T23" fmla="*/ 2375 h 2449"/>
                <a:gd name="T24" fmla="*/ 492 w 2449"/>
                <a:gd name="T25" fmla="*/ 2205 h 2449"/>
                <a:gd name="T26" fmla="*/ 243 w 2449"/>
                <a:gd name="T27" fmla="*/ 1957 h 2449"/>
                <a:gd name="T28" fmla="*/ 74 w 2449"/>
                <a:gd name="T29" fmla="*/ 1645 h 2449"/>
                <a:gd name="T30" fmla="*/ 2 w 2449"/>
                <a:gd name="T31" fmla="*/ 1287 h 2449"/>
                <a:gd name="T32" fmla="*/ 38 w 2449"/>
                <a:gd name="T33" fmla="*/ 919 h 2449"/>
                <a:gd name="T34" fmla="*/ 177 w 2449"/>
                <a:gd name="T35" fmla="*/ 590 h 2449"/>
                <a:gd name="T36" fmla="*/ 401 w 2449"/>
                <a:gd name="T37" fmla="*/ 318 h 2449"/>
                <a:gd name="T38" fmla="*/ 694 w 2449"/>
                <a:gd name="T39" fmla="*/ 121 h 2449"/>
                <a:gd name="T40" fmla="*/ 1038 w 2449"/>
                <a:gd name="T41" fmla="*/ 14 h 2449"/>
                <a:gd name="T42" fmla="*/ 1673 w 2449"/>
                <a:gd name="T43" fmla="*/ 815 h 2449"/>
                <a:gd name="T44" fmla="*/ 1709 w 2449"/>
                <a:gd name="T45" fmla="*/ 850 h 2449"/>
                <a:gd name="T46" fmla="*/ 1696 w 2449"/>
                <a:gd name="T47" fmla="*/ 1482 h 2449"/>
                <a:gd name="T48" fmla="*/ 1347 w 2449"/>
                <a:gd name="T49" fmla="*/ 1584 h 2449"/>
                <a:gd name="T50" fmla="*/ 1450 w 2449"/>
                <a:gd name="T51" fmla="*/ 1596 h 2449"/>
                <a:gd name="T52" fmla="*/ 991 w 2449"/>
                <a:gd name="T53" fmla="*/ 1610 h 2449"/>
                <a:gd name="T54" fmla="*/ 1013 w 2449"/>
                <a:gd name="T55" fmla="*/ 1586 h 2449"/>
                <a:gd name="T56" fmla="*/ 774 w 2449"/>
                <a:gd name="T57" fmla="*/ 1495 h 2449"/>
                <a:gd name="T58" fmla="*/ 739 w 2449"/>
                <a:gd name="T59" fmla="*/ 1460 h 2449"/>
                <a:gd name="T60" fmla="*/ 752 w 2449"/>
                <a:gd name="T61" fmla="*/ 827 h 2449"/>
                <a:gd name="T62" fmla="*/ 1660 w 2449"/>
                <a:gd name="T63" fmla="*/ 872 h 2449"/>
                <a:gd name="T64" fmla="*/ 1310 w 2449"/>
                <a:gd name="T65" fmla="*/ 391 h 2449"/>
                <a:gd name="T66" fmla="*/ 1550 w 2449"/>
                <a:gd name="T67" fmla="*/ 453 h 2449"/>
                <a:gd name="T68" fmla="*/ 1757 w 2449"/>
                <a:gd name="T69" fmla="*/ 578 h 2449"/>
                <a:gd name="T70" fmla="*/ 1918 w 2449"/>
                <a:gd name="T71" fmla="*/ 757 h 2449"/>
                <a:gd name="T72" fmla="*/ 2024 w 2449"/>
                <a:gd name="T73" fmla="*/ 975 h 2449"/>
                <a:gd name="T74" fmla="*/ 2062 w 2449"/>
                <a:gd name="T75" fmla="*/ 1225 h 2449"/>
                <a:gd name="T76" fmla="*/ 2024 w 2449"/>
                <a:gd name="T77" fmla="*/ 1474 h 2449"/>
                <a:gd name="T78" fmla="*/ 1918 w 2449"/>
                <a:gd name="T79" fmla="*/ 1693 h 2449"/>
                <a:gd name="T80" fmla="*/ 1757 w 2449"/>
                <a:gd name="T81" fmla="*/ 1870 h 2449"/>
                <a:gd name="T82" fmla="*/ 1550 w 2449"/>
                <a:gd name="T83" fmla="*/ 1996 h 2449"/>
                <a:gd name="T84" fmla="*/ 1310 w 2449"/>
                <a:gd name="T85" fmla="*/ 2058 h 2449"/>
                <a:gd name="T86" fmla="*/ 1055 w 2449"/>
                <a:gd name="T87" fmla="*/ 2045 h 2449"/>
                <a:gd name="T88" fmla="*/ 825 w 2449"/>
                <a:gd name="T89" fmla="*/ 1961 h 2449"/>
                <a:gd name="T90" fmla="*/ 632 w 2449"/>
                <a:gd name="T91" fmla="*/ 1817 h 2449"/>
                <a:gd name="T92" fmla="*/ 488 w 2449"/>
                <a:gd name="T93" fmla="*/ 1623 h 2449"/>
                <a:gd name="T94" fmla="*/ 403 w 2449"/>
                <a:gd name="T95" fmla="*/ 1393 h 2449"/>
                <a:gd name="T96" fmla="*/ 391 w 2449"/>
                <a:gd name="T97" fmla="*/ 1139 h 2449"/>
                <a:gd name="T98" fmla="*/ 453 w 2449"/>
                <a:gd name="T99" fmla="*/ 899 h 2449"/>
                <a:gd name="T100" fmla="*/ 578 w 2449"/>
                <a:gd name="T101" fmla="*/ 692 h 2449"/>
                <a:gd name="T102" fmla="*/ 756 w 2449"/>
                <a:gd name="T103" fmla="*/ 530 h 2449"/>
                <a:gd name="T104" fmla="*/ 975 w 2449"/>
                <a:gd name="T105" fmla="*/ 425 h 2449"/>
                <a:gd name="T106" fmla="*/ 1224 w 2449"/>
                <a:gd name="T107" fmla="*/ 387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9" h="2449">
                  <a:moveTo>
                    <a:pt x="1224" y="0"/>
                  </a:moveTo>
                  <a:lnTo>
                    <a:pt x="1287" y="2"/>
                  </a:lnTo>
                  <a:lnTo>
                    <a:pt x="1349" y="6"/>
                  </a:lnTo>
                  <a:lnTo>
                    <a:pt x="1411" y="14"/>
                  </a:lnTo>
                  <a:lnTo>
                    <a:pt x="1471" y="25"/>
                  </a:lnTo>
                  <a:lnTo>
                    <a:pt x="1530" y="38"/>
                  </a:lnTo>
                  <a:lnTo>
                    <a:pt x="1589" y="55"/>
                  </a:lnTo>
                  <a:lnTo>
                    <a:pt x="1645" y="75"/>
                  </a:lnTo>
                  <a:lnTo>
                    <a:pt x="1701" y="96"/>
                  </a:lnTo>
                  <a:lnTo>
                    <a:pt x="1755" y="121"/>
                  </a:lnTo>
                  <a:lnTo>
                    <a:pt x="1807" y="148"/>
                  </a:lnTo>
                  <a:lnTo>
                    <a:pt x="1859" y="178"/>
                  </a:lnTo>
                  <a:lnTo>
                    <a:pt x="1908" y="209"/>
                  </a:lnTo>
                  <a:lnTo>
                    <a:pt x="1957" y="243"/>
                  </a:lnTo>
                  <a:lnTo>
                    <a:pt x="2003" y="279"/>
                  </a:lnTo>
                  <a:lnTo>
                    <a:pt x="2048" y="318"/>
                  </a:lnTo>
                  <a:lnTo>
                    <a:pt x="2090" y="359"/>
                  </a:lnTo>
                  <a:lnTo>
                    <a:pt x="2130" y="401"/>
                  </a:lnTo>
                  <a:lnTo>
                    <a:pt x="2169" y="446"/>
                  </a:lnTo>
                  <a:lnTo>
                    <a:pt x="2205" y="492"/>
                  </a:lnTo>
                  <a:lnTo>
                    <a:pt x="2239" y="540"/>
                  </a:lnTo>
                  <a:lnTo>
                    <a:pt x="2271" y="590"/>
                  </a:lnTo>
                  <a:lnTo>
                    <a:pt x="2301" y="641"/>
                  </a:lnTo>
                  <a:lnTo>
                    <a:pt x="2328" y="694"/>
                  </a:lnTo>
                  <a:lnTo>
                    <a:pt x="2352" y="747"/>
                  </a:lnTo>
                  <a:lnTo>
                    <a:pt x="2374" y="804"/>
                  </a:lnTo>
                  <a:lnTo>
                    <a:pt x="2394" y="860"/>
                  </a:lnTo>
                  <a:lnTo>
                    <a:pt x="2410" y="919"/>
                  </a:lnTo>
                  <a:lnTo>
                    <a:pt x="2424" y="977"/>
                  </a:lnTo>
                  <a:lnTo>
                    <a:pt x="2435" y="1038"/>
                  </a:lnTo>
                  <a:lnTo>
                    <a:pt x="2442" y="1100"/>
                  </a:lnTo>
                  <a:lnTo>
                    <a:pt x="2447" y="1161"/>
                  </a:lnTo>
                  <a:lnTo>
                    <a:pt x="2449" y="1225"/>
                  </a:lnTo>
                  <a:lnTo>
                    <a:pt x="2447" y="1287"/>
                  </a:lnTo>
                  <a:lnTo>
                    <a:pt x="2442" y="1350"/>
                  </a:lnTo>
                  <a:lnTo>
                    <a:pt x="2435" y="1411"/>
                  </a:lnTo>
                  <a:lnTo>
                    <a:pt x="2424" y="1471"/>
                  </a:lnTo>
                  <a:lnTo>
                    <a:pt x="2410" y="1530"/>
                  </a:lnTo>
                  <a:lnTo>
                    <a:pt x="2394" y="1589"/>
                  </a:lnTo>
                  <a:lnTo>
                    <a:pt x="2374" y="1645"/>
                  </a:lnTo>
                  <a:lnTo>
                    <a:pt x="2352" y="1701"/>
                  </a:lnTo>
                  <a:lnTo>
                    <a:pt x="2328" y="1755"/>
                  </a:lnTo>
                  <a:lnTo>
                    <a:pt x="2301" y="1808"/>
                  </a:lnTo>
                  <a:lnTo>
                    <a:pt x="2271" y="1859"/>
                  </a:lnTo>
                  <a:lnTo>
                    <a:pt x="2239" y="1908"/>
                  </a:lnTo>
                  <a:lnTo>
                    <a:pt x="2205" y="1957"/>
                  </a:lnTo>
                  <a:lnTo>
                    <a:pt x="2169" y="2003"/>
                  </a:lnTo>
                  <a:lnTo>
                    <a:pt x="2130" y="2048"/>
                  </a:lnTo>
                  <a:lnTo>
                    <a:pt x="2090" y="2090"/>
                  </a:lnTo>
                  <a:lnTo>
                    <a:pt x="2048" y="2130"/>
                  </a:lnTo>
                  <a:lnTo>
                    <a:pt x="2003" y="2169"/>
                  </a:lnTo>
                  <a:lnTo>
                    <a:pt x="1957" y="2205"/>
                  </a:lnTo>
                  <a:lnTo>
                    <a:pt x="1908" y="2239"/>
                  </a:lnTo>
                  <a:lnTo>
                    <a:pt x="1859" y="2272"/>
                  </a:lnTo>
                  <a:lnTo>
                    <a:pt x="1807" y="2301"/>
                  </a:lnTo>
                  <a:lnTo>
                    <a:pt x="1755" y="2328"/>
                  </a:lnTo>
                  <a:lnTo>
                    <a:pt x="1701" y="2352"/>
                  </a:lnTo>
                  <a:lnTo>
                    <a:pt x="1645" y="2375"/>
                  </a:lnTo>
                  <a:lnTo>
                    <a:pt x="1589" y="2394"/>
                  </a:lnTo>
                  <a:lnTo>
                    <a:pt x="1530" y="2410"/>
                  </a:lnTo>
                  <a:lnTo>
                    <a:pt x="1471" y="2424"/>
                  </a:lnTo>
                  <a:lnTo>
                    <a:pt x="1411" y="2435"/>
                  </a:lnTo>
                  <a:lnTo>
                    <a:pt x="1349" y="2442"/>
                  </a:lnTo>
                  <a:lnTo>
                    <a:pt x="1287" y="2447"/>
                  </a:lnTo>
                  <a:lnTo>
                    <a:pt x="1224" y="2449"/>
                  </a:lnTo>
                  <a:lnTo>
                    <a:pt x="1161" y="2447"/>
                  </a:lnTo>
                  <a:lnTo>
                    <a:pt x="1099" y="2442"/>
                  </a:lnTo>
                  <a:lnTo>
                    <a:pt x="1038" y="2435"/>
                  </a:lnTo>
                  <a:lnTo>
                    <a:pt x="977" y="2424"/>
                  </a:lnTo>
                  <a:lnTo>
                    <a:pt x="918" y="2410"/>
                  </a:lnTo>
                  <a:lnTo>
                    <a:pt x="860" y="2394"/>
                  </a:lnTo>
                  <a:lnTo>
                    <a:pt x="803" y="2375"/>
                  </a:lnTo>
                  <a:lnTo>
                    <a:pt x="747" y="2352"/>
                  </a:lnTo>
                  <a:lnTo>
                    <a:pt x="694" y="2328"/>
                  </a:lnTo>
                  <a:lnTo>
                    <a:pt x="640" y="2301"/>
                  </a:lnTo>
                  <a:lnTo>
                    <a:pt x="589" y="2272"/>
                  </a:lnTo>
                  <a:lnTo>
                    <a:pt x="539" y="2239"/>
                  </a:lnTo>
                  <a:lnTo>
                    <a:pt x="492" y="2205"/>
                  </a:lnTo>
                  <a:lnTo>
                    <a:pt x="446" y="2169"/>
                  </a:lnTo>
                  <a:lnTo>
                    <a:pt x="401" y="2130"/>
                  </a:lnTo>
                  <a:lnTo>
                    <a:pt x="359" y="2090"/>
                  </a:lnTo>
                  <a:lnTo>
                    <a:pt x="318" y="2048"/>
                  </a:lnTo>
                  <a:lnTo>
                    <a:pt x="279" y="2003"/>
                  </a:lnTo>
                  <a:lnTo>
                    <a:pt x="243" y="1957"/>
                  </a:lnTo>
                  <a:lnTo>
                    <a:pt x="209" y="1908"/>
                  </a:lnTo>
                  <a:lnTo>
                    <a:pt x="177" y="1859"/>
                  </a:lnTo>
                  <a:lnTo>
                    <a:pt x="147" y="1808"/>
                  </a:lnTo>
                  <a:lnTo>
                    <a:pt x="121" y="1755"/>
                  </a:lnTo>
                  <a:lnTo>
                    <a:pt x="96" y="1701"/>
                  </a:lnTo>
                  <a:lnTo>
                    <a:pt x="74" y="1645"/>
                  </a:lnTo>
                  <a:lnTo>
                    <a:pt x="55" y="1589"/>
                  </a:lnTo>
                  <a:lnTo>
                    <a:pt x="38" y="1530"/>
                  </a:lnTo>
                  <a:lnTo>
                    <a:pt x="25" y="1471"/>
                  </a:lnTo>
                  <a:lnTo>
                    <a:pt x="14" y="1411"/>
                  </a:lnTo>
                  <a:lnTo>
                    <a:pt x="6" y="1350"/>
                  </a:lnTo>
                  <a:lnTo>
                    <a:pt x="2" y="1287"/>
                  </a:lnTo>
                  <a:lnTo>
                    <a:pt x="0" y="1225"/>
                  </a:lnTo>
                  <a:lnTo>
                    <a:pt x="2" y="1161"/>
                  </a:lnTo>
                  <a:lnTo>
                    <a:pt x="6" y="1100"/>
                  </a:lnTo>
                  <a:lnTo>
                    <a:pt x="14" y="1038"/>
                  </a:lnTo>
                  <a:lnTo>
                    <a:pt x="25" y="977"/>
                  </a:lnTo>
                  <a:lnTo>
                    <a:pt x="38" y="919"/>
                  </a:lnTo>
                  <a:lnTo>
                    <a:pt x="55" y="860"/>
                  </a:lnTo>
                  <a:lnTo>
                    <a:pt x="74" y="804"/>
                  </a:lnTo>
                  <a:lnTo>
                    <a:pt x="96" y="747"/>
                  </a:lnTo>
                  <a:lnTo>
                    <a:pt x="121" y="694"/>
                  </a:lnTo>
                  <a:lnTo>
                    <a:pt x="147" y="641"/>
                  </a:lnTo>
                  <a:lnTo>
                    <a:pt x="177" y="590"/>
                  </a:lnTo>
                  <a:lnTo>
                    <a:pt x="209" y="540"/>
                  </a:lnTo>
                  <a:lnTo>
                    <a:pt x="243" y="492"/>
                  </a:lnTo>
                  <a:lnTo>
                    <a:pt x="279" y="446"/>
                  </a:lnTo>
                  <a:lnTo>
                    <a:pt x="318" y="401"/>
                  </a:lnTo>
                  <a:lnTo>
                    <a:pt x="359" y="359"/>
                  </a:lnTo>
                  <a:lnTo>
                    <a:pt x="401" y="318"/>
                  </a:lnTo>
                  <a:lnTo>
                    <a:pt x="446" y="279"/>
                  </a:lnTo>
                  <a:lnTo>
                    <a:pt x="492" y="243"/>
                  </a:lnTo>
                  <a:lnTo>
                    <a:pt x="539" y="209"/>
                  </a:lnTo>
                  <a:lnTo>
                    <a:pt x="589" y="178"/>
                  </a:lnTo>
                  <a:lnTo>
                    <a:pt x="640" y="148"/>
                  </a:lnTo>
                  <a:lnTo>
                    <a:pt x="694" y="121"/>
                  </a:lnTo>
                  <a:lnTo>
                    <a:pt x="747" y="96"/>
                  </a:lnTo>
                  <a:lnTo>
                    <a:pt x="803" y="75"/>
                  </a:lnTo>
                  <a:lnTo>
                    <a:pt x="860" y="55"/>
                  </a:lnTo>
                  <a:lnTo>
                    <a:pt x="918" y="38"/>
                  </a:lnTo>
                  <a:lnTo>
                    <a:pt x="977" y="25"/>
                  </a:lnTo>
                  <a:lnTo>
                    <a:pt x="1038" y="14"/>
                  </a:lnTo>
                  <a:lnTo>
                    <a:pt x="1099" y="6"/>
                  </a:lnTo>
                  <a:lnTo>
                    <a:pt x="1161" y="2"/>
                  </a:lnTo>
                  <a:lnTo>
                    <a:pt x="1224" y="0"/>
                  </a:lnTo>
                  <a:close/>
                  <a:moveTo>
                    <a:pt x="784" y="814"/>
                  </a:moveTo>
                  <a:lnTo>
                    <a:pt x="1664" y="814"/>
                  </a:lnTo>
                  <a:lnTo>
                    <a:pt x="1673" y="815"/>
                  </a:lnTo>
                  <a:lnTo>
                    <a:pt x="1682" y="817"/>
                  </a:lnTo>
                  <a:lnTo>
                    <a:pt x="1689" y="821"/>
                  </a:lnTo>
                  <a:lnTo>
                    <a:pt x="1696" y="827"/>
                  </a:lnTo>
                  <a:lnTo>
                    <a:pt x="1703" y="834"/>
                  </a:lnTo>
                  <a:lnTo>
                    <a:pt x="1707" y="841"/>
                  </a:lnTo>
                  <a:lnTo>
                    <a:pt x="1709" y="850"/>
                  </a:lnTo>
                  <a:lnTo>
                    <a:pt x="1710" y="859"/>
                  </a:lnTo>
                  <a:lnTo>
                    <a:pt x="1710" y="1451"/>
                  </a:lnTo>
                  <a:lnTo>
                    <a:pt x="1709" y="1460"/>
                  </a:lnTo>
                  <a:lnTo>
                    <a:pt x="1707" y="1468"/>
                  </a:lnTo>
                  <a:lnTo>
                    <a:pt x="1703" y="1476"/>
                  </a:lnTo>
                  <a:lnTo>
                    <a:pt x="1696" y="1482"/>
                  </a:lnTo>
                  <a:lnTo>
                    <a:pt x="1689" y="1488"/>
                  </a:lnTo>
                  <a:lnTo>
                    <a:pt x="1682" y="1492"/>
                  </a:lnTo>
                  <a:lnTo>
                    <a:pt x="1673" y="1495"/>
                  </a:lnTo>
                  <a:lnTo>
                    <a:pt x="1664" y="1496"/>
                  </a:lnTo>
                  <a:lnTo>
                    <a:pt x="1347" y="1496"/>
                  </a:lnTo>
                  <a:lnTo>
                    <a:pt x="1347" y="1584"/>
                  </a:lnTo>
                  <a:lnTo>
                    <a:pt x="1422" y="1584"/>
                  </a:lnTo>
                  <a:lnTo>
                    <a:pt x="1429" y="1585"/>
                  </a:lnTo>
                  <a:lnTo>
                    <a:pt x="1435" y="1586"/>
                  </a:lnTo>
                  <a:lnTo>
                    <a:pt x="1441" y="1589"/>
                  </a:lnTo>
                  <a:lnTo>
                    <a:pt x="1446" y="1592"/>
                  </a:lnTo>
                  <a:lnTo>
                    <a:pt x="1450" y="1596"/>
                  </a:lnTo>
                  <a:lnTo>
                    <a:pt x="1454" y="1600"/>
                  </a:lnTo>
                  <a:lnTo>
                    <a:pt x="1456" y="1605"/>
                  </a:lnTo>
                  <a:lnTo>
                    <a:pt x="1456" y="1610"/>
                  </a:lnTo>
                  <a:lnTo>
                    <a:pt x="1456" y="1635"/>
                  </a:lnTo>
                  <a:lnTo>
                    <a:pt x="991" y="1635"/>
                  </a:lnTo>
                  <a:lnTo>
                    <a:pt x="991" y="1610"/>
                  </a:lnTo>
                  <a:lnTo>
                    <a:pt x="992" y="1605"/>
                  </a:lnTo>
                  <a:lnTo>
                    <a:pt x="994" y="1600"/>
                  </a:lnTo>
                  <a:lnTo>
                    <a:pt x="997" y="1596"/>
                  </a:lnTo>
                  <a:lnTo>
                    <a:pt x="1001" y="1592"/>
                  </a:lnTo>
                  <a:lnTo>
                    <a:pt x="1008" y="1589"/>
                  </a:lnTo>
                  <a:lnTo>
                    <a:pt x="1013" y="1586"/>
                  </a:lnTo>
                  <a:lnTo>
                    <a:pt x="1020" y="1585"/>
                  </a:lnTo>
                  <a:lnTo>
                    <a:pt x="1027" y="1584"/>
                  </a:lnTo>
                  <a:lnTo>
                    <a:pt x="1101" y="1584"/>
                  </a:lnTo>
                  <a:lnTo>
                    <a:pt x="1101" y="1496"/>
                  </a:lnTo>
                  <a:lnTo>
                    <a:pt x="784" y="1496"/>
                  </a:lnTo>
                  <a:lnTo>
                    <a:pt x="774" y="1495"/>
                  </a:lnTo>
                  <a:lnTo>
                    <a:pt x="766" y="1492"/>
                  </a:lnTo>
                  <a:lnTo>
                    <a:pt x="758" y="1488"/>
                  </a:lnTo>
                  <a:lnTo>
                    <a:pt x="752" y="1482"/>
                  </a:lnTo>
                  <a:lnTo>
                    <a:pt x="746" y="1476"/>
                  </a:lnTo>
                  <a:lnTo>
                    <a:pt x="742" y="1468"/>
                  </a:lnTo>
                  <a:lnTo>
                    <a:pt x="739" y="1460"/>
                  </a:lnTo>
                  <a:lnTo>
                    <a:pt x="738" y="1451"/>
                  </a:lnTo>
                  <a:lnTo>
                    <a:pt x="738" y="859"/>
                  </a:lnTo>
                  <a:lnTo>
                    <a:pt x="739" y="850"/>
                  </a:lnTo>
                  <a:lnTo>
                    <a:pt x="742" y="841"/>
                  </a:lnTo>
                  <a:lnTo>
                    <a:pt x="746" y="834"/>
                  </a:lnTo>
                  <a:lnTo>
                    <a:pt x="752" y="827"/>
                  </a:lnTo>
                  <a:lnTo>
                    <a:pt x="758" y="821"/>
                  </a:lnTo>
                  <a:lnTo>
                    <a:pt x="766" y="817"/>
                  </a:lnTo>
                  <a:lnTo>
                    <a:pt x="774" y="815"/>
                  </a:lnTo>
                  <a:lnTo>
                    <a:pt x="784" y="814"/>
                  </a:lnTo>
                  <a:close/>
                  <a:moveTo>
                    <a:pt x="788" y="872"/>
                  </a:moveTo>
                  <a:lnTo>
                    <a:pt x="1660" y="872"/>
                  </a:lnTo>
                  <a:lnTo>
                    <a:pt x="1660" y="1437"/>
                  </a:lnTo>
                  <a:lnTo>
                    <a:pt x="788" y="1437"/>
                  </a:lnTo>
                  <a:lnTo>
                    <a:pt x="788" y="872"/>
                  </a:lnTo>
                  <a:close/>
                  <a:moveTo>
                    <a:pt x="1224" y="387"/>
                  </a:moveTo>
                  <a:lnTo>
                    <a:pt x="1267" y="388"/>
                  </a:lnTo>
                  <a:lnTo>
                    <a:pt x="1310" y="391"/>
                  </a:lnTo>
                  <a:lnTo>
                    <a:pt x="1351" y="396"/>
                  </a:lnTo>
                  <a:lnTo>
                    <a:pt x="1393" y="403"/>
                  </a:lnTo>
                  <a:lnTo>
                    <a:pt x="1433" y="414"/>
                  </a:lnTo>
                  <a:lnTo>
                    <a:pt x="1474" y="425"/>
                  </a:lnTo>
                  <a:lnTo>
                    <a:pt x="1512" y="438"/>
                  </a:lnTo>
                  <a:lnTo>
                    <a:pt x="1550" y="453"/>
                  </a:lnTo>
                  <a:lnTo>
                    <a:pt x="1588" y="469"/>
                  </a:lnTo>
                  <a:lnTo>
                    <a:pt x="1624" y="488"/>
                  </a:lnTo>
                  <a:lnTo>
                    <a:pt x="1658" y="508"/>
                  </a:lnTo>
                  <a:lnTo>
                    <a:pt x="1692" y="530"/>
                  </a:lnTo>
                  <a:lnTo>
                    <a:pt x="1726" y="554"/>
                  </a:lnTo>
                  <a:lnTo>
                    <a:pt x="1757" y="578"/>
                  </a:lnTo>
                  <a:lnTo>
                    <a:pt x="1787" y="604"/>
                  </a:lnTo>
                  <a:lnTo>
                    <a:pt x="1817" y="632"/>
                  </a:lnTo>
                  <a:lnTo>
                    <a:pt x="1844" y="662"/>
                  </a:lnTo>
                  <a:lnTo>
                    <a:pt x="1870" y="692"/>
                  </a:lnTo>
                  <a:lnTo>
                    <a:pt x="1895" y="723"/>
                  </a:lnTo>
                  <a:lnTo>
                    <a:pt x="1918" y="757"/>
                  </a:lnTo>
                  <a:lnTo>
                    <a:pt x="1941" y="790"/>
                  </a:lnTo>
                  <a:lnTo>
                    <a:pt x="1961" y="825"/>
                  </a:lnTo>
                  <a:lnTo>
                    <a:pt x="1979" y="861"/>
                  </a:lnTo>
                  <a:lnTo>
                    <a:pt x="1996" y="899"/>
                  </a:lnTo>
                  <a:lnTo>
                    <a:pt x="2011" y="936"/>
                  </a:lnTo>
                  <a:lnTo>
                    <a:pt x="2024" y="975"/>
                  </a:lnTo>
                  <a:lnTo>
                    <a:pt x="2035" y="1015"/>
                  </a:lnTo>
                  <a:lnTo>
                    <a:pt x="2044" y="1056"/>
                  </a:lnTo>
                  <a:lnTo>
                    <a:pt x="2053" y="1096"/>
                  </a:lnTo>
                  <a:lnTo>
                    <a:pt x="2058" y="1139"/>
                  </a:lnTo>
                  <a:lnTo>
                    <a:pt x="2061" y="1181"/>
                  </a:lnTo>
                  <a:lnTo>
                    <a:pt x="2062" y="1225"/>
                  </a:lnTo>
                  <a:lnTo>
                    <a:pt x="2061" y="1268"/>
                  </a:lnTo>
                  <a:lnTo>
                    <a:pt x="2058" y="1310"/>
                  </a:lnTo>
                  <a:lnTo>
                    <a:pt x="2053" y="1352"/>
                  </a:lnTo>
                  <a:lnTo>
                    <a:pt x="2044" y="1393"/>
                  </a:lnTo>
                  <a:lnTo>
                    <a:pt x="2035" y="1433"/>
                  </a:lnTo>
                  <a:lnTo>
                    <a:pt x="2024" y="1474"/>
                  </a:lnTo>
                  <a:lnTo>
                    <a:pt x="2011" y="1512"/>
                  </a:lnTo>
                  <a:lnTo>
                    <a:pt x="1996" y="1550"/>
                  </a:lnTo>
                  <a:lnTo>
                    <a:pt x="1979" y="1588"/>
                  </a:lnTo>
                  <a:lnTo>
                    <a:pt x="1961" y="1623"/>
                  </a:lnTo>
                  <a:lnTo>
                    <a:pt x="1941" y="1658"/>
                  </a:lnTo>
                  <a:lnTo>
                    <a:pt x="1918" y="1693"/>
                  </a:lnTo>
                  <a:lnTo>
                    <a:pt x="1895" y="1725"/>
                  </a:lnTo>
                  <a:lnTo>
                    <a:pt x="1870" y="1757"/>
                  </a:lnTo>
                  <a:lnTo>
                    <a:pt x="1844" y="1787"/>
                  </a:lnTo>
                  <a:lnTo>
                    <a:pt x="1817" y="1817"/>
                  </a:lnTo>
                  <a:lnTo>
                    <a:pt x="1787" y="1844"/>
                  </a:lnTo>
                  <a:lnTo>
                    <a:pt x="1757" y="1870"/>
                  </a:lnTo>
                  <a:lnTo>
                    <a:pt x="1726" y="1895"/>
                  </a:lnTo>
                  <a:lnTo>
                    <a:pt x="1692" y="1919"/>
                  </a:lnTo>
                  <a:lnTo>
                    <a:pt x="1658" y="1941"/>
                  </a:lnTo>
                  <a:lnTo>
                    <a:pt x="1624" y="1961"/>
                  </a:lnTo>
                  <a:lnTo>
                    <a:pt x="1588" y="1979"/>
                  </a:lnTo>
                  <a:lnTo>
                    <a:pt x="1550" y="1996"/>
                  </a:lnTo>
                  <a:lnTo>
                    <a:pt x="1512" y="2011"/>
                  </a:lnTo>
                  <a:lnTo>
                    <a:pt x="1474" y="2024"/>
                  </a:lnTo>
                  <a:lnTo>
                    <a:pt x="1433" y="2036"/>
                  </a:lnTo>
                  <a:lnTo>
                    <a:pt x="1393" y="2045"/>
                  </a:lnTo>
                  <a:lnTo>
                    <a:pt x="1351" y="2053"/>
                  </a:lnTo>
                  <a:lnTo>
                    <a:pt x="1310" y="2058"/>
                  </a:lnTo>
                  <a:lnTo>
                    <a:pt x="1267" y="2061"/>
                  </a:lnTo>
                  <a:lnTo>
                    <a:pt x="1224" y="2062"/>
                  </a:lnTo>
                  <a:lnTo>
                    <a:pt x="1181" y="2061"/>
                  </a:lnTo>
                  <a:lnTo>
                    <a:pt x="1139" y="2058"/>
                  </a:lnTo>
                  <a:lnTo>
                    <a:pt x="1096" y="2053"/>
                  </a:lnTo>
                  <a:lnTo>
                    <a:pt x="1055" y="2045"/>
                  </a:lnTo>
                  <a:lnTo>
                    <a:pt x="1015" y="2036"/>
                  </a:lnTo>
                  <a:lnTo>
                    <a:pt x="975" y="2024"/>
                  </a:lnTo>
                  <a:lnTo>
                    <a:pt x="936" y="2011"/>
                  </a:lnTo>
                  <a:lnTo>
                    <a:pt x="899" y="1996"/>
                  </a:lnTo>
                  <a:lnTo>
                    <a:pt x="861" y="1979"/>
                  </a:lnTo>
                  <a:lnTo>
                    <a:pt x="825" y="1961"/>
                  </a:lnTo>
                  <a:lnTo>
                    <a:pt x="790" y="1941"/>
                  </a:lnTo>
                  <a:lnTo>
                    <a:pt x="756" y="1919"/>
                  </a:lnTo>
                  <a:lnTo>
                    <a:pt x="723" y="1895"/>
                  </a:lnTo>
                  <a:lnTo>
                    <a:pt x="692" y="1870"/>
                  </a:lnTo>
                  <a:lnTo>
                    <a:pt x="662" y="1844"/>
                  </a:lnTo>
                  <a:lnTo>
                    <a:pt x="632" y="1817"/>
                  </a:lnTo>
                  <a:lnTo>
                    <a:pt x="604" y="1787"/>
                  </a:lnTo>
                  <a:lnTo>
                    <a:pt x="578" y="1757"/>
                  </a:lnTo>
                  <a:lnTo>
                    <a:pt x="553" y="1725"/>
                  </a:lnTo>
                  <a:lnTo>
                    <a:pt x="529" y="1693"/>
                  </a:lnTo>
                  <a:lnTo>
                    <a:pt x="508" y="1658"/>
                  </a:lnTo>
                  <a:lnTo>
                    <a:pt x="488" y="1623"/>
                  </a:lnTo>
                  <a:lnTo>
                    <a:pt x="469" y="1588"/>
                  </a:lnTo>
                  <a:lnTo>
                    <a:pt x="453" y="1550"/>
                  </a:lnTo>
                  <a:lnTo>
                    <a:pt x="438" y="1512"/>
                  </a:lnTo>
                  <a:lnTo>
                    <a:pt x="424" y="1474"/>
                  </a:lnTo>
                  <a:lnTo>
                    <a:pt x="413" y="1433"/>
                  </a:lnTo>
                  <a:lnTo>
                    <a:pt x="403" y="1393"/>
                  </a:lnTo>
                  <a:lnTo>
                    <a:pt x="396" y="1352"/>
                  </a:lnTo>
                  <a:lnTo>
                    <a:pt x="391" y="1310"/>
                  </a:lnTo>
                  <a:lnTo>
                    <a:pt x="388" y="1268"/>
                  </a:lnTo>
                  <a:lnTo>
                    <a:pt x="386" y="1225"/>
                  </a:lnTo>
                  <a:lnTo>
                    <a:pt x="388" y="1181"/>
                  </a:lnTo>
                  <a:lnTo>
                    <a:pt x="391" y="1139"/>
                  </a:lnTo>
                  <a:lnTo>
                    <a:pt x="396" y="1096"/>
                  </a:lnTo>
                  <a:lnTo>
                    <a:pt x="403" y="1056"/>
                  </a:lnTo>
                  <a:lnTo>
                    <a:pt x="413" y="1015"/>
                  </a:lnTo>
                  <a:lnTo>
                    <a:pt x="424" y="975"/>
                  </a:lnTo>
                  <a:lnTo>
                    <a:pt x="438" y="936"/>
                  </a:lnTo>
                  <a:lnTo>
                    <a:pt x="453" y="899"/>
                  </a:lnTo>
                  <a:lnTo>
                    <a:pt x="469" y="861"/>
                  </a:lnTo>
                  <a:lnTo>
                    <a:pt x="488" y="825"/>
                  </a:lnTo>
                  <a:lnTo>
                    <a:pt x="508" y="790"/>
                  </a:lnTo>
                  <a:lnTo>
                    <a:pt x="529" y="757"/>
                  </a:lnTo>
                  <a:lnTo>
                    <a:pt x="553" y="723"/>
                  </a:lnTo>
                  <a:lnTo>
                    <a:pt x="578" y="692"/>
                  </a:lnTo>
                  <a:lnTo>
                    <a:pt x="604" y="662"/>
                  </a:lnTo>
                  <a:lnTo>
                    <a:pt x="632" y="632"/>
                  </a:lnTo>
                  <a:lnTo>
                    <a:pt x="662" y="604"/>
                  </a:lnTo>
                  <a:lnTo>
                    <a:pt x="692" y="578"/>
                  </a:lnTo>
                  <a:lnTo>
                    <a:pt x="723" y="554"/>
                  </a:lnTo>
                  <a:lnTo>
                    <a:pt x="756" y="530"/>
                  </a:lnTo>
                  <a:lnTo>
                    <a:pt x="790" y="508"/>
                  </a:lnTo>
                  <a:lnTo>
                    <a:pt x="825" y="488"/>
                  </a:lnTo>
                  <a:lnTo>
                    <a:pt x="861" y="469"/>
                  </a:lnTo>
                  <a:lnTo>
                    <a:pt x="899" y="453"/>
                  </a:lnTo>
                  <a:lnTo>
                    <a:pt x="936" y="438"/>
                  </a:lnTo>
                  <a:lnTo>
                    <a:pt x="975" y="425"/>
                  </a:lnTo>
                  <a:lnTo>
                    <a:pt x="1015" y="414"/>
                  </a:lnTo>
                  <a:lnTo>
                    <a:pt x="1055" y="403"/>
                  </a:lnTo>
                  <a:lnTo>
                    <a:pt x="1096" y="396"/>
                  </a:lnTo>
                  <a:lnTo>
                    <a:pt x="1139" y="391"/>
                  </a:lnTo>
                  <a:lnTo>
                    <a:pt x="1181" y="388"/>
                  </a:lnTo>
                  <a:lnTo>
                    <a:pt x="1224" y="387"/>
                  </a:lnTo>
                  <a:close/>
                </a:path>
              </a:pathLst>
            </a:custGeom>
            <a:solidFill>
              <a:srgbClr val="C32027"/>
            </a:solidFill>
            <a:ln>
              <a:noFill/>
            </a:ln>
          </p:spPr>
          <p:txBody>
            <a:bodyPr vert="horz" wrap="square" lIns="91440" tIns="45720" rIns="91440" bIns="45720" numCol="1" anchor="t" anchorCtr="0" compatLnSpc="1">
              <a:prstTxWarp prst="textNoShape">
                <a:avLst/>
              </a:prstTxWarp>
            </a:bodyPr>
            <a:lstStyle/>
            <a:p>
              <a:endParaRPr lang="zh-CN" altLang="en-US" sz="2800">
                <a:solidFill>
                  <a:schemeClr val="bg1">
                    <a:lumMod val="65000"/>
                  </a:schemeClr>
                </a:solidFill>
                <a:latin typeface="微软雅黑" panose="020B0503020204020204" pitchFamily="34" charset="-122"/>
                <a:ea typeface="微软雅黑" panose="020B0503020204020204" pitchFamily="34" charset="-122"/>
              </a:endParaRPr>
            </a:p>
          </p:txBody>
        </p:sp>
        <p:sp>
          <p:nvSpPr>
            <p:cNvPr id="13" name="Freeform 10">
              <a:extLst>
                <a:ext uri="{FF2B5EF4-FFF2-40B4-BE49-F238E27FC236}">
                  <a16:creationId xmlns:a16="http://schemas.microsoft.com/office/drawing/2014/main" id="{F0B8D44F-8B3B-42C0-92E5-2947A0B7C1A3}"/>
                </a:ext>
              </a:extLst>
            </p:cNvPr>
            <p:cNvSpPr>
              <a:spLocks noChangeAspect="1" noEditPoints="1"/>
            </p:cNvSpPr>
            <p:nvPr/>
          </p:nvSpPr>
          <p:spPr bwMode="auto">
            <a:xfrm>
              <a:off x="6683472" y="2609588"/>
              <a:ext cx="648000" cy="648000"/>
            </a:xfrm>
            <a:custGeom>
              <a:avLst/>
              <a:gdLst>
                <a:gd name="T0" fmla="*/ 1588 w 2449"/>
                <a:gd name="T1" fmla="*/ 55 h 2449"/>
                <a:gd name="T2" fmla="*/ 1957 w 2449"/>
                <a:gd name="T3" fmla="*/ 244 h 2449"/>
                <a:gd name="T4" fmla="*/ 2240 w 2449"/>
                <a:gd name="T5" fmla="*/ 541 h 2449"/>
                <a:gd name="T6" fmla="*/ 2410 w 2449"/>
                <a:gd name="T7" fmla="*/ 919 h 2449"/>
                <a:gd name="T8" fmla="*/ 2443 w 2449"/>
                <a:gd name="T9" fmla="*/ 1349 h 2449"/>
                <a:gd name="T10" fmla="*/ 2328 w 2449"/>
                <a:gd name="T11" fmla="*/ 1755 h 2449"/>
                <a:gd name="T12" fmla="*/ 2090 w 2449"/>
                <a:gd name="T13" fmla="*/ 2090 h 2449"/>
                <a:gd name="T14" fmla="*/ 1755 w 2449"/>
                <a:gd name="T15" fmla="*/ 2328 h 2449"/>
                <a:gd name="T16" fmla="*/ 1349 w 2449"/>
                <a:gd name="T17" fmla="*/ 2443 h 2449"/>
                <a:gd name="T18" fmla="*/ 919 w 2449"/>
                <a:gd name="T19" fmla="*/ 2411 h 2449"/>
                <a:gd name="T20" fmla="*/ 540 w 2449"/>
                <a:gd name="T21" fmla="*/ 2240 h 2449"/>
                <a:gd name="T22" fmla="*/ 243 w 2449"/>
                <a:gd name="T23" fmla="*/ 1957 h 2449"/>
                <a:gd name="T24" fmla="*/ 55 w 2449"/>
                <a:gd name="T25" fmla="*/ 1589 h 2449"/>
                <a:gd name="T26" fmla="*/ 2 w 2449"/>
                <a:gd name="T27" fmla="*/ 1162 h 2449"/>
                <a:gd name="T28" fmla="*/ 96 w 2449"/>
                <a:gd name="T29" fmla="*/ 748 h 2449"/>
                <a:gd name="T30" fmla="*/ 318 w 2449"/>
                <a:gd name="T31" fmla="*/ 401 h 2449"/>
                <a:gd name="T32" fmla="*/ 641 w 2449"/>
                <a:gd name="T33" fmla="*/ 148 h 2449"/>
                <a:gd name="T34" fmla="*/ 1038 w 2449"/>
                <a:gd name="T35" fmla="*/ 14 h 2449"/>
                <a:gd name="T36" fmla="*/ 1501 w 2449"/>
                <a:gd name="T37" fmla="*/ 759 h 2449"/>
                <a:gd name="T38" fmla="*/ 1521 w 2449"/>
                <a:gd name="T39" fmla="*/ 797 h 2449"/>
                <a:gd name="T40" fmla="*/ 1487 w 2449"/>
                <a:gd name="T41" fmla="*/ 824 h 2449"/>
                <a:gd name="T42" fmla="*/ 930 w 2449"/>
                <a:gd name="T43" fmla="*/ 804 h 2449"/>
                <a:gd name="T44" fmla="*/ 942 w 2449"/>
                <a:gd name="T45" fmla="*/ 762 h 2449"/>
                <a:gd name="T46" fmla="*/ 1501 w 2449"/>
                <a:gd name="T47" fmla="*/ 1628 h 2449"/>
                <a:gd name="T48" fmla="*/ 1521 w 2449"/>
                <a:gd name="T49" fmla="*/ 1665 h 2449"/>
                <a:gd name="T50" fmla="*/ 1487 w 2449"/>
                <a:gd name="T51" fmla="*/ 1692 h 2449"/>
                <a:gd name="T52" fmla="*/ 930 w 2449"/>
                <a:gd name="T53" fmla="*/ 1672 h 2449"/>
                <a:gd name="T54" fmla="*/ 942 w 2449"/>
                <a:gd name="T55" fmla="*/ 1631 h 2449"/>
                <a:gd name="T56" fmla="*/ 1443 w 2449"/>
                <a:gd name="T57" fmla="*/ 915 h 2449"/>
                <a:gd name="T58" fmla="*/ 1402 w 2449"/>
                <a:gd name="T59" fmla="*/ 1054 h 2449"/>
                <a:gd name="T60" fmla="*/ 1338 w 2449"/>
                <a:gd name="T61" fmla="*/ 1151 h 2449"/>
                <a:gd name="T62" fmla="*/ 1303 w 2449"/>
                <a:gd name="T63" fmla="*/ 1224 h 2449"/>
                <a:gd name="T64" fmla="*/ 1343 w 2449"/>
                <a:gd name="T65" fmla="*/ 1303 h 2449"/>
                <a:gd name="T66" fmla="*/ 1405 w 2449"/>
                <a:gd name="T67" fmla="*/ 1402 h 2449"/>
                <a:gd name="T68" fmla="*/ 1444 w 2449"/>
                <a:gd name="T69" fmla="*/ 1536 h 2449"/>
                <a:gd name="T70" fmla="*/ 998 w 2449"/>
                <a:gd name="T71" fmla="*/ 1534 h 2449"/>
                <a:gd name="T72" fmla="*/ 1040 w 2449"/>
                <a:gd name="T73" fmla="*/ 1397 h 2449"/>
                <a:gd name="T74" fmla="*/ 1102 w 2449"/>
                <a:gd name="T75" fmla="*/ 1300 h 2449"/>
                <a:gd name="T76" fmla="*/ 1135 w 2449"/>
                <a:gd name="T77" fmla="*/ 1253 h 2449"/>
                <a:gd name="T78" fmla="*/ 1136 w 2449"/>
                <a:gd name="T79" fmla="*/ 1203 h 2449"/>
                <a:gd name="T80" fmla="*/ 1099 w 2449"/>
                <a:gd name="T81" fmla="*/ 1145 h 2449"/>
                <a:gd name="T82" fmla="*/ 1033 w 2449"/>
                <a:gd name="T83" fmla="*/ 1038 h 2449"/>
                <a:gd name="T84" fmla="*/ 995 w 2449"/>
                <a:gd name="T85" fmla="*/ 893 h 2449"/>
                <a:gd name="T86" fmla="*/ 1352 w 2449"/>
                <a:gd name="T87" fmla="*/ 396 h 2449"/>
                <a:gd name="T88" fmla="*/ 1624 w 2449"/>
                <a:gd name="T89" fmla="*/ 488 h 2449"/>
                <a:gd name="T90" fmla="*/ 1845 w 2449"/>
                <a:gd name="T91" fmla="*/ 662 h 2449"/>
                <a:gd name="T92" fmla="*/ 1996 w 2449"/>
                <a:gd name="T93" fmla="*/ 899 h 2449"/>
                <a:gd name="T94" fmla="*/ 2060 w 2449"/>
                <a:gd name="T95" fmla="*/ 1181 h 2449"/>
                <a:gd name="T96" fmla="*/ 2024 w 2449"/>
                <a:gd name="T97" fmla="*/ 1474 h 2449"/>
                <a:gd name="T98" fmla="*/ 1896 w 2449"/>
                <a:gd name="T99" fmla="*/ 1726 h 2449"/>
                <a:gd name="T100" fmla="*/ 1692 w 2449"/>
                <a:gd name="T101" fmla="*/ 1919 h 2449"/>
                <a:gd name="T102" fmla="*/ 1434 w 2449"/>
                <a:gd name="T103" fmla="*/ 2035 h 2449"/>
                <a:gd name="T104" fmla="*/ 1138 w 2449"/>
                <a:gd name="T105" fmla="*/ 2058 h 2449"/>
                <a:gd name="T106" fmla="*/ 861 w 2449"/>
                <a:gd name="T107" fmla="*/ 1980 h 2449"/>
                <a:gd name="T108" fmla="*/ 632 w 2449"/>
                <a:gd name="T109" fmla="*/ 1817 h 2449"/>
                <a:gd name="T110" fmla="*/ 470 w 2449"/>
                <a:gd name="T111" fmla="*/ 1588 h 2449"/>
                <a:gd name="T112" fmla="*/ 391 w 2449"/>
                <a:gd name="T113" fmla="*/ 1310 h 2449"/>
                <a:gd name="T114" fmla="*/ 413 w 2449"/>
                <a:gd name="T115" fmla="*/ 1016 h 2449"/>
                <a:gd name="T116" fmla="*/ 530 w 2449"/>
                <a:gd name="T117" fmla="*/ 756 h 2449"/>
                <a:gd name="T118" fmla="*/ 723 w 2449"/>
                <a:gd name="T119" fmla="*/ 554 h 2449"/>
                <a:gd name="T120" fmla="*/ 975 w 2449"/>
                <a:gd name="T121" fmla="*/ 425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49" h="2449">
                  <a:moveTo>
                    <a:pt x="1224" y="0"/>
                  </a:moveTo>
                  <a:lnTo>
                    <a:pt x="1288" y="2"/>
                  </a:lnTo>
                  <a:lnTo>
                    <a:pt x="1349" y="7"/>
                  </a:lnTo>
                  <a:lnTo>
                    <a:pt x="1411" y="14"/>
                  </a:lnTo>
                  <a:lnTo>
                    <a:pt x="1471" y="25"/>
                  </a:lnTo>
                  <a:lnTo>
                    <a:pt x="1530" y="39"/>
                  </a:lnTo>
                  <a:lnTo>
                    <a:pt x="1588" y="55"/>
                  </a:lnTo>
                  <a:lnTo>
                    <a:pt x="1645" y="74"/>
                  </a:lnTo>
                  <a:lnTo>
                    <a:pt x="1701" y="97"/>
                  </a:lnTo>
                  <a:lnTo>
                    <a:pt x="1755" y="121"/>
                  </a:lnTo>
                  <a:lnTo>
                    <a:pt x="1808" y="148"/>
                  </a:lnTo>
                  <a:lnTo>
                    <a:pt x="1860" y="177"/>
                  </a:lnTo>
                  <a:lnTo>
                    <a:pt x="1909" y="210"/>
                  </a:lnTo>
                  <a:lnTo>
                    <a:pt x="1957" y="244"/>
                  </a:lnTo>
                  <a:lnTo>
                    <a:pt x="2003" y="280"/>
                  </a:lnTo>
                  <a:lnTo>
                    <a:pt x="2047" y="319"/>
                  </a:lnTo>
                  <a:lnTo>
                    <a:pt x="2090" y="359"/>
                  </a:lnTo>
                  <a:lnTo>
                    <a:pt x="2131" y="401"/>
                  </a:lnTo>
                  <a:lnTo>
                    <a:pt x="2169" y="446"/>
                  </a:lnTo>
                  <a:lnTo>
                    <a:pt x="2206" y="492"/>
                  </a:lnTo>
                  <a:lnTo>
                    <a:pt x="2240" y="541"/>
                  </a:lnTo>
                  <a:lnTo>
                    <a:pt x="2271" y="590"/>
                  </a:lnTo>
                  <a:lnTo>
                    <a:pt x="2300" y="641"/>
                  </a:lnTo>
                  <a:lnTo>
                    <a:pt x="2328" y="694"/>
                  </a:lnTo>
                  <a:lnTo>
                    <a:pt x="2353" y="748"/>
                  </a:lnTo>
                  <a:lnTo>
                    <a:pt x="2374" y="804"/>
                  </a:lnTo>
                  <a:lnTo>
                    <a:pt x="2393" y="860"/>
                  </a:lnTo>
                  <a:lnTo>
                    <a:pt x="2410" y="919"/>
                  </a:lnTo>
                  <a:lnTo>
                    <a:pt x="2424" y="978"/>
                  </a:lnTo>
                  <a:lnTo>
                    <a:pt x="2435" y="1038"/>
                  </a:lnTo>
                  <a:lnTo>
                    <a:pt x="2443" y="1099"/>
                  </a:lnTo>
                  <a:lnTo>
                    <a:pt x="2447" y="1162"/>
                  </a:lnTo>
                  <a:lnTo>
                    <a:pt x="2449" y="1224"/>
                  </a:lnTo>
                  <a:lnTo>
                    <a:pt x="2447" y="1288"/>
                  </a:lnTo>
                  <a:lnTo>
                    <a:pt x="2443" y="1349"/>
                  </a:lnTo>
                  <a:lnTo>
                    <a:pt x="2435" y="1411"/>
                  </a:lnTo>
                  <a:lnTo>
                    <a:pt x="2424" y="1472"/>
                  </a:lnTo>
                  <a:lnTo>
                    <a:pt x="2410" y="1530"/>
                  </a:lnTo>
                  <a:lnTo>
                    <a:pt x="2393" y="1589"/>
                  </a:lnTo>
                  <a:lnTo>
                    <a:pt x="2374" y="1645"/>
                  </a:lnTo>
                  <a:lnTo>
                    <a:pt x="2353" y="1701"/>
                  </a:lnTo>
                  <a:lnTo>
                    <a:pt x="2328" y="1755"/>
                  </a:lnTo>
                  <a:lnTo>
                    <a:pt x="2300" y="1807"/>
                  </a:lnTo>
                  <a:lnTo>
                    <a:pt x="2271" y="1859"/>
                  </a:lnTo>
                  <a:lnTo>
                    <a:pt x="2240" y="1909"/>
                  </a:lnTo>
                  <a:lnTo>
                    <a:pt x="2206" y="1957"/>
                  </a:lnTo>
                  <a:lnTo>
                    <a:pt x="2169" y="2003"/>
                  </a:lnTo>
                  <a:lnTo>
                    <a:pt x="2131" y="2048"/>
                  </a:lnTo>
                  <a:lnTo>
                    <a:pt x="2090" y="2090"/>
                  </a:lnTo>
                  <a:lnTo>
                    <a:pt x="2047" y="2130"/>
                  </a:lnTo>
                  <a:lnTo>
                    <a:pt x="2003" y="2170"/>
                  </a:lnTo>
                  <a:lnTo>
                    <a:pt x="1957" y="2206"/>
                  </a:lnTo>
                  <a:lnTo>
                    <a:pt x="1909" y="2240"/>
                  </a:lnTo>
                  <a:lnTo>
                    <a:pt x="1860" y="2271"/>
                  </a:lnTo>
                  <a:lnTo>
                    <a:pt x="1808" y="2301"/>
                  </a:lnTo>
                  <a:lnTo>
                    <a:pt x="1755" y="2328"/>
                  </a:lnTo>
                  <a:lnTo>
                    <a:pt x="1701" y="2353"/>
                  </a:lnTo>
                  <a:lnTo>
                    <a:pt x="1645" y="2374"/>
                  </a:lnTo>
                  <a:lnTo>
                    <a:pt x="1588" y="2394"/>
                  </a:lnTo>
                  <a:lnTo>
                    <a:pt x="1530" y="2411"/>
                  </a:lnTo>
                  <a:lnTo>
                    <a:pt x="1471" y="2424"/>
                  </a:lnTo>
                  <a:lnTo>
                    <a:pt x="1411" y="2435"/>
                  </a:lnTo>
                  <a:lnTo>
                    <a:pt x="1349" y="2443"/>
                  </a:lnTo>
                  <a:lnTo>
                    <a:pt x="1288" y="2447"/>
                  </a:lnTo>
                  <a:lnTo>
                    <a:pt x="1224" y="2449"/>
                  </a:lnTo>
                  <a:lnTo>
                    <a:pt x="1162" y="2447"/>
                  </a:lnTo>
                  <a:lnTo>
                    <a:pt x="1099" y="2443"/>
                  </a:lnTo>
                  <a:lnTo>
                    <a:pt x="1038" y="2435"/>
                  </a:lnTo>
                  <a:lnTo>
                    <a:pt x="978" y="2424"/>
                  </a:lnTo>
                  <a:lnTo>
                    <a:pt x="919" y="2411"/>
                  </a:lnTo>
                  <a:lnTo>
                    <a:pt x="860" y="2394"/>
                  </a:lnTo>
                  <a:lnTo>
                    <a:pt x="804" y="2374"/>
                  </a:lnTo>
                  <a:lnTo>
                    <a:pt x="748" y="2353"/>
                  </a:lnTo>
                  <a:lnTo>
                    <a:pt x="694" y="2328"/>
                  </a:lnTo>
                  <a:lnTo>
                    <a:pt x="641" y="2301"/>
                  </a:lnTo>
                  <a:lnTo>
                    <a:pt x="590" y="2271"/>
                  </a:lnTo>
                  <a:lnTo>
                    <a:pt x="540" y="2240"/>
                  </a:lnTo>
                  <a:lnTo>
                    <a:pt x="492" y="2206"/>
                  </a:lnTo>
                  <a:lnTo>
                    <a:pt x="445" y="2170"/>
                  </a:lnTo>
                  <a:lnTo>
                    <a:pt x="401" y="2130"/>
                  </a:lnTo>
                  <a:lnTo>
                    <a:pt x="359" y="2090"/>
                  </a:lnTo>
                  <a:lnTo>
                    <a:pt x="318" y="2048"/>
                  </a:lnTo>
                  <a:lnTo>
                    <a:pt x="280" y="2003"/>
                  </a:lnTo>
                  <a:lnTo>
                    <a:pt x="243" y="1957"/>
                  </a:lnTo>
                  <a:lnTo>
                    <a:pt x="209" y="1909"/>
                  </a:lnTo>
                  <a:lnTo>
                    <a:pt x="177" y="1859"/>
                  </a:lnTo>
                  <a:lnTo>
                    <a:pt x="148" y="1807"/>
                  </a:lnTo>
                  <a:lnTo>
                    <a:pt x="121" y="1755"/>
                  </a:lnTo>
                  <a:lnTo>
                    <a:pt x="96" y="1701"/>
                  </a:lnTo>
                  <a:lnTo>
                    <a:pt x="74" y="1645"/>
                  </a:lnTo>
                  <a:lnTo>
                    <a:pt x="55" y="1589"/>
                  </a:lnTo>
                  <a:lnTo>
                    <a:pt x="39" y="1530"/>
                  </a:lnTo>
                  <a:lnTo>
                    <a:pt x="25" y="1472"/>
                  </a:lnTo>
                  <a:lnTo>
                    <a:pt x="14" y="1411"/>
                  </a:lnTo>
                  <a:lnTo>
                    <a:pt x="7" y="1349"/>
                  </a:lnTo>
                  <a:lnTo>
                    <a:pt x="2" y="1288"/>
                  </a:lnTo>
                  <a:lnTo>
                    <a:pt x="0" y="1224"/>
                  </a:lnTo>
                  <a:lnTo>
                    <a:pt x="2" y="1162"/>
                  </a:lnTo>
                  <a:lnTo>
                    <a:pt x="7" y="1099"/>
                  </a:lnTo>
                  <a:lnTo>
                    <a:pt x="14" y="1038"/>
                  </a:lnTo>
                  <a:lnTo>
                    <a:pt x="25" y="978"/>
                  </a:lnTo>
                  <a:lnTo>
                    <a:pt x="39" y="919"/>
                  </a:lnTo>
                  <a:lnTo>
                    <a:pt x="55" y="860"/>
                  </a:lnTo>
                  <a:lnTo>
                    <a:pt x="74" y="804"/>
                  </a:lnTo>
                  <a:lnTo>
                    <a:pt x="96" y="748"/>
                  </a:lnTo>
                  <a:lnTo>
                    <a:pt x="121" y="694"/>
                  </a:lnTo>
                  <a:lnTo>
                    <a:pt x="148" y="641"/>
                  </a:lnTo>
                  <a:lnTo>
                    <a:pt x="177" y="590"/>
                  </a:lnTo>
                  <a:lnTo>
                    <a:pt x="209" y="541"/>
                  </a:lnTo>
                  <a:lnTo>
                    <a:pt x="243" y="492"/>
                  </a:lnTo>
                  <a:lnTo>
                    <a:pt x="280" y="446"/>
                  </a:lnTo>
                  <a:lnTo>
                    <a:pt x="318" y="401"/>
                  </a:lnTo>
                  <a:lnTo>
                    <a:pt x="359" y="359"/>
                  </a:lnTo>
                  <a:lnTo>
                    <a:pt x="401" y="319"/>
                  </a:lnTo>
                  <a:lnTo>
                    <a:pt x="445" y="280"/>
                  </a:lnTo>
                  <a:lnTo>
                    <a:pt x="492" y="244"/>
                  </a:lnTo>
                  <a:lnTo>
                    <a:pt x="540" y="210"/>
                  </a:lnTo>
                  <a:lnTo>
                    <a:pt x="590" y="177"/>
                  </a:lnTo>
                  <a:lnTo>
                    <a:pt x="641" y="148"/>
                  </a:lnTo>
                  <a:lnTo>
                    <a:pt x="694" y="121"/>
                  </a:lnTo>
                  <a:lnTo>
                    <a:pt x="748" y="97"/>
                  </a:lnTo>
                  <a:lnTo>
                    <a:pt x="804" y="74"/>
                  </a:lnTo>
                  <a:lnTo>
                    <a:pt x="860" y="55"/>
                  </a:lnTo>
                  <a:lnTo>
                    <a:pt x="919" y="39"/>
                  </a:lnTo>
                  <a:lnTo>
                    <a:pt x="978" y="25"/>
                  </a:lnTo>
                  <a:lnTo>
                    <a:pt x="1038" y="14"/>
                  </a:lnTo>
                  <a:lnTo>
                    <a:pt x="1099" y="7"/>
                  </a:lnTo>
                  <a:lnTo>
                    <a:pt x="1162" y="2"/>
                  </a:lnTo>
                  <a:lnTo>
                    <a:pt x="1224" y="0"/>
                  </a:lnTo>
                  <a:close/>
                  <a:moveTo>
                    <a:pt x="961" y="756"/>
                  </a:moveTo>
                  <a:lnTo>
                    <a:pt x="1487" y="756"/>
                  </a:lnTo>
                  <a:lnTo>
                    <a:pt x="1494" y="757"/>
                  </a:lnTo>
                  <a:lnTo>
                    <a:pt x="1501" y="759"/>
                  </a:lnTo>
                  <a:lnTo>
                    <a:pt x="1507" y="762"/>
                  </a:lnTo>
                  <a:lnTo>
                    <a:pt x="1512" y="766"/>
                  </a:lnTo>
                  <a:lnTo>
                    <a:pt x="1516" y="772"/>
                  </a:lnTo>
                  <a:lnTo>
                    <a:pt x="1519" y="778"/>
                  </a:lnTo>
                  <a:lnTo>
                    <a:pt x="1521" y="784"/>
                  </a:lnTo>
                  <a:lnTo>
                    <a:pt x="1522" y="791"/>
                  </a:lnTo>
                  <a:lnTo>
                    <a:pt x="1521" y="797"/>
                  </a:lnTo>
                  <a:lnTo>
                    <a:pt x="1519" y="804"/>
                  </a:lnTo>
                  <a:lnTo>
                    <a:pt x="1516" y="809"/>
                  </a:lnTo>
                  <a:lnTo>
                    <a:pt x="1512" y="814"/>
                  </a:lnTo>
                  <a:lnTo>
                    <a:pt x="1507" y="818"/>
                  </a:lnTo>
                  <a:lnTo>
                    <a:pt x="1501" y="822"/>
                  </a:lnTo>
                  <a:lnTo>
                    <a:pt x="1494" y="823"/>
                  </a:lnTo>
                  <a:lnTo>
                    <a:pt x="1487" y="824"/>
                  </a:lnTo>
                  <a:lnTo>
                    <a:pt x="961" y="824"/>
                  </a:lnTo>
                  <a:lnTo>
                    <a:pt x="954" y="823"/>
                  </a:lnTo>
                  <a:lnTo>
                    <a:pt x="948" y="822"/>
                  </a:lnTo>
                  <a:lnTo>
                    <a:pt x="942" y="818"/>
                  </a:lnTo>
                  <a:lnTo>
                    <a:pt x="938" y="814"/>
                  </a:lnTo>
                  <a:lnTo>
                    <a:pt x="933" y="809"/>
                  </a:lnTo>
                  <a:lnTo>
                    <a:pt x="930" y="804"/>
                  </a:lnTo>
                  <a:lnTo>
                    <a:pt x="928" y="797"/>
                  </a:lnTo>
                  <a:lnTo>
                    <a:pt x="928" y="791"/>
                  </a:lnTo>
                  <a:lnTo>
                    <a:pt x="928" y="784"/>
                  </a:lnTo>
                  <a:lnTo>
                    <a:pt x="930" y="778"/>
                  </a:lnTo>
                  <a:lnTo>
                    <a:pt x="933" y="772"/>
                  </a:lnTo>
                  <a:lnTo>
                    <a:pt x="938" y="766"/>
                  </a:lnTo>
                  <a:lnTo>
                    <a:pt x="942" y="762"/>
                  </a:lnTo>
                  <a:lnTo>
                    <a:pt x="948" y="759"/>
                  </a:lnTo>
                  <a:lnTo>
                    <a:pt x="954" y="757"/>
                  </a:lnTo>
                  <a:lnTo>
                    <a:pt x="961" y="756"/>
                  </a:lnTo>
                  <a:close/>
                  <a:moveTo>
                    <a:pt x="961" y="1625"/>
                  </a:moveTo>
                  <a:lnTo>
                    <a:pt x="1487" y="1625"/>
                  </a:lnTo>
                  <a:lnTo>
                    <a:pt x="1494" y="1626"/>
                  </a:lnTo>
                  <a:lnTo>
                    <a:pt x="1501" y="1628"/>
                  </a:lnTo>
                  <a:lnTo>
                    <a:pt x="1507" y="1631"/>
                  </a:lnTo>
                  <a:lnTo>
                    <a:pt x="1512" y="1635"/>
                  </a:lnTo>
                  <a:lnTo>
                    <a:pt x="1516" y="1640"/>
                  </a:lnTo>
                  <a:lnTo>
                    <a:pt x="1519" y="1646"/>
                  </a:lnTo>
                  <a:lnTo>
                    <a:pt x="1521" y="1652"/>
                  </a:lnTo>
                  <a:lnTo>
                    <a:pt x="1522" y="1659"/>
                  </a:lnTo>
                  <a:lnTo>
                    <a:pt x="1521" y="1665"/>
                  </a:lnTo>
                  <a:lnTo>
                    <a:pt x="1519" y="1672"/>
                  </a:lnTo>
                  <a:lnTo>
                    <a:pt x="1516" y="1677"/>
                  </a:lnTo>
                  <a:lnTo>
                    <a:pt x="1512" y="1682"/>
                  </a:lnTo>
                  <a:lnTo>
                    <a:pt x="1507" y="1686"/>
                  </a:lnTo>
                  <a:lnTo>
                    <a:pt x="1501" y="1689"/>
                  </a:lnTo>
                  <a:lnTo>
                    <a:pt x="1494" y="1691"/>
                  </a:lnTo>
                  <a:lnTo>
                    <a:pt x="1487" y="1692"/>
                  </a:lnTo>
                  <a:lnTo>
                    <a:pt x="961" y="1692"/>
                  </a:lnTo>
                  <a:lnTo>
                    <a:pt x="954" y="1691"/>
                  </a:lnTo>
                  <a:lnTo>
                    <a:pt x="948" y="1689"/>
                  </a:lnTo>
                  <a:lnTo>
                    <a:pt x="942" y="1686"/>
                  </a:lnTo>
                  <a:lnTo>
                    <a:pt x="938" y="1682"/>
                  </a:lnTo>
                  <a:lnTo>
                    <a:pt x="933" y="1677"/>
                  </a:lnTo>
                  <a:lnTo>
                    <a:pt x="930" y="1672"/>
                  </a:lnTo>
                  <a:lnTo>
                    <a:pt x="928" y="1665"/>
                  </a:lnTo>
                  <a:lnTo>
                    <a:pt x="928" y="1659"/>
                  </a:lnTo>
                  <a:lnTo>
                    <a:pt x="928" y="1652"/>
                  </a:lnTo>
                  <a:lnTo>
                    <a:pt x="930" y="1646"/>
                  </a:lnTo>
                  <a:lnTo>
                    <a:pt x="933" y="1640"/>
                  </a:lnTo>
                  <a:lnTo>
                    <a:pt x="938" y="1635"/>
                  </a:lnTo>
                  <a:lnTo>
                    <a:pt x="942" y="1631"/>
                  </a:lnTo>
                  <a:lnTo>
                    <a:pt x="948" y="1628"/>
                  </a:lnTo>
                  <a:lnTo>
                    <a:pt x="954" y="1626"/>
                  </a:lnTo>
                  <a:lnTo>
                    <a:pt x="961" y="1625"/>
                  </a:lnTo>
                  <a:close/>
                  <a:moveTo>
                    <a:pt x="1452" y="846"/>
                  </a:moveTo>
                  <a:lnTo>
                    <a:pt x="1450" y="869"/>
                  </a:lnTo>
                  <a:lnTo>
                    <a:pt x="1447" y="893"/>
                  </a:lnTo>
                  <a:lnTo>
                    <a:pt x="1443" y="915"/>
                  </a:lnTo>
                  <a:lnTo>
                    <a:pt x="1439" y="936"/>
                  </a:lnTo>
                  <a:lnTo>
                    <a:pt x="1435" y="957"/>
                  </a:lnTo>
                  <a:lnTo>
                    <a:pt x="1429" y="978"/>
                  </a:lnTo>
                  <a:lnTo>
                    <a:pt x="1423" y="998"/>
                  </a:lnTo>
                  <a:lnTo>
                    <a:pt x="1417" y="1018"/>
                  </a:lnTo>
                  <a:lnTo>
                    <a:pt x="1410" y="1036"/>
                  </a:lnTo>
                  <a:lnTo>
                    <a:pt x="1402" y="1054"/>
                  </a:lnTo>
                  <a:lnTo>
                    <a:pt x="1394" y="1071"/>
                  </a:lnTo>
                  <a:lnTo>
                    <a:pt x="1385" y="1087"/>
                  </a:lnTo>
                  <a:lnTo>
                    <a:pt x="1375" y="1102"/>
                  </a:lnTo>
                  <a:lnTo>
                    <a:pt x="1365" y="1116"/>
                  </a:lnTo>
                  <a:lnTo>
                    <a:pt x="1355" y="1130"/>
                  </a:lnTo>
                  <a:lnTo>
                    <a:pt x="1345" y="1143"/>
                  </a:lnTo>
                  <a:lnTo>
                    <a:pt x="1338" y="1151"/>
                  </a:lnTo>
                  <a:lnTo>
                    <a:pt x="1331" y="1158"/>
                  </a:lnTo>
                  <a:lnTo>
                    <a:pt x="1324" y="1166"/>
                  </a:lnTo>
                  <a:lnTo>
                    <a:pt x="1318" y="1174"/>
                  </a:lnTo>
                  <a:lnTo>
                    <a:pt x="1312" y="1185"/>
                  </a:lnTo>
                  <a:lnTo>
                    <a:pt x="1307" y="1198"/>
                  </a:lnTo>
                  <a:lnTo>
                    <a:pt x="1304" y="1210"/>
                  </a:lnTo>
                  <a:lnTo>
                    <a:pt x="1303" y="1224"/>
                  </a:lnTo>
                  <a:lnTo>
                    <a:pt x="1304" y="1237"/>
                  </a:lnTo>
                  <a:lnTo>
                    <a:pt x="1307" y="1249"/>
                  </a:lnTo>
                  <a:lnTo>
                    <a:pt x="1311" y="1261"/>
                  </a:lnTo>
                  <a:lnTo>
                    <a:pt x="1316" y="1271"/>
                  </a:lnTo>
                  <a:lnTo>
                    <a:pt x="1324" y="1283"/>
                  </a:lnTo>
                  <a:lnTo>
                    <a:pt x="1333" y="1293"/>
                  </a:lnTo>
                  <a:lnTo>
                    <a:pt x="1343" y="1303"/>
                  </a:lnTo>
                  <a:lnTo>
                    <a:pt x="1352" y="1313"/>
                  </a:lnTo>
                  <a:lnTo>
                    <a:pt x="1362" y="1326"/>
                  </a:lnTo>
                  <a:lnTo>
                    <a:pt x="1371" y="1339"/>
                  </a:lnTo>
                  <a:lnTo>
                    <a:pt x="1381" y="1354"/>
                  </a:lnTo>
                  <a:lnTo>
                    <a:pt x="1389" y="1369"/>
                  </a:lnTo>
                  <a:lnTo>
                    <a:pt x="1398" y="1385"/>
                  </a:lnTo>
                  <a:lnTo>
                    <a:pt x="1405" y="1402"/>
                  </a:lnTo>
                  <a:lnTo>
                    <a:pt x="1412" y="1419"/>
                  </a:lnTo>
                  <a:lnTo>
                    <a:pt x="1419" y="1437"/>
                  </a:lnTo>
                  <a:lnTo>
                    <a:pt x="1425" y="1455"/>
                  </a:lnTo>
                  <a:lnTo>
                    <a:pt x="1431" y="1475"/>
                  </a:lnTo>
                  <a:lnTo>
                    <a:pt x="1436" y="1495"/>
                  </a:lnTo>
                  <a:lnTo>
                    <a:pt x="1440" y="1515"/>
                  </a:lnTo>
                  <a:lnTo>
                    <a:pt x="1444" y="1536"/>
                  </a:lnTo>
                  <a:lnTo>
                    <a:pt x="1447" y="1557"/>
                  </a:lnTo>
                  <a:lnTo>
                    <a:pt x="1450" y="1578"/>
                  </a:lnTo>
                  <a:lnTo>
                    <a:pt x="1452" y="1601"/>
                  </a:lnTo>
                  <a:lnTo>
                    <a:pt x="990" y="1601"/>
                  </a:lnTo>
                  <a:lnTo>
                    <a:pt x="992" y="1578"/>
                  </a:lnTo>
                  <a:lnTo>
                    <a:pt x="995" y="1556"/>
                  </a:lnTo>
                  <a:lnTo>
                    <a:pt x="998" y="1534"/>
                  </a:lnTo>
                  <a:lnTo>
                    <a:pt x="1002" y="1513"/>
                  </a:lnTo>
                  <a:lnTo>
                    <a:pt x="1007" y="1492"/>
                  </a:lnTo>
                  <a:lnTo>
                    <a:pt x="1012" y="1472"/>
                  </a:lnTo>
                  <a:lnTo>
                    <a:pt x="1018" y="1452"/>
                  </a:lnTo>
                  <a:lnTo>
                    <a:pt x="1024" y="1433"/>
                  </a:lnTo>
                  <a:lnTo>
                    <a:pt x="1031" y="1415"/>
                  </a:lnTo>
                  <a:lnTo>
                    <a:pt x="1040" y="1397"/>
                  </a:lnTo>
                  <a:lnTo>
                    <a:pt x="1048" y="1380"/>
                  </a:lnTo>
                  <a:lnTo>
                    <a:pt x="1056" y="1365"/>
                  </a:lnTo>
                  <a:lnTo>
                    <a:pt x="1065" y="1348"/>
                  </a:lnTo>
                  <a:lnTo>
                    <a:pt x="1074" y="1334"/>
                  </a:lnTo>
                  <a:lnTo>
                    <a:pt x="1084" y="1321"/>
                  </a:lnTo>
                  <a:lnTo>
                    <a:pt x="1094" y="1308"/>
                  </a:lnTo>
                  <a:lnTo>
                    <a:pt x="1102" y="1300"/>
                  </a:lnTo>
                  <a:lnTo>
                    <a:pt x="1109" y="1293"/>
                  </a:lnTo>
                  <a:lnTo>
                    <a:pt x="1116" y="1285"/>
                  </a:lnTo>
                  <a:lnTo>
                    <a:pt x="1122" y="1277"/>
                  </a:lnTo>
                  <a:lnTo>
                    <a:pt x="1126" y="1271"/>
                  </a:lnTo>
                  <a:lnTo>
                    <a:pt x="1129" y="1265"/>
                  </a:lnTo>
                  <a:lnTo>
                    <a:pt x="1132" y="1259"/>
                  </a:lnTo>
                  <a:lnTo>
                    <a:pt x="1135" y="1253"/>
                  </a:lnTo>
                  <a:lnTo>
                    <a:pt x="1136" y="1246"/>
                  </a:lnTo>
                  <a:lnTo>
                    <a:pt x="1138" y="1239"/>
                  </a:lnTo>
                  <a:lnTo>
                    <a:pt x="1139" y="1231"/>
                  </a:lnTo>
                  <a:lnTo>
                    <a:pt x="1139" y="1224"/>
                  </a:lnTo>
                  <a:lnTo>
                    <a:pt x="1139" y="1217"/>
                  </a:lnTo>
                  <a:lnTo>
                    <a:pt x="1138" y="1210"/>
                  </a:lnTo>
                  <a:lnTo>
                    <a:pt x="1136" y="1203"/>
                  </a:lnTo>
                  <a:lnTo>
                    <a:pt x="1134" y="1196"/>
                  </a:lnTo>
                  <a:lnTo>
                    <a:pt x="1132" y="1189"/>
                  </a:lnTo>
                  <a:lnTo>
                    <a:pt x="1129" y="1183"/>
                  </a:lnTo>
                  <a:lnTo>
                    <a:pt x="1126" y="1177"/>
                  </a:lnTo>
                  <a:lnTo>
                    <a:pt x="1122" y="1172"/>
                  </a:lnTo>
                  <a:lnTo>
                    <a:pt x="1111" y="1158"/>
                  </a:lnTo>
                  <a:lnTo>
                    <a:pt x="1099" y="1145"/>
                  </a:lnTo>
                  <a:lnTo>
                    <a:pt x="1089" y="1133"/>
                  </a:lnTo>
                  <a:lnTo>
                    <a:pt x="1078" y="1119"/>
                  </a:lnTo>
                  <a:lnTo>
                    <a:pt x="1069" y="1104"/>
                  </a:lnTo>
                  <a:lnTo>
                    <a:pt x="1059" y="1089"/>
                  </a:lnTo>
                  <a:lnTo>
                    <a:pt x="1050" y="1073"/>
                  </a:lnTo>
                  <a:lnTo>
                    <a:pt x="1042" y="1056"/>
                  </a:lnTo>
                  <a:lnTo>
                    <a:pt x="1033" y="1038"/>
                  </a:lnTo>
                  <a:lnTo>
                    <a:pt x="1026" y="1019"/>
                  </a:lnTo>
                  <a:lnTo>
                    <a:pt x="1019" y="999"/>
                  </a:lnTo>
                  <a:lnTo>
                    <a:pt x="1013" y="979"/>
                  </a:lnTo>
                  <a:lnTo>
                    <a:pt x="1008" y="959"/>
                  </a:lnTo>
                  <a:lnTo>
                    <a:pt x="1003" y="937"/>
                  </a:lnTo>
                  <a:lnTo>
                    <a:pt x="999" y="916"/>
                  </a:lnTo>
                  <a:lnTo>
                    <a:pt x="995" y="893"/>
                  </a:lnTo>
                  <a:lnTo>
                    <a:pt x="992" y="870"/>
                  </a:lnTo>
                  <a:lnTo>
                    <a:pt x="990" y="846"/>
                  </a:lnTo>
                  <a:lnTo>
                    <a:pt x="1452" y="846"/>
                  </a:lnTo>
                  <a:close/>
                  <a:moveTo>
                    <a:pt x="1224" y="387"/>
                  </a:moveTo>
                  <a:lnTo>
                    <a:pt x="1268" y="388"/>
                  </a:lnTo>
                  <a:lnTo>
                    <a:pt x="1310" y="391"/>
                  </a:lnTo>
                  <a:lnTo>
                    <a:pt x="1352" y="396"/>
                  </a:lnTo>
                  <a:lnTo>
                    <a:pt x="1393" y="404"/>
                  </a:lnTo>
                  <a:lnTo>
                    <a:pt x="1434" y="413"/>
                  </a:lnTo>
                  <a:lnTo>
                    <a:pt x="1473" y="425"/>
                  </a:lnTo>
                  <a:lnTo>
                    <a:pt x="1513" y="438"/>
                  </a:lnTo>
                  <a:lnTo>
                    <a:pt x="1550" y="453"/>
                  </a:lnTo>
                  <a:lnTo>
                    <a:pt x="1587" y="470"/>
                  </a:lnTo>
                  <a:lnTo>
                    <a:pt x="1624" y="488"/>
                  </a:lnTo>
                  <a:lnTo>
                    <a:pt x="1659" y="508"/>
                  </a:lnTo>
                  <a:lnTo>
                    <a:pt x="1692" y="530"/>
                  </a:lnTo>
                  <a:lnTo>
                    <a:pt x="1726" y="554"/>
                  </a:lnTo>
                  <a:lnTo>
                    <a:pt x="1757" y="579"/>
                  </a:lnTo>
                  <a:lnTo>
                    <a:pt x="1787" y="605"/>
                  </a:lnTo>
                  <a:lnTo>
                    <a:pt x="1816" y="632"/>
                  </a:lnTo>
                  <a:lnTo>
                    <a:pt x="1845" y="662"/>
                  </a:lnTo>
                  <a:lnTo>
                    <a:pt x="1871" y="692"/>
                  </a:lnTo>
                  <a:lnTo>
                    <a:pt x="1896" y="723"/>
                  </a:lnTo>
                  <a:lnTo>
                    <a:pt x="1919" y="756"/>
                  </a:lnTo>
                  <a:lnTo>
                    <a:pt x="1940" y="791"/>
                  </a:lnTo>
                  <a:lnTo>
                    <a:pt x="1961" y="825"/>
                  </a:lnTo>
                  <a:lnTo>
                    <a:pt x="1980" y="861"/>
                  </a:lnTo>
                  <a:lnTo>
                    <a:pt x="1996" y="899"/>
                  </a:lnTo>
                  <a:lnTo>
                    <a:pt x="2011" y="937"/>
                  </a:lnTo>
                  <a:lnTo>
                    <a:pt x="2024" y="975"/>
                  </a:lnTo>
                  <a:lnTo>
                    <a:pt x="2035" y="1016"/>
                  </a:lnTo>
                  <a:lnTo>
                    <a:pt x="2045" y="1056"/>
                  </a:lnTo>
                  <a:lnTo>
                    <a:pt x="2052" y="1097"/>
                  </a:lnTo>
                  <a:lnTo>
                    <a:pt x="2057" y="1139"/>
                  </a:lnTo>
                  <a:lnTo>
                    <a:pt x="2060" y="1181"/>
                  </a:lnTo>
                  <a:lnTo>
                    <a:pt x="2062" y="1224"/>
                  </a:lnTo>
                  <a:lnTo>
                    <a:pt x="2060" y="1268"/>
                  </a:lnTo>
                  <a:lnTo>
                    <a:pt x="2057" y="1310"/>
                  </a:lnTo>
                  <a:lnTo>
                    <a:pt x="2052" y="1353"/>
                  </a:lnTo>
                  <a:lnTo>
                    <a:pt x="2045" y="1393"/>
                  </a:lnTo>
                  <a:lnTo>
                    <a:pt x="2035" y="1434"/>
                  </a:lnTo>
                  <a:lnTo>
                    <a:pt x="2024" y="1474"/>
                  </a:lnTo>
                  <a:lnTo>
                    <a:pt x="2011" y="1513"/>
                  </a:lnTo>
                  <a:lnTo>
                    <a:pt x="1996" y="1550"/>
                  </a:lnTo>
                  <a:lnTo>
                    <a:pt x="1980" y="1588"/>
                  </a:lnTo>
                  <a:lnTo>
                    <a:pt x="1961" y="1624"/>
                  </a:lnTo>
                  <a:lnTo>
                    <a:pt x="1940" y="1659"/>
                  </a:lnTo>
                  <a:lnTo>
                    <a:pt x="1919" y="1692"/>
                  </a:lnTo>
                  <a:lnTo>
                    <a:pt x="1896" y="1726"/>
                  </a:lnTo>
                  <a:lnTo>
                    <a:pt x="1871" y="1757"/>
                  </a:lnTo>
                  <a:lnTo>
                    <a:pt x="1845" y="1787"/>
                  </a:lnTo>
                  <a:lnTo>
                    <a:pt x="1816" y="1817"/>
                  </a:lnTo>
                  <a:lnTo>
                    <a:pt x="1787" y="1845"/>
                  </a:lnTo>
                  <a:lnTo>
                    <a:pt x="1757" y="1871"/>
                  </a:lnTo>
                  <a:lnTo>
                    <a:pt x="1726" y="1895"/>
                  </a:lnTo>
                  <a:lnTo>
                    <a:pt x="1692" y="1919"/>
                  </a:lnTo>
                  <a:lnTo>
                    <a:pt x="1659" y="1941"/>
                  </a:lnTo>
                  <a:lnTo>
                    <a:pt x="1624" y="1961"/>
                  </a:lnTo>
                  <a:lnTo>
                    <a:pt x="1587" y="1980"/>
                  </a:lnTo>
                  <a:lnTo>
                    <a:pt x="1550" y="1996"/>
                  </a:lnTo>
                  <a:lnTo>
                    <a:pt x="1513" y="2011"/>
                  </a:lnTo>
                  <a:lnTo>
                    <a:pt x="1473" y="2024"/>
                  </a:lnTo>
                  <a:lnTo>
                    <a:pt x="1434" y="2035"/>
                  </a:lnTo>
                  <a:lnTo>
                    <a:pt x="1393" y="2046"/>
                  </a:lnTo>
                  <a:lnTo>
                    <a:pt x="1352" y="2053"/>
                  </a:lnTo>
                  <a:lnTo>
                    <a:pt x="1310" y="2058"/>
                  </a:lnTo>
                  <a:lnTo>
                    <a:pt x="1268" y="2061"/>
                  </a:lnTo>
                  <a:lnTo>
                    <a:pt x="1224" y="2062"/>
                  </a:lnTo>
                  <a:lnTo>
                    <a:pt x="1181" y="2061"/>
                  </a:lnTo>
                  <a:lnTo>
                    <a:pt x="1138" y="2058"/>
                  </a:lnTo>
                  <a:lnTo>
                    <a:pt x="1097" y="2053"/>
                  </a:lnTo>
                  <a:lnTo>
                    <a:pt x="1056" y="2046"/>
                  </a:lnTo>
                  <a:lnTo>
                    <a:pt x="1015" y="2035"/>
                  </a:lnTo>
                  <a:lnTo>
                    <a:pt x="975" y="2024"/>
                  </a:lnTo>
                  <a:lnTo>
                    <a:pt x="937" y="2011"/>
                  </a:lnTo>
                  <a:lnTo>
                    <a:pt x="898" y="1996"/>
                  </a:lnTo>
                  <a:lnTo>
                    <a:pt x="861" y="1980"/>
                  </a:lnTo>
                  <a:lnTo>
                    <a:pt x="825" y="1961"/>
                  </a:lnTo>
                  <a:lnTo>
                    <a:pt x="790" y="1941"/>
                  </a:lnTo>
                  <a:lnTo>
                    <a:pt x="756" y="1919"/>
                  </a:lnTo>
                  <a:lnTo>
                    <a:pt x="723" y="1895"/>
                  </a:lnTo>
                  <a:lnTo>
                    <a:pt x="692" y="1871"/>
                  </a:lnTo>
                  <a:lnTo>
                    <a:pt x="661" y="1845"/>
                  </a:lnTo>
                  <a:lnTo>
                    <a:pt x="632" y="1817"/>
                  </a:lnTo>
                  <a:lnTo>
                    <a:pt x="605" y="1787"/>
                  </a:lnTo>
                  <a:lnTo>
                    <a:pt x="578" y="1757"/>
                  </a:lnTo>
                  <a:lnTo>
                    <a:pt x="553" y="1726"/>
                  </a:lnTo>
                  <a:lnTo>
                    <a:pt x="530" y="1692"/>
                  </a:lnTo>
                  <a:lnTo>
                    <a:pt x="508" y="1659"/>
                  </a:lnTo>
                  <a:lnTo>
                    <a:pt x="488" y="1624"/>
                  </a:lnTo>
                  <a:lnTo>
                    <a:pt x="470" y="1588"/>
                  </a:lnTo>
                  <a:lnTo>
                    <a:pt x="452" y="1550"/>
                  </a:lnTo>
                  <a:lnTo>
                    <a:pt x="437" y="1513"/>
                  </a:lnTo>
                  <a:lnTo>
                    <a:pt x="424" y="1474"/>
                  </a:lnTo>
                  <a:lnTo>
                    <a:pt x="413" y="1434"/>
                  </a:lnTo>
                  <a:lnTo>
                    <a:pt x="404" y="1393"/>
                  </a:lnTo>
                  <a:lnTo>
                    <a:pt x="396" y="1353"/>
                  </a:lnTo>
                  <a:lnTo>
                    <a:pt x="391" y="1310"/>
                  </a:lnTo>
                  <a:lnTo>
                    <a:pt x="388" y="1268"/>
                  </a:lnTo>
                  <a:lnTo>
                    <a:pt x="387" y="1224"/>
                  </a:lnTo>
                  <a:lnTo>
                    <a:pt x="388" y="1181"/>
                  </a:lnTo>
                  <a:lnTo>
                    <a:pt x="391" y="1139"/>
                  </a:lnTo>
                  <a:lnTo>
                    <a:pt x="396" y="1097"/>
                  </a:lnTo>
                  <a:lnTo>
                    <a:pt x="404" y="1056"/>
                  </a:lnTo>
                  <a:lnTo>
                    <a:pt x="413" y="1016"/>
                  </a:lnTo>
                  <a:lnTo>
                    <a:pt x="424" y="975"/>
                  </a:lnTo>
                  <a:lnTo>
                    <a:pt x="437" y="937"/>
                  </a:lnTo>
                  <a:lnTo>
                    <a:pt x="452" y="899"/>
                  </a:lnTo>
                  <a:lnTo>
                    <a:pt x="470" y="861"/>
                  </a:lnTo>
                  <a:lnTo>
                    <a:pt x="488" y="825"/>
                  </a:lnTo>
                  <a:lnTo>
                    <a:pt x="508" y="791"/>
                  </a:lnTo>
                  <a:lnTo>
                    <a:pt x="530" y="756"/>
                  </a:lnTo>
                  <a:lnTo>
                    <a:pt x="553" y="723"/>
                  </a:lnTo>
                  <a:lnTo>
                    <a:pt x="578" y="692"/>
                  </a:lnTo>
                  <a:lnTo>
                    <a:pt x="605" y="662"/>
                  </a:lnTo>
                  <a:lnTo>
                    <a:pt x="632" y="632"/>
                  </a:lnTo>
                  <a:lnTo>
                    <a:pt x="661" y="605"/>
                  </a:lnTo>
                  <a:lnTo>
                    <a:pt x="692" y="579"/>
                  </a:lnTo>
                  <a:lnTo>
                    <a:pt x="723" y="554"/>
                  </a:lnTo>
                  <a:lnTo>
                    <a:pt x="756" y="530"/>
                  </a:lnTo>
                  <a:lnTo>
                    <a:pt x="790" y="508"/>
                  </a:lnTo>
                  <a:lnTo>
                    <a:pt x="825" y="488"/>
                  </a:lnTo>
                  <a:lnTo>
                    <a:pt x="861" y="470"/>
                  </a:lnTo>
                  <a:lnTo>
                    <a:pt x="898" y="453"/>
                  </a:lnTo>
                  <a:lnTo>
                    <a:pt x="937" y="438"/>
                  </a:lnTo>
                  <a:lnTo>
                    <a:pt x="975" y="425"/>
                  </a:lnTo>
                  <a:lnTo>
                    <a:pt x="1015" y="413"/>
                  </a:lnTo>
                  <a:lnTo>
                    <a:pt x="1056" y="404"/>
                  </a:lnTo>
                  <a:lnTo>
                    <a:pt x="1097" y="396"/>
                  </a:lnTo>
                  <a:lnTo>
                    <a:pt x="1138" y="391"/>
                  </a:lnTo>
                  <a:lnTo>
                    <a:pt x="1181" y="388"/>
                  </a:lnTo>
                  <a:lnTo>
                    <a:pt x="1224" y="387"/>
                  </a:lnTo>
                  <a:close/>
                </a:path>
              </a:pathLst>
            </a:custGeom>
            <a:solidFill>
              <a:srgbClr val="C32027"/>
            </a:solidFill>
            <a:ln>
              <a:noFill/>
            </a:ln>
          </p:spPr>
          <p:txBody>
            <a:bodyPr vert="horz" wrap="square" lIns="91440" tIns="45720" rIns="91440" bIns="45720" numCol="1" anchor="t" anchorCtr="0" compatLnSpc="1">
              <a:prstTxWarp prst="textNoShape">
                <a:avLst/>
              </a:prstTxWarp>
            </a:bodyPr>
            <a:lstStyle/>
            <a:p>
              <a:endParaRPr lang="zh-CN" altLang="en-US" sz="28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04D8BBEB-6243-4CF3-B2E5-6F9C13E6D997}"/>
                </a:ext>
              </a:extLst>
            </p:cNvPr>
            <p:cNvGrpSpPr/>
            <p:nvPr/>
          </p:nvGrpSpPr>
          <p:grpSpPr>
            <a:xfrm>
              <a:off x="1187624" y="1647838"/>
              <a:ext cx="144016" cy="1008112"/>
              <a:chOff x="971600" y="1563638"/>
              <a:chExt cx="144016" cy="1008112"/>
            </a:xfrm>
          </p:grpSpPr>
          <p:cxnSp>
            <p:nvCxnSpPr>
              <p:cNvPr id="42" name="直接连接符 41">
                <a:extLst>
                  <a:ext uri="{FF2B5EF4-FFF2-40B4-BE49-F238E27FC236}">
                    <a16:creationId xmlns:a16="http://schemas.microsoft.com/office/drawing/2014/main" id="{5C3B33AA-7962-413C-9F41-4D7948ADD2B1}"/>
                  </a:ext>
                </a:extLst>
              </p:cNvPr>
              <p:cNvCxnSpPr/>
              <p:nvPr/>
            </p:nvCxnSpPr>
            <p:spPr>
              <a:xfrm flipH="1" flipV="1">
                <a:off x="971600" y="2427734"/>
                <a:ext cx="144016" cy="144016"/>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7AD9F028-91CF-40BA-A244-A5783EAF591A}"/>
                  </a:ext>
                </a:extLst>
              </p:cNvPr>
              <p:cNvCxnSpPr/>
              <p:nvPr/>
            </p:nvCxnSpPr>
            <p:spPr>
              <a:xfrm>
                <a:off x="971600" y="1563638"/>
                <a:ext cx="0" cy="864096"/>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5" name="Rectangle 13" descr="FD1DDF730CE4456e89755B07FE1653D0# #Rectangle 13">
              <a:extLst>
                <a:ext uri="{FF2B5EF4-FFF2-40B4-BE49-F238E27FC236}">
                  <a16:creationId xmlns:a16="http://schemas.microsoft.com/office/drawing/2014/main" id="{11DF212C-E827-4A0F-A78D-B7132C4B0DDD}"/>
                </a:ext>
              </a:extLst>
            </p:cNvPr>
            <p:cNvSpPr>
              <a:spLocks noChangeArrowheads="1"/>
            </p:cNvSpPr>
            <p:nvPr/>
          </p:nvSpPr>
          <p:spPr bwMode="auto">
            <a:xfrm>
              <a:off x="1241162" y="1601677"/>
              <a:ext cx="1460088" cy="30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6" name="Rectangle 13" descr="FD1DDF730CE4456e89755B07FE1653D0# #Rectangle 13">
              <a:extLst>
                <a:ext uri="{FF2B5EF4-FFF2-40B4-BE49-F238E27FC236}">
                  <a16:creationId xmlns:a16="http://schemas.microsoft.com/office/drawing/2014/main" id="{AD39BFD9-A7C7-4C9B-9593-87BC3F1C12E3}"/>
                </a:ext>
              </a:extLst>
            </p:cNvPr>
            <p:cNvSpPr>
              <a:spLocks noChangeArrowheads="1"/>
            </p:cNvSpPr>
            <p:nvPr/>
          </p:nvSpPr>
          <p:spPr bwMode="auto">
            <a:xfrm>
              <a:off x="1241160" y="1869389"/>
              <a:ext cx="1737861" cy="35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此处添加具体文字阐述，</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添加简短说明文字。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7" name="组合 16">
              <a:extLst>
                <a:ext uri="{FF2B5EF4-FFF2-40B4-BE49-F238E27FC236}">
                  <a16:creationId xmlns:a16="http://schemas.microsoft.com/office/drawing/2014/main" id="{C75330EB-22D2-4DB3-9AF2-4AE5819D82A3}"/>
                </a:ext>
              </a:extLst>
            </p:cNvPr>
            <p:cNvGrpSpPr/>
            <p:nvPr/>
          </p:nvGrpSpPr>
          <p:grpSpPr>
            <a:xfrm>
              <a:off x="3348745" y="1647838"/>
              <a:ext cx="144016" cy="1008112"/>
              <a:chOff x="971600" y="1563638"/>
              <a:chExt cx="144016" cy="1008112"/>
            </a:xfrm>
          </p:grpSpPr>
          <p:cxnSp>
            <p:nvCxnSpPr>
              <p:cNvPr id="40" name="直接连接符 39">
                <a:extLst>
                  <a:ext uri="{FF2B5EF4-FFF2-40B4-BE49-F238E27FC236}">
                    <a16:creationId xmlns:a16="http://schemas.microsoft.com/office/drawing/2014/main" id="{13ACF81A-2544-4C2E-A78F-CA5484CAFAD0}"/>
                  </a:ext>
                </a:extLst>
              </p:cNvPr>
              <p:cNvCxnSpPr/>
              <p:nvPr/>
            </p:nvCxnSpPr>
            <p:spPr>
              <a:xfrm flipH="1" flipV="1">
                <a:off x="971600" y="2427734"/>
                <a:ext cx="144016" cy="144016"/>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C12814B1-CB0A-45E2-9EF3-04EBA1AFFC67}"/>
                  </a:ext>
                </a:extLst>
              </p:cNvPr>
              <p:cNvCxnSpPr/>
              <p:nvPr/>
            </p:nvCxnSpPr>
            <p:spPr>
              <a:xfrm>
                <a:off x="971600" y="1563638"/>
                <a:ext cx="0" cy="864096"/>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8" name="Rectangle 13" descr="FD1DDF730CE4456e89755B07FE1653D0# #Rectangle 13">
              <a:extLst>
                <a:ext uri="{FF2B5EF4-FFF2-40B4-BE49-F238E27FC236}">
                  <a16:creationId xmlns:a16="http://schemas.microsoft.com/office/drawing/2014/main" id="{094DFA89-1095-45AB-8391-6985CF4710CC}"/>
                </a:ext>
              </a:extLst>
            </p:cNvPr>
            <p:cNvSpPr>
              <a:spLocks noChangeArrowheads="1"/>
            </p:cNvSpPr>
            <p:nvPr/>
          </p:nvSpPr>
          <p:spPr bwMode="auto">
            <a:xfrm>
              <a:off x="3402283" y="1601677"/>
              <a:ext cx="1460088" cy="30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Rectangle 13" descr="FD1DDF730CE4456e89755B07FE1653D0# #Rectangle 13">
              <a:extLst>
                <a:ext uri="{FF2B5EF4-FFF2-40B4-BE49-F238E27FC236}">
                  <a16:creationId xmlns:a16="http://schemas.microsoft.com/office/drawing/2014/main" id="{1CC29E72-66BE-4C45-892E-762BA351DBC2}"/>
                </a:ext>
              </a:extLst>
            </p:cNvPr>
            <p:cNvSpPr>
              <a:spLocks noChangeArrowheads="1"/>
            </p:cNvSpPr>
            <p:nvPr/>
          </p:nvSpPr>
          <p:spPr bwMode="auto">
            <a:xfrm>
              <a:off x="3402281" y="1869389"/>
              <a:ext cx="1737861" cy="35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此处添加具体文字阐述，</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添加简短说明文字。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0" name="组合 19">
              <a:extLst>
                <a:ext uri="{FF2B5EF4-FFF2-40B4-BE49-F238E27FC236}">
                  <a16:creationId xmlns:a16="http://schemas.microsoft.com/office/drawing/2014/main" id="{37D9B5D9-CB6F-4950-B161-BEA10B1E1B41}"/>
                </a:ext>
              </a:extLst>
            </p:cNvPr>
            <p:cNvGrpSpPr/>
            <p:nvPr/>
          </p:nvGrpSpPr>
          <p:grpSpPr>
            <a:xfrm>
              <a:off x="5531344" y="1647838"/>
              <a:ext cx="144016" cy="1008112"/>
              <a:chOff x="971600" y="1563638"/>
              <a:chExt cx="144016" cy="1008112"/>
            </a:xfrm>
          </p:grpSpPr>
          <p:cxnSp>
            <p:nvCxnSpPr>
              <p:cNvPr id="38" name="直接连接符 37">
                <a:extLst>
                  <a:ext uri="{FF2B5EF4-FFF2-40B4-BE49-F238E27FC236}">
                    <a16:creationId xmlns:a16="http://schemas.microsoft.com/office/drawing/2014/main" id="{DBFF8A02-D1E8-4FA9-A987-54644602A846}"/>
                  </a:ext>
                </a:extLst>
              </p:cNvPr>
              <p:cNvCxnSpPr/>
              <p:nvPr/>
            </p:nvCxnSpPr>
            <p:spPr>
              <a:xfrm flipH="1" flipV="1">
                <a:off x="971600" y="2427734"/>
                <a:ext cx="144016" cy="144016"/>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D74093C8-6D52-4ABD-9BBE-61062119D1C4}"/>
                  </a:ext>
                </a:extLst>
              </p:cNvPr>
              <p:cNvCxnSpPr/>
              <p:nvPr/>
            </p:nvCxnSpPr>
            <p:spPr>
              <a:xfrm>
                <a:off x="971600" y="1563638"/>
                <a:ext cx="0" cy="864096"/>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21" name="Rectangle 13" descr="FD1DDF730CE4456e89755B07FE1653D0# #Rectangle 13">
              <a:extLst>
                <a:ext uri="{FF2B5EF4-FFF2-40B4-BE49-F238E27FC236}">
                  <a16:creationId xmlns:a16="http://schemas.microsoft.com/office/drawing/2014/main" id="{9E321644-A8FC-44CE-AA36-C4345D8EE8D4}"/>
                </a:ext>
              </a:extLst>
            </p:cNvPr>
            <p:cNvSpPr>
              <a:spLocks noChangeArrowheads="1"/>
            </p:cNvSpPr>
            <p:nvPr/>
          </p:nvSpPr>
          <p:spPr bwMode="auto">
            <a:xfrm>
              <a:off x="5584882" y="1601677"/>
              <a:ext cx="1460088" cy="30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Rectangle 13" descr="FD1DDF730CE4456e89755B07FE1653D0# #Rectangle 13">
              <a:extLst>
                <a:ext uri="{FF2B5EF4-FFF2-40B4-BE49-F238E27FC236}">
                  <a16:creationId xmlns:a16="http://schemas.microsoft.com/office/drawing/2014/main" id="{6FE1F66E-D039-401B-B41F-EB8DFE9C70AC}"/>
                </a:ext>
              </a:extLst>
            </p:cNvPr>
            <p:cNvSpPr>
              <a:spLocks noChangeArrowheads="1"/>
            </p:cNvSpPr>
            <p:nvPr/>
          </p:nvSpPr>
          <p:spPr bwMode="auto">
            <a:xfrm>
              <a:off x="5584880" y="1869389"/>
              <a:ext cx="1737861" cy="35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此处添加具体文字阐述，</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添加简短说明文字。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a16="http://schemas.microsoft.com/office/drawing/2014/main" id="{5DC80479-99FF-4C75-B39C-4A86EE795767}"/>
                </a:ext>
              </a:extLst>
            </p:cNvPr>
            <p:cNvGrpSpPr/>
            <p:nvPr/>
          </p:nvGrpSpPr>
          <p:grpSpPr>
            <a:xfrm flipV="1">
              <a:off x="2303176" y="3251874"/>
              <a:ext cx="144016" cy="1008112"/>
              <a:chOff x="971600" y="1563638"/>
              <a:chExt cx="144016" cy="1008112"/>
            </a:xfrm>
          </p:grpSpPr>
          <p:cxnSp>
            <p:nvCxnSpPr>
              <p:cNvPr id="36" name="直接连接符 35">
                <a:extLst>
                  <a:ext uri="{FF2B5EF4-FFF2-40B4-BE49-F238E27FC236}">
                    <a16:creationId xmlns:a16="http://schemas.microsoft.com/office/drawing/2014/main" id="{E958A62F-6EC4-4BD3-83EB-DD5CF910DDAF}"/>
                  </a:ext>
                </a:extLst>
              </p:cNvPr>
              <p:cNvCxnSpPr/>
              <p:nvPr/>
            </p:nvCxnSpPr>
            <p:spPr>
              <a:xfrm flipH="1" flipV="1">
                <a:off x="971600" y="2427734"/>
                <a:ext cx="144016" cy="144016"/>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CBEC3D5-E42D-46B7-9F06-4C80827E1B84}"/>
                  </a:ext>
                </a:extLst>
              </p:cNvPr>
              <p:cNvCxnSpPr/>
              <p:nvPr/>
            </p:nvCxnSpPr>
            <p:spPr>
              <a:xfrm>
                <a:off x="971600" y="1563638"/>
                <a:ext cx="0" cy="864096"/>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24" name="组合 23">
              <a:extLst>
                <a:ext uri="{FF2B5EF4-FFF2-40B4-BE49-F238E27FC236}">
                  <a16:creationId xmlns:a16="http://schemas.microsoft.com/office/drawing/2014/main" id="{AD724C79-2629-4F7D-B691-52DCF0033EE2}"/>
                </a:ext>
              </a:extLst>
            </p:cNvPr>
            <p:cNvGrpSpPr/>
            <p:nvPr/>
          </p:nvGrpSpPr>
          <p:grpSpPr>
            <a:xfrm flipV="1">
              <a:off x="4464297" y="3251874"/>
              <a:ext cx="144016" cy="1008112"/>
              <a:chOff x="971600" y="1563638"/>
              <a:chExt cx="144016" cy="1008112"/>
            </a:xfrm>
          </p:grpSpPr>
          <p:cxnSp>
            <p:nvCxnSpPr>
              <p:cNvPr id="34" name="直接连接符 33">
                <a:extLst>
                  <a:ext uri="{FF2B5EF4-FFF2-40B4-BE49-F238E27FC236}">
                    <a16:creationId xmlns:a16="http://schemas.microsoft.com/office/drawing/2014/main" id="{69478824-A0EF-4C5B-A164-F7921221EE3D}"/>
                  </a:ext>
                </a:extLst>
              </p:cNvPr>
              <p:cNvCxnSpPr/>
              <p:nvPr/>
            </p:nvCxnSpPr>
            <p:spPr>
              <a:xfrm flipH="1" flipV="1">
                <a:off x="971600" y="2427734"/>
                <a:ext cx="144016" cy="144016"/>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6696D2D0-96F8-4F45-AA6C-34A52631D705}"/>
                  </a:ext>
                </a:extLst>
              </p:cNvPr>
              <p:cNvCxnSpPr/>
              <p:nvPr/>
            </p:nvCxnSpPr>
            <p:spPr>
              <a:xfrm>
                <a:off x="971600" y="1563638"/>
                <a:ext cx="0" cy="864096"/>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9DE2145C-6EB7-4AB1-9ACC-5C1BBA5DA017}"/>
                </a:ext>
              </a:extLst>
            </p:cNvPr>
            <p:cNvGrpSpPr/>
            <p:nvPr/>
          </p:nvGrpSpPr>
          <p:grpSpPr>
            <a:xfrm flipV="1">
              <a:off x="6646896" y="3251874"/>
              <a:ext cx="144016" cy="1008112"/>
              <a:chOff x="971600" y="1563638"/>
              <a:chExt cx="144016" cy="1008112"/>
            </a:xfrm>
          </p:grpSpPr>
          <p:cxnSp>
            <p:nvCxnSpPr>
              <p:cNvPr id="32" name="直接连接符 31">
                <a:extLst>
                  <a:ext uri="{FF2B5EF4-FFF2-40B4-BE49-F238E27FC236}">
                    <a16:creationId xmlns:a16="http://schemas.microsoft.com/office/drawing/2014/main" id="{5B9817F6-07D8-4B4B-B99E-9D3B730A2EB6}"/>
                  </a:ext>
                </a:extLst>
              </p:cNvPr>
              <p:cNvCxnSpPr/>
              <p:nvPr/>
            </p:nvCxnSpPr>
            <p:spPr>
              <a:xfrm flipH="1" flipV="1">
                <a:off x="971600" y="2427734"/>
                <a:ext cx="144016" cy="144016"/>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0D0E65F7-DEA8-4DC1-B6C2-3D4E1809068C}"/>
                  </a:ext>
                </a:extLst>
              </p:cNvPr>
              <p:cNvCxnSpPr/>
              <p:nvPr/>
            </p:nvCxnSpPr>
            <p:spPr>
              <a:xfrm>
                <a:off x="971600" y="1563638"/>
                <a:ext cx="0" cy="864096"/>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26" name="Rectangle 13" descr="FD1DDF730CE4456e89755B07FE1653D0# #Rectangle 13">
              <a:extLst>
                <a:ext uri="{FF2B5EF4-FFF2-40B4-BE49-F238E27FC236}">
                  <a16:creationId xmlns:a16="http://schemas.microsoft.com/office/drawing/2014/main" id="{829360C8-2E88-4AC3-8C91-F00F1F6AAAF8}"/>
                </a:ext>
              </a:extLst>
            </p:cNvPr>
            <p:cNvSpPr>
              <a:spLocks noChangeArrowheads="1"/>
            </p:cNvSpPr>
            <p:nvPr/>
          </p:nvSpPr>
          <p:spPr bwMode="auto">
            <a:xfrm>
              <a:off x="2362992" y="3632120"/>
              <a:ext cx="1460088" cy="30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Rectangle 13" descr="FD1DDF730CE4456e89755B07FE1653D0# #Rectangle 13">
              <a:extLst>
                <a:ext uri="{FF2B5EF4-FFF2-40B4-BE49-F238E27FC236}">
                  <a16:creationId xmlns:a16="http://schemas.microsoft.com/office/drawing/2014/main" id="{E7039C0E-4DB8-432F-9B5F-9BB51020114E}"/>
                </a:ext>
              </a:extLst>
            </p:cNvPr>
            <p:cNvSpPr>
              <a:spLocks noChangeArrowheads="1"/>
            </p:cNvSpPr>
            <p:nvPr/>
          </p:nvSpPr>
          <p:spPr bwMode="auto">
            <a:xfrm>
              <a:off x="2362990" y="3899832"/>
              <a:ext cx="1737861" cy="35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此处添加具体文字阐述，</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添加简短说明文字。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Rectangle 13" descr="FD1DDF730CE4456e89755B07FE1653D0# #Rectangle 13">
              <a:extLst>
                <a:ext uri="{FF2B5EF4-FFF2-40B4-BE49-F238E27FC236}">
                  <a16:creationId xmlns:a16="http://schemas.microsoft.com/office/drawing/2014/main" id="{AA014C11-4D5C-4779-8FE2-657542447900}"/>
                </a:ext>
              </a:extLst>
            </p:cNvPr>
            <p:cNvSpPr>
              <a:spLocks noChangeArrowheads="1"/>
            </p:cNvSpPr>
            <p:nvPr/>
          </p:nvSpPr>
          <p:spPr bwMode="auto">
            <a:xfrm>
              <a:off x="4524113" y="3632120"/>
              <a:ext cx="1460088" cy="30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9" name="Rectangle 13" descr="FD1DDF730CE4456e89755B07FE1653D0# #Rectangle 13">
              <a:extLst>
                <a:ext uri="{FF2B5EF4-FFF2-40B4-BE49-F238E27FC236}">
                  <a16:creationId xmlns:a16="http://schemas.microsoft.com/office/drawing/2014/main" id="{0E3FECF3-CB96-4D35-9D60-CA4215101DE9}"/>
                </a:ext>
              </a:extLst>
            </p:cNvPr>
            <p:cNvSpPr>
              <a:spLocks noChangeArrowheads="1"/>
            </p:cNvSpPr>
            <p:nvPr/>
          </p:nvSpPr>
          <p:spPr bwMode="auto">
            <a:xfrm>
              <a:off x="4524111" y="3899832"/>
              <a:ext cx="1737861" cy="35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此处添加具体文字阐述，</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添加简短说明文字。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0" name="Rectangle 13" descr="FD1DDF730CE4456e89755B07FE1653D0# #Rectangle 13">
              <a:extLst>
                <a:ext uri="{FF2B5EF4-FFF2-40B4-BE49-F238E27FC236}">
                  <a16:creationId xmlns:a16="http://schemas.microsoft.com/office/drawing/2014/main" id="{5E3D628B-01F4-4E5E-8456-1F73C6345859}"/>
                </a:ext>
              </a:extLst>
            </p:cNvPr>
            <p:cNvSpPr>
              <a:spLocks noChangeArrowheads="1"/>
            </p:cNvSpPr>
            <p:nvPr/>
          </p:nvSpPr>
          <p:spPr bwMode="auto">
            <a:xfrm>
              <a:off x="6706712" y="3632120"/>
              <a:ext cx="1460088" cy="30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Rectangle 13" descr="FD1DDF730CE4456e89755B07FE1653D0# #Rectangle 13">
              <a:extLst>
                <a:ext uri="{FF2B5EF4-FFF2-40B4-BE49-F238E27FC236}">
                  <a16:creationId xmlns:a16="http://schemas.microsoft.com/office/drawing/2014/main" id="{ABABD4F9-6D34-4D93-86FE-66FA1544B931}"/>
                </a:ext>
              </a:extLst>
            </p:cNvPr>
            <p:cNvSpPr>
              <a:spLocks noChangeArrowheads="1"/>
            </p:cNvSpPr>
            <p:nvPr/>
          </p:nvSpPr>
          <p:spPr bwMode="auto">
            <a:xfrm>
              <a:off x="6706710" y="3899832"/>
              <a:ext cx="1737861" cy="35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此处添加具体文字阐述，</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添加简短说明文字。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4608908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250" fill="hold"/>
                                        <p:tgtEl>
                                          <p:spTgt spid="5"/>
                                        </p:tgtEl>
                                        <p:attrNameLst>
                                          <p:attrName>ppt_x</p:attrName>
                                        </p:attrNameLst>
                                      </p:cBhvr>
                                      <p:tavLst>
                                        <p:tav tm="0">
                                          <p:val>
                                            <p:strVal val="0-#ppt_w/2"/>
                                          </p:val>
                                        </p:tav>
                                        <p:tav tm="100000">
                                          <p:val>
                                            <p:strVal val="#ppt_x"/>
                                          </p:val>
                                        </p:tav>
                                      </p:tavLst>
                                    </p:anim>
                                    <p:anim calcmode="lin" valueType="num">
                                      <p:cBhvr additive="base">
                                        <p:cTn id="13"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B8E7EE5D-5101-4238-9718-D62206B89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4" name="圆角矩形 31">
            <a:extLst>
              <a:ext uri="{FF2B5EF4-FFF2-40B4-BE49-F238E27FC236}">
                <a16:creationId xmlns:a16="http://schemas.microsoft.com/office/drawing/2014/main" id="{749A6984-ECE6-45B3-8A7A-06278CA6BAB8}"/>
              </a:ext>
            </a:extLst>
          </p:cNvPr>
          <p:cNvSpPr/>
          <p:nvPr/>
        </p:nvSpPr>
        <p:spPr>
          <a:xfrm>
            <a:off x="7125990" y="1875820"/>
            <a:ext cx="660400" cy="3206750"/>
          </a:xfrm>
          <a:prstGeom prst="roundRect">
            <a:avLst/>
          </a:prstGeom>
          <a:noFill/>
          <a:ln>
            <a:solidFill>
              <a:srgbClr val="C320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2">
                  <a:lumMod val="50000"/>
                </a:schemeClr>
              </a:solidFill>
              <a:latin typeface="华文细黑" panose="02010600040101010101" pitchFamily="2" charset="-122"/>
              <a:ea typeface="华文细黑" panose="02010600040101010101" pitchFamily="2" charset="-122"/>
            </a:endParaRPr>
          </a:p>
        </p:txBody>
      </p:sp>
      <p:sp>
        <p:nvSpPr>
          <p:cNvPr id="36" name="文本框 4">
            <a:extLst>
              <a:ext uri="{FF2B5EF4-FFF2-40B4-BE49-F238E27FC236}">
                <a16:creationId xmlns:a16="http://schemas.microsoft.com/office/drawing/2014/main" id="{425E6AA8-FDDE-446A-9F27-9FDE7E1F56F1}"/>
              </a:ext>
            </a:extLst>
          </p:cNvPr>
          <p:cNvSpPr txBox="1">
            <a:spLocks noChangeArrowheads="1"/>
          </p:cNvSpPr>
          <p:nvPr/>
        </p:nvSpPr>
        <p:spPr bwMode="auto">
          <a:xfrm>
            <a:off x="7206641" y="2113945"/>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rgbClr val="C32027"/>
                </a:solidFill>
                <a:latin typeface="华文细黑" panose="02010600040101010101" pitchFamily="2" charset="-122"/>
                <a:ea typeface="华文细黑" panose="02010600040101010101" pitchFamily="2" charset="-122"/>
              </a:rPr>
              <a:t>壹  加入你的文字</a:t>
            </a:r>
          </a:p>
        </p:txBody>
      </p:sp>
      <p:sp>
        <p:nvSpPr>
          <p:cNvPr id="38" name="圆角矩形 35">
            <a:extLst>
              <a:ext uri="{FF2B5EF4-FFF2-40B4-BE49-F238E27FC236}">
                <a16:creationId xmlns:a16="http://schemas.microsoft.com/office/drawing/2014/main" id="{7A3FBC40-B55E-49DE-9F16-B5D68745C076}"/>
              </a:ext>
            </a:extLst>
          </p:cNvPr>
          <p:cNvSpPr/>
          <p:nvPr/>
        </p:nvSpPr>
        <p:spPr>
          <a:xfrm>
            <a:off x="6159203" y="1875820"/>
            <a:ext cx="660400" cy="320675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56" name="文本框 145">
            <a:extLst>
              <a:ext uri="{FF2B5EF4-FFF2-40B4-BE49-F238E27FC236}">
                <a16:creationId xmlns:a16="http://schemas.microsoft.com/office/drawing/2014/main" id="{BB1FA366-C761-4947-9C11-1931A2200E7E}"/>
              </a:ext>
            </a:extLst>
          </p:cNvPr>
          <p:cNvSpPr txBox="1">
            <a:spLocks noChangeArrowheads="1"/>
          </p:cNvSpPr>
          <p:nvPr/>
        </p:nvSpPr>
        <p:spPr bwMode="auto">
          <a:xfrm>
            <a:off x="5932071" y="2113945"/>
            <a:ext cx="800219"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chemeClr val="tx2">
                    <a:lumMod val="50000"/>
                  </a:schemeClr>
                </a:solidFill>
                <a:latin typeface="华文细黑" panose="02010600040101010101" pitchFamily="2" charset="-122"/>
                <a:ea typeface="华文细黑" panose="02010600040101010101" pitchFamily="2" charset="-122"/>
              </a:rPr>
              <a:t>贰  加入你的文字</a:t>
            </a:r>
          </a:p>
          <a:p>
            <a:endParaRPr lang="zh-CN" altLang="en-US" sz="2000" dirty="0">
              <a:solidFill>
                <a:schemeClr val="tx2">
                  <a:lumMod val="50000"/>
                </a:schemeClr>
              </a:solidFill>
              <a:latin typeface="华文细黑" panose="02010600040101010101" pitchFamily="2" charset="-122"/>
              <a:ea typeface="华文细黑" panose="02010600040101010101" pitchFamily="2" charset="-122"/>
            </a:endParaRPr>
          </a:p>
        </p:txBody>
      </p:sp>
      <p:sp>
        <p:nvSpPr>
          <p:cNvPr id="57" name="圆角矩形 37">
            <a:extLst>
              <a:ext uri="{FF2B5EF4-FFF2-40B4-BE49-F238E27FC236}">
                <a16:creationId xmlns:a16="http://schemas.microsoft.com/office/drawing/2014/main" id="{3BC7B928-885C-4326-8E48-6E087FB9E87C}"/>
              </a:ext>
            </a:extLst>
          </p:cNvPr>
          <p:cNvSpPr/>
          <p:nvPr/>
        </p:nvSpPr>
        <p:spPr>
          <a:xfrm>
            <a:off x="5206703" y="1875820"/>
            <a:ext cx="660400" cy="3206750"/>
          </a:xfrm>
          <a:prstGeom prst="roundRect">
            <a:avLst/>
          </a:prstGeom>
          <a:noFill/>
          <a:ln>
            <a:solidFill>
              <a:srgbClr val="C320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58" name="文本框 148">
            <a:extLst>
              <a:ext uri="{FF2B5EF4-FFF2-40B4-BE49-F238E27FC236}">
                <a16:creationId xmlns:a16="http://schemas.microsoft.com/office/drawing/2014/main" id="{A71F40D1-19E7-4C53-B104-30CA65E8930A}"/>
              </a:ext>
            </a:extLst>
          </p:cNvPr>
          <p:cNvSpPr txBox="1">
            <a:spLocks noChangeArrowheads="1"/>
          </p:cNvSpPr>
          <p:nvPr/>
        </p:nvSpPr>
        <p:spPr bwMode="auto">
          <a:xfrm>
            <a:off x="4977984" y="2113945"/>
            <a:ext cx="800219"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rgbClr val="C32027"/>
                </a:solidFill>
                <a:latin typeface="华文细黑" panose="02010600040101010101" pitchFamily="2" charset="-122"/>
                <a:ea typeface="华文细黑" panose="02010600040101010101" pitchFamily="2" charset="-122"/>
              </a:rPr>
              <a:t>叁  加入你的文字</a:t>
            </a:r>
          </a:p>
          <a:p>
            <a:r>
              <a:rPr lang="en-US" altLang="zh-CN" sz="2000" dirty="0">
                <a:solidFill>
                  <a:srgbClr val="C32027"/>
                </a:solidFill>
                <a:latin typeface="华文细黑" panose="02010600040101010101" pitchFamily="2" charset="-122"/>
                <a:ea typeface="华文细黑" panose="02010600040101010101" pitchFamily="2" charset="-122"/>
              </a:rPr>
              <a:t> </a:t>
            </a:r>
            <a:endParaRPr lang="zh-CN" altLang="en-US" sz="2000" dirty="0">
              <a:solidFill>
                <a:srgbClr val="C32027"/>
              </a:solidFill>
              <a:latin typeface="华文细黑" panose="02010600040101010101" pitchFamily="2" charset="-122"/>
              <a:ea typeface="华文细黑" panose="02010600040101010101" pitchFamily="2" charset="-122"/>
            </a:endParaRPr>
          </a:p>
        </p:txBody>
      </p:sp>
      <p:sp>
        <p:nvSpPr>
          <p:cNvPr id="59" name="圆角矩形 39">
            <a:extLst>
              <a:ext uri="{FF2B5EF4-FFF2-40B4-BE49-F238E27FC236}">
                <a16:creationId xmlns:a16="http://schemas.microsoft.com/office/drawing/2014/main" id="{5A451F1E-528F-410D-9739-174B4CAFE947}"/>
              </a:ext>
            </a:extLst>
          </p:cNvPr>
          <p:cNvSpPr/>
          <p:nvPr/>
        </p:nvSpPr>
        <p:spPr>
          <a:xfrm>
            <a:off x="4249440" y="1875820"/>
            <a:ext cx="658813" cy="320675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60" name="文本框 151">
            <a:extLst>
              <a:ext uri="{FF2B5EF4-FFF2-40B4-BE49-F238E27FC236}">
                <a16:creationId xmlns:a16="http://schemas.microsoft.com/office/drawing/2014/main" id="{3839871B-87F8-4B0F-A5FD-F16A0B852B5A}"/>
              </a:ext>
            </a:extLst>
          </p:cNvPr>
          <p:cNvSpPr txBox="1">
            <a:spLocks noChangeArrowheads="1"/>
          </p:cNvSpPr>
          <p:nvPr/>
        </p:nvSpPr>
        <p:spPr bwMode="auto">
          <a:xfrm>
            <a:off x="4328505" y="2113945"/>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chemeClr val="tx2">
                    <a:lumMod val="50000"/>
                  </a:schemeClr>
                </a:solidFill>
                <a:latin typeface="华文细黑" panose="02010600040101010101" pitchFamily="2" charset="-122"/>
                <a:ea typeface="华文细黑" panose="02010600040101010101" pitchFamily="2" charset="-122"/>
              </a:rPr>
              <a:t>肆  加入你的文字</a:t>
            </a:r>
          </a:p>
        </p:txBody>
      </p:sp>
      <p:sp>
        <p:nvSpPr>
          <p:cNvPr id="61" name="_14">
            <a:extLst>
              <a:ext uri="{FF2B5EF4-FFF2-40B4-BE49-F238E27FC236}">
                <a16:creationId xmlns:a16="http://schemas.microsoft.com/office/drawing/2014/main" id="{F16AFE2D-E21C-4948-87A9-EEE8AA338205}"/>
              </a:ext>
            </a:extLst>
          </p:cNvPr>
          <p:cNvSpPr txBox="1">
            <a:spLocks noChangeArrowheads="1"/>
          </p:cNvSpPr>
          <p:nvPr/>
        </p:nvSpPr>
        <p:spPr bwMode="auto">
          <a:xfrm>
            <a:off x="7841809" y="2188347"/>
            <a:ext cx="2598224" cy="847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500" spc="600" dirty="0">
                <a:solidFill>
                  <a:schemeClr val="bg2">
                    <a:lumMod val="10000"/>
                  </a:schemeClr>
                </a:solidFill>
                <a:latin typeface="叶根友刀锋黑草" panose="02010601030101010101" pitchFamily="2" charset="-122"/>
                <a:ea typeface="叶根友刀锋黑草" panose="02010601030101010101" pitchFamily="2" charset="-122"/>
              </a:rPr>
              <a:t>目录</a:t>
            </a:r>
            <a:endParaRPr lang="en-US" altLang="zh-CN" sz="4500" spc="600" dirty="0">
              <a:solidFill>
                <a:schemeClr val="bg2">
                  <a:lumMod val="10000"/>
                </a:schemeClr>
              </a:solidFill>
              <a:latin typeface="叶根友刀锋黑草" panose="02010601030101010101" pitchFamily="2" charset="-122"/>
              <a:ea typeface="叶根友刀锋黑草" panose="02010601030101010101" pitchFamily="2" charset="-122"/>
            </a:endParaRPr>
          </a:p>
          <a:p>
            <a:pPr algn="ctr"/>
            <a:r>
              <a:rPr lang="en-US" altLang="zh-CN" sz="2200" dirty="0">
                <a:solidFill>
                  <a:schemeClr val="bg2">
                    <a:lumMod val="10000"/>
                  </a:schemeClr>
                </a:solidFill>
                <a:latin typeface="微软雅黑" panose="020B0503020204020204" pitchFamily="34" charset="-122"/>
                <a:ea typeface="微软雅黑" panose="020B0503020204020204" pitchFamily="34" charset="-122"/>
              </a:rPr>
              <a:t>DIRECTORY</a:t>
            </a:r>
          </a:p>
        </p:txBody>
      </p:sp>
      <p:pic>
        <p:nvPicPr>
          <p:cNvPr id="63" name="图片 5">
            <a:extLst>
              <a:ext uri="{FF2B5EF4-FFF2-40B4-BE49-F238E27FC236}">
                <a16:creationId xmlns:a16="http://schemas.microsoft.com/office/drawing/2014/main" id="{F162C8E2-9973-4C7F-962D-6BD76BEDF751}"/>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847" y="2379284"/>
            <a:ext cx="1754456" cy="131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750"/>
                                        <p:tgtEl>
                                          <p:spTgt spid="33"/>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61"/>
                                        </p:tgtEl>
                                        <p:attrNameLst>
                                          <p:attrName>style.visibility</p:attrName>
                                        </p:attrNameLst>
                                      </p:cBhvr>
                                      <p:to>
                                        <p:strVal val="visible"/>
                                      </p:to>
                                    </p:set>
                                    <p:anim by="(-#ppt_w*2)" calcmode="lin" valueType="num">
                                      <p:cBhvr rctx="PPT">
                                        <p:cTn id="10" dur="500" autoRev="1" fill="hold">
                                          <p:stCondLst>
                                            <p:cond delay="0"/>
                                          </p:stCondLst>
                                        </p:cTn>
                                        <p:tgtEl>
                                          <p:spTgt spid="61"/>
                                        </p:tgtEl>
                                        <p:attrNameLst>
                                          <p:attrName>ppt_w</p:attrName>
                                        </p:attrNameLst>
                                      </p:cBhvr>
                                    </p:anim>
                                    <p:anim by="(#ppt_w*0.50)" calcmode="lin" valueType="num">
                                      <p:cBhvr>
                                        <p:cTn id="11" dur="500" decel="50000" autoRev="1" fill="hold">
                                          <p:stCondLst>
                                            <p:cond delay="0"/>
                                          </p:stCondLst>
                                        </p:cTn>
                                        <p:tgtEl>
                                          <p:spTgt spid="61"/>
                                        </p:tgtEl>
                                        <p:attrNameLst>
                                          <p:attrName>ppt_x</p:attrName>
                                        </p:attrNameLst>
                                      </p:cBhvr>
                                    </p:anim>
                                    <p:anim from="(-#ppt_h/2)" to="(#ppt_y)" calcmode="lin" valueType="num">
                                      <p:cBhvr>
                                        <p:cTn id="12" dur="1000" fill="hold">
                                          <p:stCondLst>
                                            <p:cond delay="0"/>
                                          </p:stCondLst>
                                        </p:cTn>
                                        <p:tgtEl>
                                          <p:spTgt spid="61"/>
                                        </p:tgtEl>
                                        <p:attrNameLst>
                                          <p:attrName>ppt_y</p:attrName>
                                        </p:attrNameLst>
                                      </p:cBhvr>
                                    </p:anim>
                                    <p:animRot by="21600000">
                                      <p:cBhvr>
                                        <p:cTn id="13" dur="1000" fill="hold">
                                          <p:stCondLst>
                                            <p:cond delay="0"/>
                                          </p:stCondLst>
                                        </p:cTn>
                                        <p:tgtEl>
                                          <p:spTgt spid="61"/>
                                        </p:tgtEl>
                                        <p:attrNameLst>
                                          <p:attrName>r</p:attrName>
                                        </p:attrNameLst>
                                      </p:cBhvr>
                                    </p:animRo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nodePh="1">
                                  <p:stCondLst>
                                    <p:cond delay="0"/>
                                  </p:stCondLst>
                                  <p:endCondLst>
                                    <p:cond evt="begin" delay="0">
                                      <p:tn val="25"/>
                                    </p:cond>
                                  </p:end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nodePh="1">
                                  <p:stCondLst>
                                    <p:cond delay="0"/>
                                  </p:stCondLst>
                                  <p:endCondLst>
                                    <p:cond evt="begin" delay="0">
                                      <p:tn val="35"/>
                                    </p:cond>
                                  </p:end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 presetClass="entr" presetSubtype="4"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ppt_x"/>
                                          </p:val>
                                        </p:tav>
                                        <p:tav tm="100000">
                                          <p:val>
                                            <p:strVal val="#ppt_x"/>
                                          </p:val>
                                        </p:tav>
                                      </p:tavLst>
                                    </p:anim>
                                    <p:anim calcmode="lin" valueType="num">
                                      <p:cBhvr additive="base">
                                        <p:cTn id="43" dur="500" fill="hold"/>
                                        <p:tgtEl>
                                          <p:spTgt spid="58"/>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ppt_x"/>
                                          </p:val>
                                        </p:tav>
                                        <p:tav tm="100000">
                                          <p:val>
                                            <p:strVal val="#ppt_x"/>
                                          </p:val>
                                        </p:tav>
                                      </p:tavLst>
                                    </p:anim>
                                    <p:anim calcmode="lin" valueType="num">
                                      <p:cBhvr additive="base">
                                        <p:cTn id="48" dur="500" fill="hold"/>
                                        <p:tgtEl>
                                          <p:spTgt spid="59"/>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additive="base">
                                        <p:cTn id="52" dur="500" fill="hold"/>
                                        <p:tgtEl>
                                          <p:spTgt spid="60"/>
                                        </p:tgtEl>
                                        <p:attrNameLst>
                                          <p:attrName>ppt_x</p:attrName>
                                        </p:attrNameLst>
                                      </p:cBhvr>
                                      <p:tavLst>
                                        <p:tav tm="0">
                                          <p:val>
                                            <p:strVal val="#ppt_x"/>
                                          </p:val>
                                        </p:tav>
                                        <p:tav tm="100000">
                                          <p:val>
                                            <p:strVal val="#ppt_x"/>
                                          </p:val>
                                        </p:tav>
                                      </p:tavLst>
                                    </p:anim>
                                    <p:anim calcmode="lin" valueType="num">
                                      <p:cBhvr additive="base">
                                        <p:cTn id="53" dur="500" fill="hold"/>
                                        <p:tgtEl>
                                          <p:spTgt spid="60"/>
                                        </p:tgtEl>
                                        <p:attrNameLst>
                                          <p:attrName>ppt_y</p:attrName>
                                        </p:attrNameLst>
                                      </p:cBhvr>
                                      <p:tavLst>
                                        <p:tav tm="0">
                                          <p:val>
                                            <p:strVal val="1+#ppt_h/2"/>
                                          </p:val>
                                        </p:tav>
                                        <p:tav tm="100000">
                                          <p:val>
                                            <p:strVal val="#ppt_y"/>
                                          </p:val>
                                        </p:tav>
                                      </p:tavLst>
                                    </p:anim>
                                  </p:childTnLst>
                                </p:cTn>
                              </p:par>
                              <p:par>
                                <p:cTn id="54" presetID="2" presetClass="entr" presetSubtype="3" fill="hold" nodeType="withEffect">
                                  <p:stCondLst>
                                    <p:cond delay="50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fill="hold"/>
                                        <p:tgtEl>
                                          <p:spTgt spid="63"/>
                                        </p:tgtEl>
                                        <p:attrNameLst>
                                          <p:attrName>ppt_x</p:attrName>
                                        </p:attrNameLst>
                                      </p:cBhvr>
                                      <p:tavLst>
                                        <p:tav tm="0">
                                          <p:val>
                                            <p:strVal val="1+#ppt_w/2"/>
                                          </p:val>
                                        </p:tav>
                                        <p:tav tm="100000">
                                          <p:val>
                                            <p:strVal val="#ppt_x"/>
                                          </p:val>
                                        </p:tav>
                                      </p:tavLst>
                                    </p:anim>
                                    <p:anim calcmode="lin" valueType="num">
                                      <p:cBhvr additive="base">
                                        <p:cTn id="57"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8" grpId="0" animBg="1"/>
      <p:bldP spid="56" grpId="0"/>
      <p:bldP spid="57" grpId="0" animBg="1"/>
      <p:bldP spid="58" grpId="0"/>
      <p:bldP spid="59" grpId="0" animBg="1"/>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2DB0F687-A6E4-44DF-A29A-4B964A1A4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2" name="圆角矩形 31">
            <a:extLst>
              <a:ext uri="{FF2B5EF4-FFF2-40B4-BE49-F238E27FC236}">
                <a16:creationId xmlns:a16="http://schemas.microsoft.com/office/drawing/2014/main" id="{33694434-1C4D-44E8-BBB3-CE8A5822E749}"/>
              </a:ext>
            </a:extLst>
          </p:cNvPr>
          <p:cNvSpPr/>
          <p:nvPr/>
        </p:nvSpPr>
        <p:spPr>
          <a:xfrm>
            <a:off x="7125990" y="1875820"/>
            <a:ext cx="660400" cy="3206750"/>
          </a:xfrm>
          <a:prstGeom prst="roundRect">
            <a:avLst/>
          </a:prstGeom>
          <a:noFill/>
          <a:ln>
            <a:solidFill>
              <a:srgbClr val="C320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3" name="文本框 4">
            <a:extLst>
              <a:ext uri="{FF2B5EF4-FFF2-40B4-BE49-F238E27FC236}">
                <a16:creationId xmlns:a16="http://schemas.microsoft.com/office/drawing/2014/main" id="{CDB89401-BF96-4E31-A52B-144E82D63BDE}"/>
              </a:ext>
            </a:extLst>
          </p:cNvPr>
          <p:cNvSpPr txBox="1">
            <a:spLocks noChangeArrowheads="1"/>
          </p:cNvSpPr>
          <p:nvPr/>
        </p:nvSpPr>
        <p:spPr bwMode="auto">
          <a:xfrm>
            <a:off x="7206644" y="2113945"/>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rgbClr val="C32027"/>
                </a:solidFill>
                <a:latin typeface="华文细黑" panose="02010600040101010101" pitchFamily="2" charset="-122"/>
                <a:ea typeface="华文细黑" panose="02010600040101010101" pitchFamily="2" charset="-122"/>
              </a:rPr>
              <a:t>壹  加入你的文字</a:t>
            </a:r>
          </a:p>
        </p:txBody>
      </p:sp>
      <p:sp>
        <p:nvSpPr>
          <p:cNvPr id="34" name="圆角矩形 35">
            <a:extLst>
              <a:ext uri="{FF2B5EF4-FFF2-40B4-BE49-F238E27FC236}">
                <a16:creationId xmlns:a16="http://schemas.microsoft.com/office/drawing/2014/main" id="{670365EA-4C33-4F27-9854-7F5A3E10F240}"/>
              </a:ext>
            </a:extLst>
          </p:cNvPr>
          <p:cNvSpPr/>
          <p:nvPr/>
        </p:nvSpPr>
        <p:spPr>
          <a:xfrm>
            <a:off x="6159203" y="1875820"/>
            <a:ext cx="660400" cy="320675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5" name="文本框 145">
            <a:extLst>
              <a:ext uri="{FF2B5EF4-FFF2-40B4-BE49-F238E27FC236}">
                <a16:creationId xmlns:a16="http://schemas.microsoft.com/office/drawing/2014/main" id="{5F2D1808-2839-40DD-A361-7A7521133659}"/>
              </a:ext>
            </a:extLst>
          </p:cNvPr>
          <p:cNvSpPr txBox="1">
            <a:spLocks noChangeArrowheads="1"/>
          </p:cNvSpPr>
          <p:nvPr/>
        </p:nvSpPr>
        <p:spPr bwMode="auto">
          <a:xfrm>
            <a:off x="5932071" y="2113945"/>
            <a:ext cx="800219"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chemeClr val="tx2">
                    <a:lumMod val="50000"/>
                  </a:schemeClr>
                </a:solidFill>
                <a:latin typeface="华文细黑" panose="02010600040101010101" pitchFamily="2" charset="-122"/>
                <a:ea typeface="华文细黑" panose="02010600040101010101" pitchFamily="2" charset="-122"/>
              </a:rPr>
              <a:t>贰  加入你的文字</a:t>
            </a:r>
          </a:p>
          <a:p>
            <a:endParaRPr lang="zh-CN" altLang="en-US" sz="2000" dirty="0">
              <a:solidFill>
                <a:schemeClr val="tx2">
                  <a:lumMod val="50000"/>
                </a:schemeClr>
              </a:solidFill>
              <a:latin typeface="华文细黑" panose="02010600040101010101" pitchFamily="2" charset="-122"/>
              <a:ea typeface="华文细黑" panose="02010600040101010101" pitchFamily="2" charset="-122"/>
            </a:endParaRPr>
          </a:p>
        </p:txBody>
      </p:sp>
      <p:sp>
        <p:nvSpPr>
          <p:cNvPr id="36" name="圆角矩形 37">
            <a:extLst>
              <a:ext uri="{FF2B5EF4-FFF2-40B4-BE49-F238E27FC236}">
                <a16:creationId xmlns:a16="http://schemas.microsoft.com/office/drawing/2014/main" id="{260DDAC2-0E2B-46F4-B01E-3EA255192106}"/>
              </a:ext>
            </a:extLst>
          </p:cNvPr>
          <p:cNvSpPr/>
          <p:nvPr/>
        </p:nvSpPr>
        <p:spPr>
          <a:xfrm>
            <a:off x="5206703" y="1875820"/>
            <a:ext cx="660400" cy="3206750"/>
          </a:xfrm>
          <a:prstGeom prst="roundRect">
            <a:avLst/>
          </a:prstGeom>
          <a:noFill/>
          <a:ln>
            <a:solidFill>
              <a:srgbClr val="C320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7" name="文本框 148">
            <a:extLst>
              <a:ext uri="{FF2B5EF4-FFF2-40B4-BE49-F238E27FC236}">
                <a16:creationId xmlns:a16="http://schemas.microsoft.com/office/drawing/2014/main" id="{DC2594F5-FDF3-4B1F-B6B3-CFFCD734B38D}"/>
              </a:ext>
            </a:extLst>
          </p:cNvPr>
          <p:cNvSpPr txBox="1">
            <a:spLocks noChangeArrowheads="1"/>
          </p:cNvSpPr>
          <p:nvPr/>
        </p:nvSpPr>
        <p:spPr bwMode="auto">
          <a:xfrm>
            <a:off x="4977984" y="2113945"/>
            <a:ext cx="800219"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rgbClr val="C32027"/>
                </a:solidFill>
                <a:latin typeface="华文细黑" panose="02010600040101010101" pitchFamily="2" charset="-122"/>
                <a:ea typeface="华文细黑" panose="02010600040101010101" pitchFamily="2" charset="-122"/>
              </a:rPr>
              <a:t>叁  加入你的文字</a:t>
            </a:r>
          </a:p>
          <a:p>
            <a:r>
              <a:rPr lang="en-US" altLang="zh-CN" sz="2000" dirty="0">
                <a:solidFill>
                  <a:srgbClr val="C32027"/>
                </a:solidFill>
                <a:latin typeface="华文细黑" panose="02010600040101010101" pitchFamily="2" charset="-122"/>
                <a:ea typeface="华文细黑" panose="02010600040101010101" pitchFamily="2" charset="-122"/>
              </a:rPr>
              <a:t> </a:t>
            </a:r>
            <a:endParaRPr lang="zh-CN" altLang="en-US" sz="2000" dirty="0">
              <a:solidFill>
                <a:srgbClr val="C32027"/>
              </a:solidFill>
              <a:latin typeface="华文细黑" panose="02010600040101010101" pitchFamily="2" charset="-122"/>
              <a:ea typeface="华文细黑" panose="02010600040101010101" pitchFamily="2" charset="-122"/>
            </a:endParaRPr>
          </a:p>
        </p:txBody>
      </p:sp>
      <p:sp>
        <p:nvSpPr>
          <p:cNvPr id="38" name="圆角矩形 39">
            <a:extLst>
              <a:ext uri="{FF2B5EF4-FFF2-40B4-BE49-F238E27FC236}">
                <a16:creationId xmlns:a16="http://schemas.microsoft.com/office/drawing/2014/main" id="{29C6FC06-17EF-45A4-8260-76A7DF95E87B}"/>
              </a:ext>
            </a:extLst>
          </p:cNvPr>
          <p:cNvSpPr/>
          <p:nvPr/>
        </p:nvSpPr>
        <p:spPr>
          <a:xfrm>
            <a:off x="4249440" y="1875820"/>
            <a:ext cx="658813" cy="320675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9" name="文本框 151">
            <a:extLst>
              <a:ext uri="{FF2B5EF4-FFF2-40B4-BE49-F238E27FC236}">
                <a16:creationId xmlns:a16="http://schemas.microsoft.com/office/drawing/2014/main" id="{366AC106-2CBB-4D2D-9D53-06B8464ED2E6}"/>
              </a:ext>
            </a:extLst>
          </p:cNvPr>
          <p:cNvSpPr txBox="1">
            <a:spLocks noChangeArrowheads="1"/>
          </p:cNvSpPr>
          <p:nvPr/>
        </p:nvSpPr>
        <p:spPr bwMode="auto">
          <a:xfrm>
            <a:off x="4328506" y="2113945"/>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chemeClr val="bg1"/>
                </a:solidFill>
                <a:latin typeface="华文细黑" panose="02010600040101010101" pitchFamily="2" charset="-122"/>
                <a:ea typeface="华文细黑" panose="02010600040101010101" pitchFamily="2" charset="-122"/>
              </a:rPr>
              <a:t>肆  加入你的文字</a:t>
            </a:r>
          </a:p>
        </p:txBody>
      </p:sp>
      <p:sp>
        <p:nvSpPr>
          <p:cNvPr id="40" name="_14">
            <a:extLst>
              <a:ext uri="{FF2B5EF4-FFF2-40B4-BE49-F238E27FC236}">
                <a16:creationId xmlns:a16="http://schemas.microsoft.com/office/drawing/2014/main" id="{A0B782C5-8C95-4716-9C44-39F3D09D0AF3}"/>
              </a:ext>
            </a:extLst>
          </p:cNvPr>
          <p:cNvSpPr txBox="1">
            <a:spLocks noChangeArrowheads="1"/>
          </p:cNvSpPr>
          <p:nvPr/>
        </p:nvSpPr>
        <p:spPr bwMode="auto">
          <a:xfrm>
            <a:off x="7841809" y="2188347"/>
            <a:ext cx="2598224" cy="847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500" spc="600" dirty="0">
                <a:solidFill>
                  <a:schemeClr val="bg2">
                    <a:lumMod val="10000"/>
                  </a:schemeClr>
                </a:solidFill>
                <a:latin typeface="叶根友刀锋黑草" panose="02010601030101010101" pitchFamily="2" charset="-122"/>
                <a:ea typeface="叶根友刀锋黑草" panose="02010601030101010101" pitchFamily="2" charset="-122"/>
              </a:rPr>
              <a:t>目录</a:t>
            </a:r>
            <a:endParaRPr lang="en-US" altLang="zh-CN" sz="4500" spc="600" dirty="0">
              <a:solidFill>
                <a:schemeClr val="bg2">
                  <a:lumMod val="10000"/>
                </a:schemeClr>
              </a:solidFill>
              <a:latin typeface="叶根友刀锋黑草" panose="02010601030101010101" pitchFamily="2" charset="-122"/>
              <a:ea typeface="叶根友刀锋黑草" panose="02010601030101010101" pitchFamily="2" charset="-122"/>
            </a:endParaRPr>
          </a:p>
          <a:p>
            <a:pPr algn="ctr"/>
            <a:r>
              <a:rPr lang="en-US" altLang="zh-CN" sz="2200" dirty="0">
                <a:solidFill>
                  <a:schemeClr val="bg2">
                    <a:lumMod val="10000"/>
                  </a:schemeClr>
                </a:solidFill>
                <a:latin typeface="微软雅黑" panose="020B0503020204020204" pitchFamily="34" charset="-122"/>
                <a:ea typeface="微软雅黑" panose="020B0503020204020204" pitchFamily="34" charset="-122"/>
              </a:rPr>
              <a:t>DIRECTORY</a:t>
            </a:r>
          </a:p>
        </p:txBody>
      </p:sp>
      <p:pic>
        <p:nvPicPr>
          <p:cNvPr id="41" name="图片 5">
            <a:extLst>
              <a:ext uri="{FF2B5EF4-FFF2-40B4-BE49-F238E27FC236}">
                <a16:creationId xmlns:a16="http://schemas.microsoft.com/office/drawing/2014/main" id="{9B3D2513-C4B3-4CC5-B589-A475E945AE20}"/>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847" y="2379284"/>
            <a:ext cx="1754456" cy="131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11322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40"/>
                                        </p:tgtEl>
                                        <p:attrNameLst>
                                          <p:attrName>style.visibility</p:attrName>
                                        </p:attrNameLst>
                                      </p:cBhvr>
                                      <p:to>
                                        <p:strVal val="visible"/>
                                      </p:to>
                                    </p:set>
                                    <p:anim by="(-#ppt_w*2)" calcmode="lin" valueType="num">
                                      <p:cBhvr rctx="PPT">
                                        <p:cTn id="10" dur="500" autoRev="1" fill="hold">
                                          <p:stCondLst>
                                            <p:cond delay="0"/>
                                          </p:stCondLst>
                                        </p:cTn>
                                        <p:tgtEl>
                                          <p:spTgt spid="40"/>
                                        </p:tgtEl>
                                        <p:attrNameLst>
                                          <p:attrName>ppt_w</p:attrName>
                                        </p:attrNameLst>
                                      </p:cBhvr>
                                    </p:anim>
                                    <p:anim by="(#ppt_w*0.50)" calcmode="lin" valueType="num">
                                      <p:cBhvr>
                                        <p:cTn id="11" dur="500" decel="50000" autoRev="1" fill="hold">
                                          <p:stCondLst>
                                            <p:cond delay="0"/>
                                          </p:stCondLst>
                                        </p:cTn>
                                        <p:tgtEl>
                                          <p:spTgt spid="40"/>
                                        </p:tgtEl>
                                        <p:attrNameLst>
                                          <p:attrName>ppt_x</p:attrName>
                                        </p:attrNameLst>
                                      </p:cBhvr>
                                    </p:anim>
                                    <p:anim from="(-#ppt_h/2)" to="(#ppt_y)" calcmode="lin" valueType="num">
                                      <p:cBhvr>
                                        <p:cTn id="12" dur="1000" fill="hold">
                                          <p:stCondLst>
                                            <p:cond delay="0"/>
                                          </p:stCondLst>
                                        </p:cTn>
                                        <p:tgtEl>
                                          <p:spTgt spid="40"/>
                                        </p:tgtEl>
                                        <p:attrNameLst>
                                          <p:attrName>ppt_y</p:attrName>
                                        </p:attrNameLst>
                                      </p:cBhvr>
                                    </p:anim>
                                    <p:animRot by="21600000">
                                      <p:cBhvr>
                                        <p:cTn id="13" dur="1000" fill="hold">
                                          <p:stCondLst>
                                            <p:cond delay="0"/>
                                          </p:stCondLst>
                                        </p:cTn>
                                        <p:tgtEl>
                                          <p:spTgt spid="40"/>
                                        </p:tgtEl>
                                        <p:attrNameLst>
                                          <p:attrName>r</p:attrName>
                                        </p:attrNameLst>
                                      </p:cBhvr>
                                    </p:animRo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nodePh="1">
                                  <p:stCondLst>
                                    <p:cond delay="0"/>
                                  </p:stCondLst>
                                  <p:endCondLst>
                                    <p:cond evt="begin" delay="0">
                                      <p:tn val="23"/>
                                    </p:cond>
                                  </p:end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nodePh="1">
                                  <p:stCondLst>
                                    <p:cond delay="0"/>
                                  </p:stCondLst>
                                  <p:endCondLst>
                                    <p:cond evt="begin" delay="0">
                                      <p:tn val="31"/>
                                    </p:cond>
                                  </p:end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nodePh="1">
                                  <p:stCondLst>
                                    <p:cond delay="0"/>
                                  </p:stCondLst>
                                  <p:endCondLst>
                                    <p:cond evt="begin" delay="0">
                                      <p:tn val="39"/>
                                    </p:cond>
                                  </p:end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53" presetClass="entr" presetSubtype="16" fill="hold" grpId="1"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750" fill="hold"/>
                                        <p:tgtEl>
                                          <p:spTgt spid="38"/>
                                        </p:tgtEl>
                                        <p:attrNameLst>
                                          <p:attrName>ppt_w</p:attrName>
                                        </p:attrNameLst>
                                      </p:cBhvr>
                                      <p:tavLst>
                                        <p:tav tm="0">
                                          <p:val>
                                            <p:fltVal val="0"/>
                                          </p:val>
                                        </p:tav>
                                        <p:tav tm="100000">
                                          <p:val>
                                            <p:strVal val="#ppt_w"/>
                                          </p:val>
                                        </p:tav>
                                      </p:tavLst>
                                    </p:anim>
                                    <p:anim calcmode="lin" valueType="num">
                                      <p:cBhvr>
                                        <p:cTn id="51" dur="750" fill="hold"/>
                                        <p:tgtEl>
                                          <p:spTgt spid="38"/>
                                        </p:tgtEl>
                                        <p:attrNameLst>
                                          <p:attrName>ppt_h</p:attrName>
                                        </p:attrNameLst>
                                      </p:cBhvr>
                                      <p:tavLst>
                                        <p:tav tm="0">
                                          <p:val>
                                            <p:fltVal val="0"/>
                                          </p:val>
                                        </p:tav>
                                        <p:tav tm="100000">
                                          <p:val>
                                            <p:strVal val="#ppt_h"/>
                                          </p:val>
                                        </p:tav>
                                      </p:tavLst>
                                    </p:anim>
                                    <p:animEffect transition="in" filter="fade">
                                      <p:cBhvr>
                                        <p:cTn id="52" dur="750"/>
                                        <p:tgtEl>
                                          <p:spTgt spid="38"/>
                                        </p:tgtEl>
                                      </p:cBhvr>
                                    </p:animEffect>
                                  </p:childTnLst>
                                </p:cTn>
                              </p:par>
                              <p:par>
                                <p:cTn id="53" presetID="2" presetClass="entr" presetSubtype="3" fill="hold" nodeType="withEffect">
                                  <p:stCondLst>
                                    <p:cond delay="5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P spid="35" grpId="0"/>
      <p:bldP spid="36" grpId="0" animBg="1"/>
      <p:bldP spid="37" grpId="0"/>
      <p:bldP spid="38" grpId="0" animBg="1"/>
      <p:bldP spid="38" grpId="1" animBg="1"/>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grpSp>
        <p:nvGrpSpPr>
          <p:cNvPr id="23" name="组合 22">
            <a:extLst>
              <a:ext uri="{FF2B5EF4-FFF2-40B4-BE49-F238E27FC236}">
                <a16:creationId xmlns:a16="http://schemas.microsoft.com/office/drawing/2014/main" id="{92957841-9365-4DAA-8A26-F37DB9945DD7}"/>
              </a:ext>
            </a:extLst>
          </p:cNvPr>
          <p:cNvGrpSpPr/>
          <p:nvPr/>
        </p:nvGrpSpPr>
        <p:grpSpPr>
          <a:xfrm>
            <a:off x="2850124" y="1626733"/>
            <a:ext cx="7847650" cy="3842742"/>
            <a:chOff x="1067096" y="1464249"/>
            <a:chExt cx="5491333" cy="2688928"/>
          </a:xfrm>
        </p:grpSpPr>
        <p:grpSp>
          <p:nvGrpSpPr>
            <p:cNvPr id="24" name="组合 23">
              <a:extLst>
                <a:ext uri="{FF2B5EF4-FFF2-40B4-BE49-F238E27FC236}">
                  <a16:creationId xmlns:a16="http://schemas.microsoft.com/office/drawing/2014/main" id="{08010DF7-7F21-4EA6-B7FF-CA8AEED545C2}"/>
                </a:ext>
              </a:extLst>
            </p:cNvPr>
            <p:cNvGrpSpPr/>
            <p:nvPr/>
          </p:nvGrpSpPr>
          <p:grpSpPr>
            <a:xfrm>
              <a:off x="1067096" y="2294252"/>
              <a:ext cx="1387673" cy="1858291"/>
              <a:chOff x="1067096" y="2294252"/>
              <a:chExt cx="1387673" cy="1858291"/>
            </a:xfrm>
          </p:grpSpPr>
          <p:sp>
            <p:nvSpPr>
              <p:cNvPr id="40" name="任意多边形 9">
                <a:extLst>
                  <a:ext uri="{FF2B5EF4-FFF2-40B4-BE49-F238E27FC236}">
                    <a16:creationId xmlns:a16="http://schemas.microsoft.com/office/drawing/2014/main" id="{4FF7D1CE-8258-4C28-94B8-A845DD24151E}"/>
                  </a:ext>
                </a:extLst>
              </p:cNvPr>
              <p:cNvSpPr>
                <a:spLocks/>
              </p:cNvSpPr>
              <p:nvPr/>
            </p:nvSpPr>
            <p:spPr bwMode="auto">
              <a:xfrm rot="10800000">
                <a:off x="1067096" y="2294252"/>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tx2">
                  <a:lumMod val="50000"/>
                </a:schemeClr>
              </a:solidFill>
              <a:ln>
                <a:noFill/>
              </a:ln>
              <a:extLst/>
            </p:spPr>
            <p:txBody>
              <a:bodyPr lIns="72585" tIns="36293" rIns="72585" bIns="36293"/>
              <a:lstStyle/>
              <a:p>
                <a:endParaRPr lang="zh-CN" altLang="en-US">
                  <a:solidFill>
                    <a:schemeClr val="bg1"/>
                  </a:solidFill>
                </a:endParaRPr>
              </a:p>
            </p:txBody>
          </p:sp>
          <p:sp>
            <p:nvSpPr>
              <p:cNvPr id="41" name="文本框 19">
                <a:extLst>
                  <a:ext uri="{FF2B5EF4-FFF2-40B4-BE49-F238E27FC236}">
                    <a16:creationId xmlns:a16="http://schemas.microsoft.com/office/drawing/2014/main" id="{EE5CB08A-D96C-4D73-900B-38FA8C910EB4}"/>
                  </a:ext>
                </a:extLst>
              </p:cNvPr>
              <p:cNvSpPr txBox="1"/>
              <p:nvPr/>
            </p:nvSpPr>
            <p:spPr>
              <a:xfrm>
                <a:off x="1554324" y="3020378"/>
                <a:ext cx="415524" cy="632771"/>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bg1"/>
                    </a:solidFill>
                    <a:latin typeface="+mn-lt"/>
                    <a:ea typeface="+mn-ea"/>
                  </a:rPr>
                  <a:t>STEP</a:t>
                </a:r>
              </a:p>
              <a:p>
                <a:pPr algn="ctr" fontAlgn="auto">
                  <a:spcBef>
                    <a:spcPts val="0"/>
                  </a:spcBef>
                  <a:spcAft>
                    <a:spcPts val="0"/>
                  </a:spcAft>
                  <a:defRPr/>
                </a:pPr>
                <a:r>
                  <a:rPr lang="en-US" altLang="zh-CN" sz="3800" dirty="0">
                    <a:solidFill>
                      <a:schemeClr val="bg1"/>
                    </a:solidFill>
                    <a:latin typeface="Impact" panose="020B0806030902050204" pitchFamily="34" charset="0"/>
                    <a:ea typeface="+mn-ea"/>
                  </a:rPr>
                  <a:t>01</a:t>
                </a:r>
                <a:endParaRPr lang="zh-CN" altLang="en-US" sz="3800" dirty="0">
                  <a:solidFill>
                    <a:schemeClr val="bg1"/>
                  </a:solidFill>
                  <a:latin typeface="Impact" panose="020B0806030902050204" pitchFamily="34" charset="0"/>
                  <a:ea typeface="+mn-ea"/>
                </a:endParaRPr>
              </a:p>
            </p:txBody>
          </p:sp>
        </p:grpSp>
        <p:grpSp>
          <p:nvGrpSpPr>
            <p:cNvPr id="25" name="组合 24">
              <a:extLst>
                <a:ext uri="{FF2B5EF4-FFF2-40B4-BE49-F238E27FC236}">
                  <a16:creationId xmlns:a16="http://schemas.microsoft.com/office/drawing/2014/main" id="{4D643DE8-6C45-4099-B9F2-05791043B433}"/>
                </a:ext>
              </a:extLst>
            </p:cNvPr>
            <p:cNvGrpSpPr/>
            <p:nvPr/>
          </p:nvGrpSpPr>
          <p:grpSpPr>
            <a:xfrm>
              <a:off x="3024759" y="2293619"/>
              <a:ext cx="1387672" cy="1859558"/>
              <a:chOff x="3024759" y="2293619"/>
              <a:chExt cx="1387672" cy="1859558"/>
            </a:xfrm>
          </p:grpSpPr>
          <p:sp>
            <p:nvSpPr>
              <p:cNvPr id="38" name="任意多边形 21">
                <a:extLst>
                  <a:ext uri="{FF2B5EF4-FFF2-40B4-BE49-F238E27FC236}">
                    <a16:creationId xmlns:a16="http://schemas.microsoft.com/office/drawing/2014/main" id="{08A090D2-50D3-4C1B-A4D2-2A2FF03C8B71}"/>
                  </a:ext>
                </a:extLst>
              </p:cNvPr>
              <p:cNvSpPr>
                <a:spLocks/>
              </p:cNvSpPr>
              <p:nvPr/>
            </p:nvSpPr>
            <p:spPr bwMode="auto">
              <a:xfrm rot="10800000">
                <a:off x="3024759" y="2293619"/>
                <a:ext cx="1387672" cy="1859558"/>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C32027"/>
              </a:solidFill>
              <a:ln>
                <a:noFill/>
              </a:ln>
              <a:extLst/>
            </p:spPr>
            <p:txBody>
              <a:bodyPr lIns="72585" tIns="36293" rIns="72585" bIns="36293"/>
              <a:lstStyle/>
              <a:p>
                <a:endParaRPr lang="zh-CN" altLang="en-US"/>
              </a:p>
            </p:txBody>
          </p:sp>
          <p:sp>
            <p:nvSpPr>
              <p:cNvPr id="39" name="文本框 29">
                <a:extLst>
                  <a:ext uri="{FF2B5EF4-FFF2-40B4-BE49-F238E27FC236}">
                    <a16:creationId xmlns:a16="http://schemas.microsoft.com/office/drawing/2014/main" id="{B0AB4725-4825-4304-B6D5-D2BE7AC15537}"/>
                  </a:ext>
                </a:extLst>
              </p:cNvPr>
              <p:cNvSpPr txBox="1"/>
              <p:nvPr/>
            </p:nvSpPr>
            <p:spPr>
              <a:xfrm>
                <a:off x="3472246" y="3020378"/>
                <a:ext cx="457028" cy="632771"/>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bg1"/>
                    </a:solidFill>
                    <a:latin typeface="+mn-lt"/>
                    <a:ea typeface="+mn-ea"/>
                  </a:rPr>
                  <a:t>STEP</a:t>
                </a:r>
              </a:p>
              <a:p>
                <a:pPr algn="ctr" fontAlgn="auto">
                  <a:spcBef>
                    <a:spcPts val="0"/>
                  </a:spcBef>
                  <a:spcAft>
                    <a:spcPts val="0"/>
                  </a:spcAft>
                  <a:defRPr/>
                </a:pPr>
                <a:r>
                  <a:rPr lang="en-US" altLang="zh-CN" sz="3800" dirty="0">
                    <a:solidFill>
                      <a:schemeClr val="bg1"/>
                    </a:solidFill>
                    <a:latin typeface="Impact" panose="020B0806030902050204" pitchFamily="34" charset="0"/>
                    <a:ea typeface="+mn-ea"/>
                  </a:rPr>
                  <a:t>02</a:t>
                </a:r>
                <a:endParaRPr lang="zh-CN" altLang="en-US" sz="3800" dirty="0">
                  <a:solidFill>
                    <a:schemeClr val="bg1"/>
                  </a:solidFill>
                  <a:latin typeface="Impact" panose="020B0806030902050204" pitchFamily="34" charset="0"/>
                  <a:ea typeface="+mn-ea"/>
                </a:endParaRPr>
              </a:p>
            </p:txBody>
          </p:sp>
        </p:grpSp>
        <p:grpSp>
          <p:nvGrpSpPr>
            <p:cNvPr id="26" name="组合 25">
              <a:extLst>
                <a:ext uri="{FF2B5EF4-FFF2-40B4-BE49-F238E27FC236}">
                  <a16:creationId xmlns:a16="http://schemas.microsoft.com/office/drawing/2014/main" id="{6F9D7CCD-0497-4558-9F42-14EB85497FFC}"/>
                </a:ext>
              </a:extLst>
            </p:cNvPr>
            <p:cNvGrpSpPr/>
            <p:nvPr/>
          </p:nvGrpSpPr>
          <p:grpSpPr>
            <a:xfrm>
              <a:off x="4981788" y="2293619"/>
              <a:ext cx="1387672" cy="1859558"/>
              <a:chOff x="4981788" y="2293619"/>
              <a:chExt cx="1387672" cy="1859558"/>
            </a:xfrm>
          </p:grpSpPr>
          <p:sp>
            <p:nvSpPr>
              <p:cNvPr id="36" name="任意多边形 24">
                <a:extLst>
                  <a:ext uri="{FF2B5EF4-FFF2-40B4-BE49-F238E27FC236}">
                    <a16:creationId xmlns:a16="http://schemas.microsoft.com/office/drawing/2014/main" id="{2A2A5D02-2531-4F90-B31D-3A97D5AEDA6B}"/>
                  </a:ext>
                </a:extLst>
              </p:cNvPr>
              <p:cNvSpPr>
                <a:spLocks/>
              </p:cNvSpPr>
              <p:nvPr/>
            </p:nvSpPr>
            <p:spPr bwMode="auto">
              <a:xfrm rot="10800000">
                <a:off x="4981788" y="2293619"/>
                <a:ext cx="1387672" cy="1859558"/>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tx2">
                  <a:lumMod val="50000"/>
                </a:schemeClr>
              </a:solidFill>
              <a:ln>
                <a:noFill/>
              </a:ln>
              <a:extLst/>
            </p:spPr>
            <p:txBody>
              <a:bodyPr lIns="72585" tIns="36293" rIns="72585" bIns="36293"/>
              <a:lstStyle/>
              <a:p>
                <a:endParaRPr lang="zh-CN" altLang="en-US"/>
              </a:p>
            </p:txBody>
          </p:sp>
          <p:sp>
            <p:nvSpPr>
              <p:cNvPr id="37" name="文本框 30">
                <a:extLst>
                  <a:ext uri="{FF2B5EF4-FFF2-40B4-BE49-F238E27FC236}">
                    <a16:creationId xmlns:a16="http://schemas.microsoft.com/office/drawing/2014/main" id="{EDB47C4C-2DE2-48A0-984D-1CEFA72A51DE}"/>
                  </a:ext>
                </a:extLst>
              </p:cNvPr>
              <p:cNvSpPr txBox="1"/>
              <p:nvPr/>
            </p:nvSpPr>
            <p:spPr>
              <a:xfrm>
                <a:off x="5444409" y="3020378"/>
                <a:ext cx="466001" cy="632771"/>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bg1"/>
                    </a:solidFill>
                    <a:latin typeface="+mn-lt"/>
                    <a:ea typeface="+mn-ea"/>
                  </a:rPr>
                  <a:t>STEP</a:t>
                </a:r>
              </a:p>
              <a:p>
                <a:pPr algn="ctr" fontAlgn="auto">
                  <a:spcBef>
                    <a:spcPts val="0"/>
                  </a:spcBef>
                  <a:spcAft>
                    <a:spcPts val="0"/>
                  </a:spcAft>
                  <a:defRPr/>
                </a:pPr>
                <a:r>
                  <a:rPr lang="en-US" altLang="zh-CN" sz="3800" dirty="0">
                    <a:solidFill>
                      <a:schemeClr val="bg1"/>
                    </a:solidFill>
                    <a:latin typeface="Impact" panose="020B0806030902050204" pitchFamily="34" charset="0"/>
                    <a:ea typeface="+mn-ea"/>
                  </a:rPr>
                  <a:t>03</a:t>
                </a:r>
                <a:endParaRPr lang="zh-CN" altLang="en-US" sz="3800" dirty="0">
                  <a:solidFill>
                    <a:schemeClr val="bg1"/>
                  </a:solidFill>
                  <a:latin typeface="Impact" panose="020B0806030902050204" pitchFamily="34" charset="0"/>
                  <a:ea typeface="+mn-ea"/>
                </a:endParaRPr>
              </a:p>
            </p:txBody>
          </p:sp>
        </p:grpSp>
        <p:grpSp>
          <p:nvGrpSpPr>
            <p:cNvPr id="27" name="组合 98">
              <a:extLst>
                <a:ext uri="{FF2B5EF4-FFF2-40B4-BE49-F238E27FC236}">
                  <a16:creationId xmlns:a16="http://schemas.microsoft.com/office/drawing/2014/main" id="{14A94A63-042C-43CD-A953-7DA72975E73D}"/>
                </a:ext>
              </a:extLst>
            </p:cNvPr>
            <p:cNvGrpSpPr>
              <a:grpSpLocks/>
            </p:cNvGrpSpPr>
            <p:nvPr/>
          </p:nvGrpSpPr>
          <p:grpSpPr bwMode="auto">
            <a:xfrm>
              <a:off x="1116509" y="1464249"/>
              <a:ext cx="1538034" cy="723112"/>
              <a:chOff x="3508035" y="3846597"/>
              <a:chExt cx="1929403" cy="918599"/>
            </a:xfrm>
          </p:grpSpPr>
          <p:sp>
            <p:nvSpPr>
              <p:cNvPr id="34" name="矩形 47">
                <a:extLst>
                  <a:ext uri="{FF2B5EF4-FFF2-40B4-BE49-F238E27FC236}">
                    <a16:creationId xmlns:a16="http://schemas.microsoft.com/office/drawing/2014/main" id="{6B4EA1DA-E541-4DCC-BBF0-1129D076B543}"/>
                  </a:ext>
                </a:extLst>
              </p:cNvPr>
              <p:cNvSpPr>
                <a:spLocks noChangeArrowheads="1"/>
              </p:cNvSpPr>
              <p:nvPr/>
            </p:nvSpPr>
            <p:spPr bwMode="auto">
              <a:xfrm>
                <a:off x="3508035" y="4354817"/>
                <a:ext cx="1929403" cy="41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5" name="文本框 48">
                <a:extLst>
                  <a:ext uri="{FF2B5EF4-FFF2-40B4-BE49-F238E27FC236}">
                    <a16:creationId xmlns:a16="http://schemas.microsoft.com/office/drawing/2014/main" id="{4A1299EE-74F8-479B-A464-9541FB206ABE}"/>
                  </a:ext>
                </a:extLst>
              </p:cNvPr>
              <p:cNvSpPr>
                <a:spLocks noChangeArrowheads="1"/>
              </p:cNvSpPr>
              <p:nvPr/>
            </p:nvSpPr>
            <p:spPr bwMode="auto">
              <a:xfrm>
                <a:off x="3508035" y="3846597"/>
                <a:ext cx="1819824" cy="41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4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grpSp>
        <p:grpSp>
          <p:nvGrpSpPr>
            <p:cNvPr id="28" name="组合 98">
              <a:extLst>
                <a:ext uri="{FF2B5EF4-FFF2-40B4-BE49-F238E27FC236}">
                  <a16:creationId xmlns:a16="http://schemas.microsoft.com/office/drawing/2014/main" id="{8D75DBF0-91B3-4C0B-B7E5-E10DAA1897B5}"/>
                </a:ext>
              </a:extLst>
            </p:cNvPr>
            <p:cNvGrpSpPr>
              <a:grpSpLocks/>
            </p:cNvGrpSpPr>
            <p:nvPr/>
          </p:nvGrpSpPr>
          <p:grpSpPr bwMode="auto">
            <a:xfrm>
              <a:off x="3064595" y="1464249"/>
              <a:ext cx="1538034" cy="723112"/>
              <a:chOff x="3508035" y="3846597"/>
              <a:chExt cx="1929403" cy="918599"/>
            </a:xfrm>
          </p:grpSpPr>
          <p:sp>
            <p:nvSpPr>
              <p:cNvPr id="32" name="矩形 47">
                <a:extLst>
                  <a:ext uri="{FF2B5EF4-FFF2-40B4-BE49-F238E27FC236}">
                    <a16:creationId xmlns:a16="http://schemas.microsoft.com/office/drawing/2014/main" id="{4986AB76-01D5-4346-BB2D-7D523CBD067C}"/>
                  </a:ext>
                </a:extLst>
              </p:cNvPr>
              <p:cNvSpPr>
                <a:spLocks noChangeArrowheads="1"/>
              </p:cNvSpPr>
              <p:nvPr/>
            </p:nvSpPr>
            <p:spPr bwMode="auto">
              <a:xfrm>
                <a:off x="3508035" y="4354817"/>
                <a:ext cx="1929403" cy="41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3" name="文本框 48">
                <a:extLst>
                  <a:ext uri="{FF2B5EF4-FFF2-40B4-BE49-F238E27FC236}">
                    <a16:creationId xmlns:a16="http://schemas.microsoft.com/office/drawing/2014/main" id="{289D6CA2-C203-41CB-B20F-02C1BDD6EBA0}"/>
                  </a:ext>
                </a:extLst>
              </p:cNvPr>
              <p:cNvSpPr>
                <a:spLocks noChangeArrowheads="1"/>
              </p:cNvSpPr>
              <p:nvPr/>
            </p:nvSpPr>
            <p:spPr bwMode="auto">
              <a:xfrm>
                <a:off x="3508035" y="3846597"/>
                <a:ext cx="1819824" cy="41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4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grpSp>
        <p:grpSp>
          <p:nvGrpSpPr>
            <p:cNvPr id="29" name="组合 98">
              <a:extLst>
                <a:ext uri="{FF2B5EF4-FFF2-40B4-BE49-F238E27FC236}">
                  <a16:creationId xmlns:a16="http://schemas.microsoft.com/office/drawing/2014/main" id="{3CE1D89C-2027-4D66-9860-1365F8A7B4F1}"/>
                </a:ext>
              </a:extLst>
            </p:cNvPr>
            <p:cNvGrpSpPr>
              <a:grpSpLocks/>
            </p:cNvGrpSpPr>
            <p:nvPr/>
          </p:nvGrpSpPr>
          <p:grpSpPr bwMode="auto">
            <a:xfrm>
              <a:off x="5020395" y="1464249"/>
              <a:ext cx="1538034" cy="723112"/>
              <a:chOff x="3508035" y="3846597"/>
              <a:chExt cx="1929403" cy="918599"/>
            </a:xfrm>
          </p:grpSpPr>
          <p:sp>
            <p:nvSpPr>
              <p:cNvPr id="30" name="矩形 47">
                <a:extLst>
                  <a:ext uri="{FF2B5EF4-FFF2-40B4-BE49-F238E27FC236}">
                    <a16:creationId xmlns:a16="http://schemas.microsoft.com/office/drawing/2014/main" id="{8CE6DB09-D5D1-4668-BB27-22E716E989EB}"/>
                  </a:ext>
                </a:extLst>
              </p:cNvPr>
              <p:cNvSpPr>
                <a:spLocks noChangeArrowheads="1"/>
              </p:cNvSpPr>
              <p:nvPr/>
            </p:nvSpPr>
            <p:spPr bwMode="auto">
              <a:xfrm>
                <a:off x="3508035" y="4354817"/>
                <a:ext cx="1929403" cy="41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en-US" sz="12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1" name="文本框 48">
                <a:extLst>
                  <a:ext uri="{FF2B5EF4-FFF2-40B4-BE49-F238E27FC236}">
                    <a16:creationId xmlns:a16="http://schemas.microsoft.com/office/drawing/2014/main" id="{E663661F-4BB3-48B4-B7BB-5B1F3E697D10}"/>
                  </a:ext>
                </a:extLst>
              </p:cNvPr>
              <p:cNvSpPr>
                <a:spLocks noChangeArrowheads="1"/>
              </p:cNvSpPr>
              <p:nvPr/>
            </p:nvSpPr>
            <p:spPr bwMode="auto">
              <a:xfrm>
                <a:off x="3508035" y="3846597"/>
                <a:ext cx="1819824" cy="41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4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grpSp>
      </p:grpSp>
    </p:spTree>
    <p:extLst>
      <p:ext uri="{BB962C8B-B14F-4D97-AF65-F5344CB8AC3E}">
        <p14:creationId xmlns:p14="http://schemas.microsoft.com/office/powerpoint/2010/main" val="263180520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grpSp>
        <p:nvGrpSpPr>
          <p:cNvPr id="5" name="Group 2">
            <a:extLst>
              <a:ext uri="{FF2B5EF4-FFF2-40B4-BE49-F238E27FC236}">
                <a16:creationId xmlns:a16="http://schemas.microsoft.com/office/drawing/2014/main" id="{653A0F4C-6F60-41D8-9194-6A827C861650}"/>
              </a:ext>
            </a:extLst>
          </p:cNvPr>
          <p:cNvGrpSpPr>
            <a:grpSpLocks/>
          </p:cNvGrpSpPr>
          <p:nvPr/>
        </p:nvGrpSpPr>
        <p:grpSpPr bwMode="auto">
          <a:xfrm>
            <a:off x="2573599" y="1760812"/>
            <a:ext cx="2944516" cy="2944519"/>
            <a:chOff x="0" y="0"/>
            <a:chExt cx="5167313" cy="5167313"/>
          </a:xfrm>
        </p:grpSpPr>
        <p:sp>
          <p:nvSpPr>
            <p:cNvPr id="8" name="AutoShape 3">
              <a:extLst>
                <a:ext uri="{FF2B5EF4-FFF2-40B4-BE49-F238E27FC236}">
                  <a16:creationId xmlns:a16="http://schemas.microsoft.com/office/drawing/2014/main" id="{40171CA0-3EEF-4EC5-B7E6-381CA604B03E}"/>
                </a:ext>
              </a:extLst>
            </p:cNvPr>
            <p:cNvSpPr>
              <a:spLocks/>
            </p:cNvSpPr>
            <p:nvPr/>
          </p:nvSpPr>
          <p:spPr bwMode="auto">
            <a:xfrm>
              <a:off x="-3" y="0"/>
              <a:ext cx="2747966" cy="5165725"/>
            </a:xfrm>
            <a:custGeom>
              <a:avLst/>
              <a:gdLst>
                <a:gd name="T0" fmla="*/ 1373983 w 21600"/>
                <a:gd name="T1" fmla="*/ 2582863 h 21600"/>
                <a:gd name="T2" fmla="*/ 1373983 w 21600"/>
                <a:gd name="T3" fmla="*/ 2582863 h 21600"/>
                <a:gd name="T4" fmla="*/ 1373983 w 21600"/>
                <a:gd name="T5" fmla="*/ 2582863 h 21600"/>
                <a:gd name="T6" fmla="*/ 1373983 w 21600"/>
                <a:gd name="T7" fmla="*/ 2582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308" y="0"/>
                  </a:moveTo>
                  <a:cubicBezTo>
                    <a:pt x="14701" y="0"/>
                    <a:pt x="9624" y="1210"/>
                    <a:pt x="5949" y="3164"/>
                  </a:cubicBezTo>
                  <a:cubicBezTo>
                    <a:pt x="2319" y="5095"/>
                    <a:pt x="61" y="7754"/>
                    <a:pt x="6" y="10694"/>
                  </a:cubicBezTo>
                  <a:lnTo>
                    <a:pt x="1750" y="11487"/>
                  </a:lnTo>
                  <a:lnTo>
                    <a:pt x="2605" y="11097"/>
                  </a:lnTo>
                  <a:lnTo>
                    <a:pt x="1750" y="11489"/>
                  </a:lnTo>
                  <a:lnTo>
                    <a:pt x="6" y="10694"/>
                  </a:lnTo>
                  <a:cubicBezTo>
                    <a:pt x="6" y="10730"/>
                    <a:pt x="0" y="10765"/>
                    <a:pt x="0" y="10802"/>
                  </a:cubicBezTo>
                  <a:cubicBezTo>
                    <a:pt x="0" y="13784"/>
                    <a:pt x="2278" y="16485"/>
                    <a:pt x="5952" y="18439"/>
                  </a:cubicBezTo>
                  <a:cubicBezTo>
                    <a:pt x="9582" y="20370"/>
                    <a:pt x="14579" y="21571"/>
                    <a:pt x="20106" y="21600"/>
                  </a:cubicBezTo>
                  <a:lnTo>
                    <a:pt x="21600" y="20672"/>
                  </a:lnTo>
                  <a:lnTo>
                    <a:pt x="20237" y="19826"/>
                  </a:lnTo>
                  <a:cubicBezTo>
                    <a:pt x="15579" y="19816"/>
                    <a:pt x="11363" y="18810"/>
                    <a:pt x="8307" y="17185"/>
                  </a:cubicBezTo>
                  <a:cubicBezTo>
                    <a:pt x="5236" y="15551"/>
                    <a:pt x="3338" y="13294"/>
                    <a:pt x="3338" y="10802"/>
                  </a:cubicBezTo>
                  <a:cubicBezTo>
                    <a:pt x="3338" y="10789"/>
                    <a:pt x="3338" y="10778"/>
                    <a:pt x="3338" y="10765"/>
                  </a:cubicBezTo>
                  <a:cubicBezTo>
                    <a:pt x="3338" y="10765"/>
                    <a:pt x="3338" y="10764"/>
                    <a:pt x="3338" y="10763"/>
                  </a:cubicBezTo>
                  <a:lnTo>
                    <a:pt x="3341" y="10763"/>
                  </a:lnTo>
                  <a:cubicBezTo>
                    <a:pt x="3360" y="8286"/>
                    <a:pt x="5252" y="6044"/>
                    <a:pt x="8307" y="4419"/>
                  </a:cubicBezTo>
                  <a:cubicBezTo>
                    <a:pt x="11379" y="2785"/>
                    <a:pt x="15622" y="1774"/>
                    <a:pt x="20308" y="1774"/>
                  </a:cubicBezTo>
                  <a:cubicBezTo>
                    <a:pt x="20333" y="1774"/>
                    <a:pt x="20356" y="1775"/>
                    <a:pt x="20380" y="1775"/>
                  </a:cubicBezTo>
                  <a:lnTo>
                    <a:pt x="19017" y="931"/>
                  </a:lnTo>
                  <a:lnTo>
                    <a:pt x="20511" y="3"/>
                  </a:lnTo>
                  <a:cubicBezTo>
                    <a:pt x="20443" y="3"/>
                    <a:pt x="20377" y="0"/>
                    <a:pt x="20308" y="0"/>
                  </a:cubicBezTo>
                  <a:close/>
                </a:path>
              </a:pathLst>
            </a:custGeom>
            <a:solidFill>
              <a:srgbClr val="C320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9" name="AutoShape 4">
              <a:extLst>
                <a:ext uri="{FF2B5EF4-FFF2-40B4-BE49-F238E27FC236}">
                  <a16:creationId xmlns:a16="http://schemas.microsoft.com/office/drawing/2014/main" id="{13BB3C2F-7F80-4A55-8A4F-C876289543EA}"/>
                </a:ext>
              </a:extLst>
            </p:cNvPr>
            <p:cNvSpPr>
              <a:spLocks/>
            </p:cNvSpPr>
            <p:nvPr/>
          </p:nvSpPr>
          <p:spPr bwMode="auto">
            <a:xfrm>
              <a:off x="2419350" y="0"/>
              <a:ext cx="2747966" cy="5167313"/>
            </a:xfrm>
            <a:custGeom>
              <a:avLst/>
              <a:gdLst>
                <a:gd name="T0" fmla="*/ 1373983 w 21600"/>
                <a:gd name="T1" fmla="*/ 2583657 h 21600"/>
                <a:gd name="T2" fmla="*/ 1373983 w 21600"/>
                <a:gd name="T3" fmla="*/ 2583657 h 21600"/>
                <a:gd name="T4" fmla="*/ 1373983 w 21600"/>
                <a:gd name="T5" fmla="*/ 2583657 h 21600"/>
                <a:gd name="T6" fmla="*/ 1373983 w 21600"/>
                <a:gd name="T7" fmla="*/ 2583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4" y="0"/>
                  </a:moveTo>
                  <a:lnTo>
                    <a:pt x="0" y="928"/>
                  </a:lnTo>
                  <a:lnTo>
                    <a:pt x="1363" y="1774"/>
                  </a:lnTo>
                  <a:cubicBezTo>
                    <a:pt x="6021" y="1784"/>
                    <a:pt x="10237" y="2790"/>
                    <a:pt x="13293" y="4415"/>
                  </a:cubicBezTo>
                  <a:cubicBezTo>
                    <a:pt x="16364" y="6049"/>
                    <a:pt x="18265" y="8306"/>
                    <a:pt x="18265" y="10798"/>
                  </a:cubicBezTo>
                  <a:cubicBezTo>
                    <a:pt x="18265" y="10811"/>
                    <a:pt x="18262" y="10822"/>
                    <a:pt x="18262" y="10835"/>
                  </a:cubicBezTo>
                  <a:lnTo>
                    <a:pt x="18262" y="10837"/>
                  </a:lnTo>
                  <a:lnTo>
                    <a:pt x="18259" y="10837"/>
                  </a:lnTo>
                  <a:cubicBezTo>
                    <a:pt x="18240" y="13314"/>
                    <a:pt x="16348" y="15556"/>
                    <a:pt x="13293" y="17181"/>
                  </a:cubicBezTo>
                  <a:cubicBezTo>
                    <a:pt x="10221" y="18815"/>
                    <a:pt x="5978" y="19826"/>
                    <a:pt x="1292" y="19826"/>
                  </a:cubicBezTo>
                  <a:cubicBezTo>
                    <a:pt x="1267" y="19826"/>
                    <a:pt x="1244" y="19825"/>
                    <a:pt x="1220" y="19825"/>
                  </a:cubicBezTo>
                  <a:lnTo>
                    <a:pt x="2583" y="20669"/>
                  </a:lnTo>
                  <a:lnTo>
                    <a:pt x="1089" y="21597"/>
                  </a:lnTo>
                  <a:cubicBezTo>
                    <a:pt x="1157" y="21597"/>
                    <a:pt x="1223" y="21600"/>
                    <a:pt x="1292" y="21600"/>
                  </a:cubicBezTo>
                  <a:cubicBezTo>
                    <a:pt x="6899" y="21600"/>
                    <a:pt x="11976" y="20390"/>
                    <a:pt x="15651" y="18436"/>
                  </a:cubicBezTo>
                  <a:cubicBezTo>
                    <a:pt x="19281" y="16505"/>
                    <a:pt x="21539" y="13846"/>
                    <a:pt x="21594" y="10906"/>
                  </a:cubicBezTo>
                  <a:cubicBezTo>
                    <a:pt x="21594" y="10870"/>
                    <a:pt x="21600" y="10835"/>
                    <a:pt x="21600" y="10798"/>
                  </a:cubicBezTo>
                  <a:cubicBezTo>
                    <a:pt x="21600" y="7816"/>
                    <a:pt x="19326" y="5115"/>
                    <a:pt x="15651" y="3161"/>
                  </a:cubicBezTo>
                  <a:cubicBezTo>
                    <a:pt x="12021" y="1230"/>
                    <a:pt x="7021" y="29"/>
                    <a:pt x="1494" y="0"/>
                  </a:cubicBezTo>
                  <a:close/>
                </a:path>
              </a:pathLst>
            </a:custGeom>
            <a:solidFill>
              <a:schemeClr val="tx2">
                <a:lumMod val="50000"/>
              </a:schemeClr>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grpSp>
          <p:nvGrpSpPr>
            <p:cNvPr id="10" name="Group 5">
              <a:extLst>
                <a:ext uri="{FF2B5EF4-FFF2-40B4-BE49-F238E27FC236}">
                  <a16:creationId xmlns:a16="http://schemas.microsoft.com/office/drawing/2014/main" id="{4F14FAB3-BC2E-46A1-B1B5-4D732F707DF1}"/>
                </a:ext>
              </a:extLst>
            </p:cNvPr>
            <p:cNvGrpSpPr>
              <a:grpSpLocks/>
            </p:cNvGrpSpPr>
            <p:nvPr/>
          </p:nvGrpSpPr>
          <p:grpSpPr bwMode="auto">
            <a:xfrm>
              <a:off x="649025" y="625054"/>
              <a:ext cx="3869262" cy="3860848"/>
              <a:chOff x="0" y="-1"/>
              <a:chExt cx="3869261" cy="3860849"/>
            </a:xfrm>
          </p:grpSpPr>
          <p:sp>
            <p:nvSpPr>
              <p:cNvPr id="11" name="AutoShape 6">
                <a:extLst>
                  <a:ext uri="{FF2B5EF4-FFF2-40B4-BE49-F238E27FC236}">
                    <a16:creationId xmlns:a16="http://schemas.microsoft.com/office/drawing/2014/main" id="{0453B568-40FE-417D-80B3-30806EED0B20}"/>
                  </a:ext>
                </a:extLst>
              </p:cNvPr>
              <p:cNvSpPr>
                <a:spLocks/>
              </p:cNvSpPr>
              <p:nvPr/>
            </p:nvSpPr>
            <p:spPr bwMode="auto">
              <a:xfrm>
                <a:off x="261" y="420"/>
                <a:ext cx="3868740" cy="3860801"/>
              </a:xfrm>
              <a:custGeom>
                <a:avLst/>
                <a:gdLst>
                  <a:gd name="T0" fmla="*/ 1934370 w 21600"/>
                  <a:gd name="T1" fmla="*/ 1930400 h 21600"/>
                  <a:gd name="T2" fmla="*/ 1934370 w 21600"/>
                  <a:gd name="T3" fmla="*/ 1930400 h 21600"/>
                  <a:gd name="T4" fmla="*/ 1934370 w 21600"/>
                  <a:gd name="T5" fmla="*/ 1930400 h 21600"/>
                  <a:gd name="T6" fmla="*/ 1934370 w 21600"/>
                  <a:gd name="T7" fmla="*/ 1930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tx2">
                  <a:lumMod val="50000"/>
                  <a:alpha val="80000"/>
                </a:schemeClr>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12" name="AutoShape 7">
                <a:extLst>
                  <a:ext uri="{FF2B5EF4-FFF2-40B4-BE49-F238E27FC236}">
                    <a16:creationId xmlns:a16="http://schemas.microsoft.com/office/drawing/2014/main" id="{0FA14D25-7D35-4FC8-992A-C36C1E26D987}"/>
                  </a:ext>
                </a:extLst>
              </p:cNvPr>
              <p:cNvSpPr>
                <a:spLocks/>
              </p:cNvSpPr>
              <p:nvPr/>
            </p:nvSpPr>
            <p:spPr bwMode="auto">
              <a:xfrm>
                <a:off x="778137" y="102020"/>
                <a:ext cx="2455864" cy="3549651"/>
              </a:xfrm>
              <a:custGeom>
                <a:avLst/>
                <a:gdLst>
                  <a:gd name="T0" fmla="*/ 1227932 w 20624"/>
                  <a:gd name="T1" fmla="*/ 1800728 h 21378"/>
                  <a:gd name="T2" fmla="*/ 1227932 w 20624"/>
                  <a:gd name="T3" fmla="*/ 1800728 h 21378"/>
                  <a:gd name="T4" fmla="*/ 1227932 w 20624"/>
                  <a:gd name="T5" fmla="*/ 1800728 h 21378"/>
                  <a:gd name="T6" fmla="*/ 1227932 w 20624"/>
                  <a:gd name="T7" fmla="*/ 1800728 h 213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24" h="21378">
                    <a:moveTo>
                      <a:pt x="10555" y="9976"/>
                    </a:moveTo>
                    <a:cubicBezTo>
                      <a:pt x="9964" y="9881"/>
                      <a:pt x="9449" y="9919"/>
                      <a:pt x="9405" y="10060"/>
                    </a:cubicBezTo>
                    <a:cubicBezTo>
                      <a:pt x="9361" y="10201"/>
                      <a:pt x="9804" y="10393"/>
                      <a:pt x="10395" y="10488"/>
                    </a:cubicBezTo>
                    <a:cubicBezTo>
                      <a:pt x="10986" y="10583"/>
                      <a:pt x="11501" y="10545"/>
                      <a:pt x="11545" y="10403"/>
                    </a:cubicBezTo>
                    <a:cubicBezTo>
                      <a:pt x="11589" y="10262"/>
                      <a:pt x="11146" y="10070"/>
                      <a:pt x="10555" y="9976"/>
                    </a:cubicBezTo>
                    <a:close/>
                    <a:moveTo>
                      <a:pt x="17197" y="13840"/>
                    </a:moveTo>
                    <a:cubicBezTo>
                      <a:pt x="17304" y="13527"/>
                      <a:pt x="17520" y="13167"/>
                      <a:pt x="17348" y="12852"/>
                    </a:cubicBezTo>
                    <a:cubicBezTo>
                      <a:pt x="17183" y="12550"/>
                      <a:pt x="13854" y="11819"/>
                      <a:pt x="13288" y="11819"/>
                    </a:cubicBezTo>
                    <a:cubicBezTo>
                      <a:pt x="12345" y="11819"/>
                      <a:pt x="11372" y="11842"/>
                      <a:pt x="10964" y="12559"/>
                    </a:cubicBezTo>
                    <a:cubicBezTo>
                      <a:pt x="10964" y="12559"/>
                      <a:pt x="8149" y="11691"/>
                      <a:pt x="8151" y="11303"/>
                    </a:cubicBezTo>
                    <a:cubicBezTo>
                      <a:pt x="8152" y="11134"/>
                      <a:pt x="8645" y="10164"/>
                      <a:pt x="8242" y="10160"/>
                    </a:cubicBezTo>
                    <a:cubicBezTo>
                      <a:pt x="7840" y="10155"/>
                      <a:pt x="6651" y="11320"/>
                      <a:pt x="6027" y="10451"/>
                    </a:cubicBezTo>
                    <a:cubicBezTo>
                      <a:pt x="5403" y="9581"/>
                      <a:pt x="6089" y="8451"/>
                      <a:pt x="8346" y="8772"/>
                    </a:cubicBezTo>
                    <a:cubicBezTo>
                      <a:pt x="10141" y="9028"/>
                      <a:pt x="9994" y="9968"/>
                      <a:pt x="10010" y="9314"/>
                    </a:cubicBezTo>
                    <a:cubicBezTo>
                      <a:pt x="10032" y="8445"/>
                      <a:pt x="10911" y="7298"/>
                      <a:pt x="11111" y="7014"/>
                    </a:cubicBezTo>
                    <a:cubicBezTo>
                      <a:pt x="11548" y="6390"/>
                      <a:pt x="12791" y="5882"/>
                      <a:pt x="12877" y="5670"/>
                    </a:cubicBezTo>
                    <a:cubicBezTo>
                      <a:pt x="12877" y="5670"/>
                      <a:pt x="12490" y="5065"/>
                      <a:pt x="12224" y="5052"/>
                    </a:cubicBezTo>
                    <a:cubicBezTo>
                      <a:pt x="11964" y="5040"/>
                      <a:pt x="13723" y="4485"/>
                      <a:pt x="13415" y="4395"/>
                    </a:cubicBezTo>
                    <a:cubicBezTo>
                      <a:pt x="13039" y="4287"/>
                      <a:pt x="11658" y="3484"/>
                      <a:pt x="11207" y="3353"/>
                    </a:cubicBezTo>
                    <a:cubicBezTo>
                      <a:pt x="10825" y="3242"/>
                      <a:pt x="10480" y="2908"/>
                      <a:pt x="10030" y="2928"/>
                    </a:cubicBezTo>
                    <a:cubicBezTo>
                      <a:pt x="9401" y="2956"/>
                      <a:pt x="10692" y="4940"/>
                      <a:pt x="9087" y="4314"/>
                    </a:cubicBezTo>
                    <a:cubicBezTo>
                      <a:pt x="8765" y="4188"/>
                      <a:pt x="7844" y="3986"/>
                      <a:pt x="7682" y="3724"/>
                    </a:cubicBezTo>
                    <a:cubicBezTo>
                      <a:pt x="7533" y="3482"/>
                      <a:pt x="8133" y="2959"/>
                      <a:pt x="8348" y="2793"/>
                    </a:cubicBezTo>
                    <a:cubicBezTo>
                      <a:pt x="8707" y="2516"/>
                      <a:pt x="9496" y="2529"/>
                      <a:pt x="9949" y="2653"/>
                    </a:cubicBezTo>
                    <a:cubicBezTo>
                      <a:pt x="10359" y="2765"/>
                      <a:pt x="10856" y="3137"/>
                      <a:pt x="11304" y="2904"/>
                    </a:cubicBezTo>
                    <a:cubicBezTo>
                      <a:pt x="11774" y="2661"/>
                      <a:pt x="10635" y="1518"/>
                      <a:pt x="9866" y="1417"/>
                    </a:cubicBezTo>
                    <a:cubicBezTo>
                      <a:pt x="9440" y="1361"/>
                      <a:pt x="8856" y="978"/>
                      <a:pt x="8428" y="1040"/>
                    </a:cubicBezTo>
                    <a:cubicBezTo>
                      <a:pt x="8188" y="1075"/>
                      <a:pt x="8232" y="1222"/>
                      <a:pt x="8095" y="1323"/>
                    </a:cubicBezTo>
                    <a:cubicBezTo>
                      <a:pt x="7613" y="1680"/>
                      <a:pt x="7307" y="1187"/>
                      <a:pt x="6872" y="1177"/>
                    </a:cubicBezTo>
                    <a:cubicBezTo>
                      <a:pt x="6217" y="1163"/>
                      <a:pt x="5552" y="1326"/>
                      <a:pt x="5008" y="1578"/>
                    </a:cubicBezTo>
                    <a:cubicBezTo>
                      <a:pt x="4878" y="1410"/>
                      <a:pt x="4766" y="1056"/>
                      <a:pt x="4505" y="967"/>
                    </a:cubicBezTo>
                    <a:cubicBezTo>
                      <a:pt x="4333" y="909"/>
                      <a:pt x="1262" y="2082"/>
                      <a:pt x="1262" y="2082"/>
                    </a:cubicBezTo>
                    <a:cubicBezTo>
                      <a:pt x="1262" y="2082"/>
                      <a:pt x="1124" y="2632"/>
                      <a:pt x="902" y="2689"/>
                    </a:cubicBezTo>
                    <a:cubicBezTo>
                      <a:pt x="680" y="2746"/>
                      <a:pt x="-427" y="2940"/>
                      <a:pt x="179" y="2916"/>
                    </a:cubicBezTo>
                    <a:cubicBezTo>
                      <a:pt x="311" y="2911"/>
                      <a:pt x="1302" y="2735"/>
                      <a:pt x="2332" y="2466"/>
                    </a:cubicBezTo>
                    <a:cubicBezTo>
                      <a:pt x="2318" y="2764"/>
                      <a:pt x="2297" y="3061"/>
                      <a:pt x="2266" y="3358"/>
                    </a:cubicBezTo>
                    <a:cubicBezTo>
                      <a:pt x="2211" y="3889"/>
                      <a:pt x="2175" y="4411"/>
                      <a:pt x="2140" y="4942"/>
                    </a:cubicBezTo>
                    <a:cubicBezTo>
                      <a:pt x="2106" y="5469"/>
                      <a:pt x="1841" y="5980"/>
                      <a:pt x="1632" y="6478"/>
                    </a:cubicBezTo>
                    <a:cubicBezTo>
                      <a:pt x="1484" y="6833"/>
                      <a:pt x="1288" y="7376"/>
                      <a:pt x="1583" y="7723"/>
                    </a:cubicBezTo>
                    <a:cubicBezTo>
                      <a:pt x="2126" y="8363"/>
                      <a:pt x="3361" y="8730"/>
                      <a:pt x="3681" y="9655"/>
                    </a:cubicBezTo>
                    <a:cubicBezTo>
                      <a:pt x="3801" y="9999"/>
                      <a:pt x="3700" y="10198"/>
                      <a:pt x="3991" y="10478"/>
                    </a:cubicBezTo>
                    <a:cubicBezTo>
                      <a:pt x="4742" y="11201"/>
                      <a:pt x="6584" y="11034"/>
                      <a:pt x="7721" y="11656"/>
                    </a:cubicBezTo>
                    <a:cubicBezTo>
                      <a:pt x="8801" y="12247"/>
                      <a:pt x="9939" y="12831"/>
                      <a:pt x="10803" y="12919"/>
                    </a:cubicBezTo>
                    <a:cubicBezTo>
                      <a:pt x="10778" y="12991"/>
                      <a:pt x="9910" y="14631"/>
                      <a:pt x="9937" y="14854"/>
                    </a:cubicBezTo>
                    <a:cubicBezTo>
                      <a:pt x="9967" y="15096"/>
                      <a:pt x="10360" y="15384"/>
                      <a:pt x="10551" y="15566"/>
                    </a:cubicBezTo>
                    <a:cubicBezTo>
                      <a:pt x="10892" y="15888"/>
                      <a:pt x="12388" y="16938"/>
                      <a:pt x="12569" y="17281"/>
                    </a:cubicBezTo>
                    <a:cubicBezTo>
                      <a:pt x="12739" y="17603"/>
                      <a:pt x="12740" y="17992"/>
                      <a:pt x="12546" y="18309"/>
                    </a:cubicBezTo>
                    <a:cubicBezTo>
                      <a:pt x="12326" y="18669"/>
                      <a:pt x="12101" y="19035"/>
                      <a:pt x="11964" y="19417"/>
                    </a:cubicBezTo>
                    <a:cubicBezTo>
                      <a:pt x="11884" y="19641"/>
                      <a:pt x="11389" y="21313"/>
                      <a:pt x="11683" y="21363"/>
                    </a:cubicBezTo>
                    <a:cubicBezTo>
                      <a:pt x="12157" y="21444"/>
                      <a:pt x="12759" y="21167"/>
                      <a:pt x="13053" y="20924"/>
                    </a:cubicBezTo>
                    <a:cubicBezTo>
                      <a:pt x="13223" y="20784"/>
                      <a:pt x="13358" y="20164"/>
                      <a:pt x="13463" y="20050"/>
                    </a:cubicBezTo>
                    <a:cubicBezTo>
                      <a:pt x="13706" y="19783"/>
                      <a:pt x="15141" y="19060"/>
                      <a:pt x="15507" y="18888"/>
                    </a:cubicBezTo>
                    <a:cubicBezTo>
                      <a:pt x="15669" y="18813"/>
                      <a:pt x="19105" y="16948"/>
                      <a:pt x="19470" y="16437"/>
                    </a:cubicBezTo>
                    <a:cubicBezTo>
                      <a:pt x="19498" y="16398"/>
                      <a:pt x="19720" y="15551"/>
                      <a:pt x="20542" y="14254"/>
                    </a:cubicBezTo>
                    <a:cubicBezTo>
                      <a:pt x="21173" y="13258"/>
                      <a:pt x="17973" y="13546"/>
                      <a:pt x="17197" y="13840"/>
                    </a:cubicBezTo>
                    <a:close/>
                    <a:moveTo>
                      <a:pt x="13673" y="1219"/>
                    </a:moveTo>
                    <a:cubicBezTo>
                      <a:pt x="13425" y="1053"/>
                      <a:pt x="11675" y="373"/>
                      <a:pt x="11661" y="379"/>
                    </a:cubicBezTo>
                    <a:cubicBezTo>
                      <a:pt x="11438" y="318"/>
                      <a:pt x="9305" y="-156"/>
                      <a:pt x="9412" y="52"/>
                    </a:cubicBezTo>
                    <a:cubicBezTo>
                      <a:pt x="9598" y="411"/>
                      <a:pt x="11388" y="1499"/>
                      <a:pt x="11584" y="1623"/>
                    </a:cubicBezTo>
                    <a:cubicBezTo>
                      <a:pt x="11848" y="1791"/>
                      <a:pt x="13726" y="3327"/>
                      <a:pt x="14112" y="2968"/>
                    </a:cubicBezTo>
                    <a:cubicBezTo>
                      <a:pt x="14185" y="2900"/>
                      <a:pt x="13749" y="2414"/>
                      <a:pt x="13697" y="2341"/>
                    </a:cubicBezTo>
                    <a:cubicBezTo>
                      <a:pt x="13542" y="2119"/>
                      <a:pt x="13542" y="1935"/>
                      <a:pt x="13573" y="1686"/>
                    </a:cubicBezTo>
                    <a:cubicBezTo>
                      <a:pt x="13588" y="1559"/>
                      <a:pt x="13735" y="1261"/>
                      <a:pt x="13673" y="1219"/>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grpSp>
      </p:grpSp>
      <p:sp>
        <p:nvSpPr>
          <p:cNvPr id="13" name="Rectángulo 1">
            <a:extLst>
              <a:ext uri="{FF2B5EF4-FFF2-40B4-BE49-F238E27FC236}">
                <a16:creationId xmlns:a16="http://schemas.microsoft.com/office/drawing/2014/main" id="{4B2F6907-FE42-4DF4-9E03-E769F8F231A3}"/>
              </a:ext>
            </a:extLst>
          </p:cNvPr>
          <p:cNvSpPr/>
          <p:nvPr/>
        </p:nvSpPr>
        <p:spPr>
          <a:xfrm>
            <a:off x="1932980" y="4839832"/>
            <a:ext cx="4374758" cy="577081"/>
          </a:xfrm>
          <a:prstGeom prst="rect">
            <a:avLst/>
          </a:prstGeom>
        </p:spPr>
        <p:txBody>
          <a:bodyPr wrap="square">
            <a:spAutoFit/>
          </a:bodyPr>
          <a:lstStyle/>
          <a:p>
            <a:pPr algn="ctr"/>
            <a:r>
              <a:rPr lang="es-ES" sz="1050" dirty="0">
                <a:solidFill>
                  <a:schemeClr val="bg1">
                    <a:lumMod val="50000"/>
                  </a:schemeClr>
                </a:solidFill>
                <a:latin typeface="Raleway" panose="020B0003030101060003" pitchFamily="34" charset="0"/>
              </a:rPr>
              <a:t>Lorem ipsum dolor sit amet, consectetur adipiscing elit. Mauris interdum, sapien et pellentesque sollicitudin, nibh lorem tincidunt est, non placerat mi quam sit amet nulla. </a:t>
            </a:r>
          </a:p>
        </p:txBody>
      </p:sp>
      <p:sp>
        <p:nvSpPr>
          <p:cNvPr id="14" name="TextBox 34">
            <a:extLst>
              <a:ext uri="{FF2B5EF4-FFF2-40B4-BE49-F238E27FC236}">
                <a16:creationId xmlns:a16="http://schemas.microsoft.com/office/drawing/2014/main" id="{2542FBCA-8713-4A16-82E4-E3D105B18A1F}"/>
              </a:ext>
            </a:extLst>
          </p:cNvPr>
          <p:cNvSpPr txBox="1"/>
          <p:nvPr/>
        </p:nvSpPr>
        <p:spPr>
          <a:xfrm>
            <a:off x="7400876" y="2038370"/>
            <a:ext cx="3928701" cy="383859"/>
          </a:xfrm>
          <a:prstGeom prst="rect">
            <a:avLst/>
          </a:prstGeom>
          <a:noFill/>
        </p:spPr>
        <p:txBody>
          <a:bodyPr wrap="square" rtlCol="0">
            <a:spAutoFit/>
          </a:bodyPr>
          <a:lstStyle/>
          <a:p>
            <a:r>
              <a:rPr lang="en-US" sz="1200" dirty="0">
                <a:solidFill>
                  <a:schemeClr val="bg1">
                    <a:lumMod val="65000"/>
                  </a:schemeClr>
                </a:solidFill>
              </a:rPr>
              <a:t>Lorem ipsum dolor sit </a:t>
            </a:r>
            <a:r>
              <a:rPr lang="en-US" sz="1200" dirty="0" err="1">
                <a:solidFill>
                  <a:schemeClr val="bg1">
                    <a:lumMod val="65000"/>
                  </a:schemeClr>
                </a:solidFill>
              </a:rPr>
              <a:t>amet</a:t>
            </a:r>
            <a:r>
              <a:rPr lang="en-US" sz="1200" dirty="0">
                <a:solidFill>
                  <a:schemeClr val="bg1">
                    <a:lumMod val="65000"/>
                  </a:schemeClr>
                </a:solidFill>
              </a:rPr>
              <a:t>, </a:t>
            </a:r>
            <a:r>
              <a:rPr lang="en-US" sz="1200" dirty="0" err="1">
                <a:solidFill>
                  <a:schemeClr val="bg1">
                    <a:lumMod val="65000"/>
                  </a:schemeClr>
                </a:solidFill>
              </a:rPr>
              <a:t>consectetur</a:t>
            </a:r>
            <a:r>
              <a:rPr lang="en-US" sz="1200" dirty="0">
                <a:solidFill>
                  <a:schemeClr val="bg1">
                    <a:lumMod val="65000"/>
                  </a:schemeClr>
                </a:solidFill>
              </a:rPr>
              <a:t> </a:t>
            </a:r>
            <a:r>
              <a:rPr lang="en-US" sz="1200" dirty="0" err="1">
                <a:solidFill>
                  <a:schemeClr val="bg1">
                    <a:lumMod val="65000"/>
                  </a:schemeClr>
                </a:solidFill>
              </a:rPr>
              <a:t>adipisicing</a:t>
            </a:r>
            <a:r>
              <a:rPr lang="en-US" sz="1200" dirty="0">
                <a:solidFill>
                  <a:schemeClr val="bg1">
                    <a:lumMod val="65000"/>
                  </a:schemeClr>
                </a:solidFill>
              </a:rPr>
              <a:t> </a:t>
            </a:r>
            <a:r>
              <a:rPr lang="en-US" sz="1200" dirty="0" err="1">
                <a:solidFill>
                  <a:schemeClr val="bg1">
                    <a:lumMod val="65000"/>
                  </a:schemeClr>
                </a:solidFill>
              </a:rPr>
              <a:t>elit</a:t>
            </a:r>
            <a:r>
              <a:rPr lang="en-US" sz="1200" dirty="0">
                <a:solidFill>
                  <a:schemeClr val="bg1">
                    <a:lumMod val="65000"/>
                  </a:schemeClr>
                </a:solidFill>
              </a:rPr>
              <a:t>,</a:t>
            </a:r>
            <a:endParaRPr lang="ru-RU" sz="1200" dirty="0">
              <a:solidFill>
                <a:schemeClr val="bg1">
                  <a:lumMod val="65000"/>
                </a:schemeClr>
              </a:solidFill>
            </a:endParaRPr>
          </a:p>
          <a:p>
            <a:r>
              <a:rPr lang="en-US" sz="1200" dirty="0" err="1">
                <a:solidFill>
                  <a:schemeClr val="bg1">
                    <a:lumMod val="65000"/>
                  </a:schemeClr>
                </a:solidFill>
              </a:rPr>
              <a:t>sed</a:t>
            </a:r>
            <a:r>
              <a:rPr lang="en-US" sz="1200" dirty="0">
                <a:solidFill>
                  <a:schemeClr val="bg1">
                    <a:lumMod val="65000"/>
                  </a:schemeClr>
                </a:solidFill>
              </a:rPr>
              <a:t> do </a:t>
            </a:r>
            <a:r>
              <a:rPr lang="en-US" sz="1200" dirty="0" err="1">
                <a:solidFill>
                  <a:schemeClr val="bg1">
                    <a:lumMod val="65000"/>
                  </a:schemeClr>
                </a:solidFill>
              </a:rPr>
              <a:t>eiusmod</a:t>
            </a:r>
            <a:r>
              <a:rPr lang="en-US" sz="1200" dirty="0">
                <a:solidFill>
                  <a:schemeClr val="bg1">
                    <a:lumMod val="65000"/>
                  </a:schemeClr>
                </a:solidFill>
              </a:rPr>
              <a:t> </a:t>
            </a:r>
            <a:r>
              <a:rPr lang="en-US" sz="1200" dirty="0" err="1">
                <a:solidFill>
                  <a:schemeClr val="bg1">
                    <a:lumMod val="65000"/>
                  </a:schemeClr>
                </a:solidFill>
              </a:rPr>
              <a:t>tempor</a:t>
            </a:r>
            <a:r>
              <a:rPr lang="en-US" sz="1200" dirty="0">
                <a:solidFill>
                  <a:schemeClr val="bg1">
                    <a:lumMod val="65000"/>
                  </a:schemeClr>
                </a:solidFill>
              </a:rPr>
              <a:t> </a:t>
            </a:r>
            <a:r>
              <a:rPr lang="en-US" sz="1200" dirty="0" err="1">
                <a:solidFill>
                  <a:schemeClr val="bg1">
                    <a:lumMod val="65000"/>
                  </a:schemeClr>
                </a:solidFill>
              </a:rPr>
              <a:t>incididunt</a:t>
            </a:r>
            <a:r>
              <a:rPr lang="en-US" sz="1200" dirty="0">
                <a:solidFill>
                  <a:schemeClr val="bg1">
                    <a:lumMod val="65000"/>
                  </a:schemeClr>
                </a:solidFill>
              </a:rPr>
              <a:t> </a:t>
            </a:r>
            <a:r>
              <a:rPr lang="en-US" sz="1200" dirty="0" err="1">
                <a:solidFill>
                  <a:schemeClr val="bg1">
                    <a:lumMod val="65000"/>
                  </a:schemeClr>
                </a:solidFill>
              </a:rPr>
              <a:t>ut</a:t>
            </a:r>
            <a:r>
              <a:rPr lang="en-US" sz="1200" dirty="0">
                <a:solidFill>
                  <a:schemeClr val="bg1">
                    <a:lumMod val="65000"/>
                  </a:schemeClr>
                </a:solidFill>
              </a:rPr>
              <a:t> </a:t>
            </a:r>
            <a:r>
              <a:rPr lang="en-US" sz="1200" dirty="0" err="1">
                <a:solidFill>
                  <a:schemeClr val="bg1">
                    <a:lumMod val="65000"/>
                  </a:schemeClr>
                </a:solidFill>
              </a:rPr>
              <a:t>labore</a:t>
            </a:r>
            <a:r>
              <a:rPr lang="ru-RU" sz="1200" dirty="0">
                <a:solidFill>
                  <a:schemeClr val="bg1">
                    <a:lumMod val="65000"/>
                  </a:schemeClr>
                </a:solidFill>
              </a:rPr>
              <a:t>.</a:t>
            </a:r>
          </a:p>
        </p:txBody>
      </p:sp>
      <p:sp>
        <p:nvSpPr>
          <p:cNvPr id="15" name="TextBox 35">
            <a:extLst>
              <a:ext uri="{FF2B5EF4-FFF2-40B4-BE49-F238E27FC236}">
                <a16:creationId xmlns:a16="http://schemas.microsoft.com/office/drawing/2014/main" id="{17DAB4FF-775C-4874-A8D7-B49DAE82D682}"/>
              </a:ext>
            </a:extLst>
          </p:cNvPr>
          <p:cNvSpPr txBox="1"/>
          <p:nvPr/>
        </p:nvSpPr>
        <p:spPr>
          <a:xfrm>
            <a:off x="7400876" y="2878638"/>
            <a:ext cx="3928701" cy="383859"/>
          </a:xfrm>
          <a:prstGeom prst="rect">
            <a:avLst/>
          </a:prstGeom>
          <a:noFill/>
        </p:spPr>
        <p:txBody>
          <a:bodyPr wrap="square" rtlCol="0">
            <a:spAutoFit/>
          </a:bodyPr>
          <a:lstStyle/>
          <a:p>
            <a:r>
              <a:rPr lang="en-US" sz="1200" dirty="0">
                <a:solidFill>
                  <a:schemeClr val="bg1">
                    <a:lumMod val="65000"/>
                  </a:schemeClr>
                </a:solidFill>
              </a:rPr>
              <a:t>Lorem ipsum dolor sit </a:t>
            </a:r>
            <a:r>
              <a:rPr lang="en-US" sz="1200" dirty="0" err="1">
                <a:solidFill>
                  <a:schemeClr val="bg1">
                    <a:lumMod val="65000"/>
                  </a:schemeClr>
                </a:solidFill>
              </a:rPr>
              <a:t>amet</a:t>
            </a:r>
            <a:r>
              <a:rPr lang="en-US" sz="1200" dirty="0">
                <a:solidFill>
                  <a:schemeClr val="bg1">
                    <a:lumMod val="65000"/>
                  </a:schemeClr>
                </a:solidFill>
              </a:rPr>
              <a:t>, </a:t>
            </a:r>
            <a:r>
              <a:rPr lang="en-US" sz="1200" dirty="0" err="1">
                <a:solidFill>
                  <a:schemeClr val="bg1">
                    <a:lumMod val="65000"/>
                  </a:schemeClr>
                </a:solidFill>
              </a:rPr>
              <a:t>consectetur</a:t>
            </a:r>
            <a:r>
              <a:rPr lang="en-US" sz="1200" dirty="0">
                <a:solidFill>
                  <a:schemeClr val="bg1">
                    <a:lumMod val="65000"/>
                  </a:schemeClr>
                </a:solidFill>
              </a:rPr>
              <a:t> </a:t>
            </a:r>
            <a:r>
              <a:rPr lang="en-US" sz="1200" dirty="0" err="1">
                <a:solidFill>
                  <a:schemeClr val="bg1">
                    <a:lumMod val="65000"/>
                  </a:schemeClr>
                </a:solidFill>
              </a:rPr>
              <a:t>adipisicing</a:t>
            </a:r>
            <a:r>
              <a:rPr lang="en-US" sz="1200" dirty="0">
                <a:solidFill>
                  <a:schemeClr val="bg1">
                    <a:lumMod val="65000"/>
                  </a:schemeClr>
                </a:solidFill>
              </a:rPr>
              <a:t> </a:t>
            </a:r>
            <a:r>
              <a:rPr lang="en-US" sz="1200" dirty="0" err="1">
                <a:solidFill>
                  <a:schemeClr val="bg1">
                    <a:lumMod val="65000"/>
                  </a:schemeClr>
                </a:solidFill>
              </a:rPr>
              <a:t>elit</a:t>
            </a:r>
            <a:r>
              <a:rPr lang="en-US" sz="1200" dirty="0">
                <a:solidFill>
                  <a:schemeClr val="bg1">
                    <a:lumMod val="65000"/>
                  </a:schemeClr>
                </a:solidFill>
              </a:rPr>
              <a:t>,</a:t>
            </a:r>
            <a:endParaRPr lang="ru-RU" sz="1200" dirty="0">
              <a:solidFill>
                <a:schemeClr val="bg1">
                  <a:lumMod val="65000"/>
                </a:schemeClr>
              </a:solidFill>
            </a:endParaRPr>
          </a:p>
          <a:p>
            <a:r>
              <a:rPr lang="en-US" sz="1200" dirty="0" err="1">
                <a:solidFill>
                  <a:schemeClr val="bg1">
                    <a:lumMod val="65000"/>
                  </a:schemeClr>
                </a:solidFill>
              </a:rPr>
              <a:t>sed</a:t>
            </a:r>
            <a:r>
              <a:rPr lang="en-US" sz="1200" dirty="0">
                <a:solidFill>
                  <a:schemeClr val="bg1">
                    <a:lumMod val="65000"/>
                  </a:schemeClr>
                </a:solidFill>
              </a:rPr>
              <a:t> do </a:t>
            </a:r>
            <a:r>
              <a:rPr lang="en-US" sz="1200" dirty="0" err="1">
                <a:solidFill>
                  <a:schemeClr val="bg1">
                    <a:lumMod val="65000"/>
                  </a:schemeClr>
                </a:solidFill>
              </a:rPr>
              <a:t>eiusmod</a:t>
            </a:r>
            <a:r>
              <a:rPr lang="en-US" sz="1200" dirty="0">
                <a:solidFill>
                  <a:schemeClr val="bg1">
                    <a:lumMod val="65000"/>
                  </a:schemeClr>
                </a:solidFill>
              </a:rPr>
              <a:t> </a:t>
            </a:r>
            <a:r>
              <a:rPr lang="en-US" sz="1200" dirty="0" err="1">
                <a:solidFill>
                  <a:schemeClr val="bg1">
                    <a:lumMod val="65000"/>
                  </a:schemeClr>
                </a:solidFill>
              </a:rPr>
              <a:t>tempor</a:t>
            </a:r>
            <a:r>
              <a:rPr lang="en-US" sz="1200" dirty="0">
                <a:solidFill>
                  <a:schemeClr val="bg1">
                    <a:lumMod val="65000"/>
                  </a:schemeClr>
                </a:solidFill>
              </a:rPr>
              <a:t> </a:t>
            </a:r>
            <a:r>
              <a:rPr lang="en-US" sz="1200" dirty="0" err="1">
                <a:solidFill>
                  <a:schemeClr val="bg1">
                    <a:lumMod val="65000"/>
                  </a:schemeClr>
                </a:solidFill>
              </a:rPr>
              <a:t>incididunt</a:t>
            </a:r>
            <a:r>
              <a:rPr lang="en-US" sz="1200" dirty="0">
                <a:solidFill>
                  <a:schemeClr val="bg1">
                    <a:lumMod val="65000"/>
                  </a:schemeClr>
                </a:solidFill>
              </a:rPr>
              <a:t> </a:t>
            </a:r>
            <a:r>
              <a:rPr lang="en-US" sz="1200" dirty="0" err="1">
                <a:solidFill>
                  <a:schemeClr val="bg1">
                    <a:lumMod val="65000"/>
                  </a:schemeClr>
                </a:solidFill>
              </a:rPr>
              <a:t>ut</a:t>
            </a:r>
            <a:r>
              <a:rPr lang="en-US" sz="1200" dirty="0">
                <a:solidFill>
                  <a:schemeClr val="bg1">
                    <a:lumMod val="65000"/>
                  </a:schemeClr>
                </a:solidFill>
              </a:rPr>
              <a:t> </a:t>
            </a:r>
            <a:r>
              <a:rPr lang="en-US" sz="1200" dirty="0" err="1">
                <a:solidFill>
                  <a:schemeClr val="bg1">
                    <a:lumMod val="65000"/>
                  </a:schemeClr>
                </a:solidFill>
              </a:rPr>
              <a:t>labore</a:t>
            </a:r>
            <a:r>
              <a:rPr lang="ru-RU" sz="1200" dirty="0">
                <a:solidFill>
                  <a:schemeClr val="bg1">
                    <a:lumMod val="65000"/>
                  </a:schemeClr>
                </a:solidFill>
              </a:rPr>
              <a:t>.</a:t>
            </a:r>
          </a:p>
        </p:txBody>
      </p:sp>
      <p:sp>
        <p:nvSpPr>
          <p:cNvPr id="16" name="TextBox 36">
            <a:extLst>
              <a:ext uri="{FF2B5EF4-FFF2-40B4-BE49-F238E27FC236}">
                <a16:creationId xmlns:a16="http://schemas.microsoft.com/office/drawing/2014/main" id="{1D19B521-3F67-4A23-A76F-F84CAEAA6C41}"/>
              </a:ext>
            </a:extLst>
          </p:cNvPr>
          <p:cNvSpPr txBox="1"/>
          <p:nvPr/>
        </p:nvSpPr>
        <p:spPr>
          <a:xfrm>
            <a:off x="7400876" y="3730631"/>
            <a:ext cx="3928701" cy="383859"/>
          </a:xfrm>
          <a:prstGeom prst="rect">
            <a:avLst/>
          </a:prstGeom>
          <a:noFill/>
        </p:spPr>
        <p:txBody>
          <a:bodyPr wrap="square" rtlCol="0">
            <a:spAutoFit/>
          </a:bodyPr>
          <a:lstStyle/>
          <a:p>
            <a:r>
              <a:rPr lang="en-US" sz="1200" dirty="0">
                <a:solidFill>
                  <a:schemeClr val="bg1">
                    <a:lumMod val="65000"/>
                  </a:schemeClr>
                </a:solidFill>
              </a:rPr>
              <a:t>Lorem ipsum dolor sit </a:t>
            </a:r>
            <a:r>
              <a:rPr lang="en-US" sz="1200" dirty="0" err="1">
                <a:solidFill>
                  <a:schemeClr val="bg1">
                    <a:lumMod val="65000"/>
                  </a:schemeClr>
                </a:solidFill>
              </a:rPr>
              <a:t>amet</a:t>
            </a:r>
            <a:r>
              <a:rPr lang="en-US" sz="1200" dirty="0">
                <a:solidFill>
                  <a:schemeClr val="bg1">
                    <a:lumMod val="65000"/>
                  </a:schemeClr>
                </a:solidFill>
              </a:rPr>
              <a:t>, </a:t>
            </a:r>
            <a:r>
              <a:rPr lang="en-US" sz="1200" dirty="0" err="1">
                <a:solidFill>
                  <a:schemeClr val="bg1">
                    <a:lumMod val="65000"/>
                  </a:schemeClr>
                </a:solidFill>
              </a:rPr>
              <a:t>consectetur</a:t>
            </a:r>
            <a:r>
              <a:rPr lang="en-US" sz="1200" dirty="0">
                <a:solidFill>
                  <a:schemeClr val="bg1">
                    <a:lumMod val="65000"/>
                  </a:schemeClr>
                </a:solidFill>
              </a:rPr>
              <a:t> </a:t>
            </a:r>
            <a:r>
              <a:rPr lang="en-US" sz="1200" dirty="0" err="1">
                <a:solidFill>
                  <a:schemeClr val="bg1">
                    <a:lumMod val="65000"/>
                  </a:schemeClr>
                </a:solidFill>
              </a:rPr>
              <a:t>adipisicing</a:t>
            </a:r>
            <a:r>
              <a:rPr lang="en-US" sz="1200" dirty="0">
                <a:solidFill>
                  <a:schemeClr val="bg1">
                    <a:lumMod val="65000"/>
                  </a:schemeClr>
                </a:solidFill>
              </a:rPr>
              <a:t> </a:t>
            </a:r>
            <a:r>
              <a:rPr lang="en-US" sz="1200" dirty="0" err="1">
                <a:solidFill>
                  <a:schemeClr val="bg1">
                    <a:lumMod val="65000"/>
                  </a:schemeClr>
                </a:solidFill>
              </a:rPr>
              <a:t>elit</a:t>
            </a:r>
            <a:r>
              <a:rPr lang="en-US" sz="1200" dirty="0">
                <a:solidFill>
                  <a:schemeClr val="bg1">
                    <a:lumMod val="65000"/>
                  </a:schemeClr>
                </a:solidFill>
              </a:rPr>
              <a:t>,</a:t>
            </a:r>
            <a:endParaRPr lang="ru-RU" sz="1200" dirty="0">
              <a:solidFill>
                <a:schemeClr val="bg1">
                  <a:lumMod val="65000"/>
                </a:schemeClr>
              </a:solidFill>
            </a:endParaRPr>
          </a:p>
          <a:p>
            <a:r>
              <a:rPr lang="en-US" sz="1200" dirty="0" err="1">
                <a:solidFill>
                  <a:schemeClr val="bg1">
                    <a:lumMod val="65000"/>
                  </a:schemeClr>
                </a:solidFill>
              </a:rPr>
              <a:t>sed</a:t>
            </a:r>
            <a:r>
              <a:rPr lang="en-US" sz="1200" dirty="0">
                <a:solidFill>
                  <a:schemeClr val="bg1">
                    <a:lumMod val="65000"/>
                  </a:schemeClr>
                </a:solidFill>
              </a:rPr>
              <a:t> do </a:t>
            </a:r>
            <a:r>
              <a:rPr lang="en-US" sz="1200" dirty="0" err="1">
                <a:solidFill>
                  <a:schemeClr val="bg1">
                    <a:lumMod val="65000"/>
                  </a:schemeClr>
                </a:solidFill>
              </a:rPr>
              <a:t>eiusmod</a:t>
            </a:r>
            <a:r>
              <a:rPr lang="en-US" sz="1200" dirty="0">
                <a:solidFill>
                  <a:schemeClr val="bg1">
                    <a:lumMod val="65000"/>
                  </a:schemeClr>
                </a:solidFill>
              </a:rPr>
              <a:t> </a:t>
            </a:r>
            <a:r>
              <a:rPr lang="en-US" sz="1200" dirty="0" err="1">
                <a:solidFill>
                  <a:schemeClr val="bg1">
                    <a:lumMod val="65000"/>
                  </a:schemeClr>
                </a:solidFill>
              </a:rPr>
              <a:t>tempor</a:t>
            </a:r>
            <a:r>
              <a:rPr lang="en-US" sz="1200" dirty="0">
                <a:solidFill>
                  <a:schemeClr val="bg1">
                    <a:lumMod val="65000"/>
                  </a:schemeClr>
                </a:solidFill>
              </a:rPr>
              <a:t> </a:t>
            </a:r>
            <a:r>
              <a:rPr lang="en-US" sz="1200" dirty="0" err="1">
                <a:solidFill>
                  <a:schemeClr val="bg1">
                    <a:lumMod val="65000"/>
                  </a:schemeClr>
                </a:solidFill>
              </a:rPr>
              <a:t>incididunt</a:t>
            </a:r>
            <a:r>
              <a:rPr lang="en-US" sz="1200" dirty="0">
                <a:solidFill>
                  <a:schemeClr val="bg1">
                    <a:lumMod val="65000"/>
                  </a:schemeClr>
                </a:solidFill>
              </a:rPr>
              <a:t> </a:t>
            </a:r>
            <a:r>
              <a:rPr lang="en-US" sz="1200" dirty="0" err="1">
                <a:solidFill>
                  <a:schemeClr val="bg1">
                    <a:lumMod val="65000"/>
                  </a:schemeClr>
                </a:solidFill>
              </a:rPr>
              <a:t>ut</a:t>
            </a:r>
            <a:r>
              <a:rPr lang="en-US" sz="1200" dirty="0">
                <a:solidFill>
                  <a:schemeClr val="bg1">
                    <a:lumMod val="65000"/>
                  </a:schemeClr>
                </a:solidFill>
              </a:rPr>
              <a:t> </a:t>
            </a:r>
            <a:r>
              <a:rPr lang="en-US" sz="1200" dirty="0" err="1">
                <a:solidFill>
                  <a:schemeClr val="bg1">
                    <a:lumMod val="65000"/>
                  </a:schemeClr>
                </a:solidFill>
              </a:rPr>
              <a:t>labore</a:t>
            </a:r>
            <a:r>
              <a:rPr lang="ru-RU" sz="1200" dirty="0">
                <a:solidFill>
                  <a:schemeClr val="bg1">
                    <a:lumMod val="65000"/>
                  </a:schemeClr>
                </a:solidFill>
              </a:rPr>
              <a:t>.</a:t>
            </a:r>
          </a:p>
        </p:txBody>
      </p:sp>
      <p:sp>
        <p:nvSpPr>
          <p:cNvPr id="17" name="TextBox 37">
            <a:extLst>
              <a:ext uri="{FF2B5EF4-FFF2-40B4-BE49-F238E27FC236}">
                <a16:creationId xmlns:a16="http://schemas.microsoft.com/office/drawing/2014/main" id="{EBB7DA7A-27DA-4738-A83F-FADF0626E0A8}"/>
              </a:ext>
            </a:extLst>
          </p:cNvPr>
          <p:cNvSpPr txBox="1"/>
          <p:nvPr/>
        </p:nvSpPr>
        <p:spPr>
          <a:xfrm>
            <a:off x="7400876" y="4648559"/>
            <a:ext cx="3928701" cy="383859"/>
          </a:xfrm>
          <a:prstGeom prst="rect">
            <a:avLst/>
          </a:prstGeom>
          <a:noFill/>
        </p:spPr>
        <p:txBody>
          <a:bodyPr wrap="square" rtlCol="0">
            <a:spAutoFit/>
          </a:bodyPr>
          <a:lstStyle/>
          <a:p>
            <a:r>
              <a:rPr lang="en-US" sz="1200" dirty="0">
                <a:solidFill>
                  <a:schemeClr val="bg1">
                    <a:lumMod val="65000"/>
                  </a:schemeClr>
                </a:solidFill>
              </a:rPr>
              <a:t>Lorem ipsum dolor sit </a:t>
            </a:r>
            <a:r>
              <a:rPr lang="en-US" sz="1200" dirty="0" err="1">
                <a:solidFill>
                  <a:schemeClr val="bg1">
                    <a:lumMod val="65000"/>
                  </a:schemeClr>
                </a:solidFill>
              </a:rPr>
              <a:t>amet</a:t>
            </a:r>
            <a:r>
              <a:rPr lang="en-US" sz="1200" dirty="0">
                <a:solidFill>
                  <a:schemeClr val="bg1">
                    <a:lumMod val="65000"/>
                  </a:schemeClr>
                </a:solidFill>
              </a:rPr>
              <a:t>, </a:t>
            </a:r>
            <a:r>
              <a:rPr lang="en-US" sz="1200" dirty="0" err="1">
                <a:solidFill>
                  <a:schemeClr val="bg1">
                    <a:lumMod val="65000"/>
                  </a:schemeClr>
                </a:solidFill>
              </a:rPr>
              <a:t>consectetur</a:t>
            </a:r>
            <a:r>
              <a:rPr lang="en-US" sz="1200" dirty="0">
                <a:solidFill>
                  <a:schemeClr val="bg1">
                    <a:lumMod val="65000"/>
                  </a:schemeClr>
                </a:solidFill>
              </a:rPr>
              <a:t> </a:t>
            </a:r>
            <a:r>
              <a:rPr lang="en-US" sz="1200" dirty="0" err="1">
                <a:solidFill>
                  <a:schemeClr val="bg1">
                    <a:lumMod val="65000"/>
                  </a:schemeClr>
                </a:solidFill>
              </a:rPr>
              <a:t>adipisicing</a:t>
            </a:r>
            <a:r>
              <a:rPr lang="en-US" sz="1200" dirty="0">
                <a:solidFill>
                  <a:schemeClr val="bg1">
                    <a:lumMod val="65000"/>
                  </a:schemeClr>
                </a:solidFill>
              </a:rPr>
              <a:t> </a:t>
            </a:r>
            <a:r>
              <a:rPr lang="en-US" sz="1200" dirty="0" err="1">
                <a:solidFill>
                  <a:schemeClr val="bg1">
                    <a:lumMod val="65000"/>
                  </a:schemeClr>
                </a:solidFill>
              </a:rPr>
              <a:t>elit</a:t>
            </a:r>
            <a:r>
              <a:rPr lang="en-US" sz="1200" dirty="0">
                <a:solidFill>
                  <a:schemeClr val="bg1">
                    <a:lumMod val="65000"/>
                  </a:schemeClr>
                </a:solidFill>
              </a:rPr>
              <a:t>,</a:t>
            </a:r>
            <a:endParaRPr lang="ru-RU" sz="1200" dirty="0">
              <a:solidFill>
                <a:schemeClr val="bg1">
                  <a:lumMod val="65000"/>
                </a:schemeClr>
              </a:solidFill>
            </a:endParaRPr>
          </a:p>
          <a:p>
            <a:r>
              <a:rPr lang="en-US" sz="1200" dirty="0" err="1">
                <a:solidFill>
                  <a:schemeClr val="bg1">
                    <a:lumMod val="65000"/>
                  </a:schemeClr>
                </a:solidFill>
              </a:rPr>
              <a:t>sed</a:t>
            </a:r>
            <a:r>
              <a:rPr lang="en-US" sz="1200" dirty="0">
                <a:solidFill>
                  <a:schemeClr val="bg1">
                    <a:lumMod val="65000"/>
                  </a:schemeClr>
                </a:solidFill>
              </a:rPr>
              <a:t> do </a:t>
            </a:r>
            <a:r>
              <a:rPr lang="en-US" sz="1200" dirty="0" err="1">
                <a:solidFill>
                  <a:schemeClr val="bg1">
                    <a:lumMod val="65000"/>
                  </a:schemeClr>
                </a:solidFill>
              </a:rPr>
              <a:t>eiusmod</a:t>
            </a:r>
            <a:r>
              <a:rPr lang="en-US" sz="1200" dirty="0">
                <a:solidFill>
                  <a:schemeClr val="bg1">
                    <a:lumMod val="65000"/>
                  </a:schemeClr>
                </a:solidFill>
              </a:rPr>
              <a:t> </a:t>
            </a:r>
            <a:r>
              <a:rPr lang="en-US" sz="1200" dirty="0" err="1">
                <a:solidFill>
                  <a:schemeClr val="bg1">
                    <a:lumMod val="65000"/>
                  </a:schemeClr>
                </a:solidFill>
              </a:rPr>
              <a:t>tempor</a:t>
            </a:r>
            <a:r>
              <a:rPr lang="en-US" sz="1200" dirty="0">
                <a:solidFill>
                  <a:schemeClr val="bg1">
                    <a:lumMod val="65000"/>
                  </a:schemeClr>
                </a:solidFill>
              </a:rPr>
              <a:t> </a:t>
            </a:r>
            <a:r>
              <a:rPr lang="en-US" sz="1200" dirty="0" err="1">
                <a:solidFill>
                  <a:schemeClr val="bg1">
                    <a:lumMod val="65000"/>
                  </a:schemeClr>
                </a:solidFill>
              </a:rPr>
              <a:t>incididunt</a:t>
            </a:r>
            <a:r>
              <a:rPr lang="en-US" sz="1200" dirty="0">
                <a:solidFill>
                  <a:schemeClr val="bg1">
                    <a:lumMod val="65000"/>
                  </a:schemeClr>
                </a:solidFill>
              </a:rPr>
              <a:t> </a:t>
            </a:r>
            <a:r>
              <a:rPr lang="en-US" sz="1200" dirty="0" err="1">
                <a:solidFill>
                  <a:schemeClr val="bg1">
                    <a:lumMod val="65000"/>
                  </a:schemeClr>
                </a:solidFill>
              </a:rPr>
              <a:t>ut</a:t>
            </a:r>
            <a:r>
              <a:rPr lang="en-US" sz="1200" dirty="0">
                <a:solidFill>
                  <a:schemeClr val="bg1">
                    <a:lumMod val="65000"/>
                  </a:schemeClr>
                </a:solidFill>
              </a:rPr>
              <a:t> </a:t>
            </a:r>
            <a:r>
              <a:rPr lang="en-US" sz="1200" dirty="0" err="1">
                <a:solidFill>
                  <a:schemeClr val="bg1">
                    <a:lumMod val="65000"/>
                  </a:schemeClr>
                </a:solidFill>
              </a:rPr>
              <a:t>labore</a:t>
            </a:r>
            <a:r>
              <a:rPr lang="ru-RU" sz="1200" dirty="0">
                <a:solidFill>
                  <a:schemeClr val="bg1">
                    <a:lumMod val="65000"/>
                  </a:schemeClr>
                </a:solidFill>
              </a:rPr>
              <a:t>.</a:t>
            </a:r>
          </a:p>
        </p:txBody>
      </p:sp>
      <p:sp>
        <p:nvSpPr>
          <p:cNvPr id="18" name="Freeform 14">
            <a:extLst>
              <a:ext uri="{FF2B5EF4-FFF2-40B4-BE49-F238E27FC236}">
                <a16:creationId xmlns:a16="http://schemas.microsoft.com/office/drawing/2014/main" id="{CB9B50B3-0643-47E1-A847-1C06A234A8F0}"/>
              </a:ext>
            </a:extLst>
          </p:cNvPr>
          <p:cNvSpPr>
            <a:spLocks noEditPoints="1"/>
          </p:cNvSpPr>
          <p:nvPr/>
        </p:nvSpPr>
        <p:spPr bwMode="auto">
          <a:xfrm>
            <a:off x="6892649" y="4677395"/>
            <a:ext cx="370946" cy="380837"/>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rgbClr val="C32027"/>
          </a:solidFill>
          <a:ln>
            <a:noFill/>
          </a:ln>
        </p:spPr>
        <p:txBody>
          <a:bodyPr vert="horz" wrap="square" lIns="91440" tIns="45720" rIns="91440" bIns="45720" numCol="1" anchor="t" anchorCtr="0" compatLnSpc="1">
            <a:prstTxWarp prst="textNoShape">
              <a:avLst/>
            </a:prstTxWarp>
          </a:bodyPr>
          <a:lstStyle/>
          <a:p>
            <a:endParaRPr lang="id-ID">
              <a:solidFill>
                <a:schemeClr val="bg1">
                  <a:lumMod val="65000"/>
                </a:schemeClr>
              </a:solidFill>
            </a:endParaRPr>
          </a:p>
        </p:txBody>
      </p:sp>
      <p:grpSp>
        <p:nvGrpSpPr>
          <p:cNvPr id="19" name="Group 239">
            <a:extLst>
              <a:ext uri="{FF2B5EF4-FFF2-40B4-BE49-F238E27FC236}">
                <a16:creationId xmlns:a16="http://schemas.microsoft.com/office/drawing/2014/main" id="{F36EB590-3019-4AF1-B7E1-101B8CA3157E}"/>
              </a:ext>
            </a:extLst>
          </p:cNvPr>
          <p:cNvGrpSpPr/>
          <p:nvPr/>
        </p:nvGrpSpPr>
        <p:grpSpPr>
          <a:xfrm>
            <a:off x="6837457" y="2039542"/>
            <a:ext cx="424916" cy="436158"/>
            <a:chOff x="7938" y="-3175"/>
            <a:chExt cx="8029575" cy="8027988"/>
          </a:xfrm>
          <a:solidFill>
            <a:schemeClr val="tx2">
              <a:lumMod val="50000"/>
            </a:schemeClr>
          </a:solidFill>
        </p:grpSpPr>
        <p:sp>
          <p:nvSpPr>
            <p:cNvPr id="20" name="Freeform 23">
              <a:extLst>
                <a:ext uri="{FF2B5EF4-FFF2-40B4-BE49-F238E27FC236}">
                  <a16:creationId xmlns:a16="http://schemas.microsoft.com/office/drawing/2014/main" id="{4914C57B-E432-4088-995E-90920F2DD73E}"/>
                </a:ext>
              </a:extLst>
            </p:cNvPr>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65000"/>
                  </a:schemeClr>
                </a:solidFill>
              </a:endParaRPr>
            </a:p>
          </p:txBody>
        </p:sp>
        <p:sp>
          <p:nvSpPr>
            <p:cNvPr id="21" name="Freeform 24">
              <a:extLst>
                <a:ext uri="{FF2B5EF4-FFF2-40B4-BE49-F238E27FC236}">
                  <a16:creationId xmlns:a16="http://schemas.microsoft.com/office/drawing/2014/main" id="{3CE74541-8E17-4C05-ABD6-EABCBEFD324A}"/>
                </a:ext>
              </a:extLst>
            </p:cNvPr>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65000"/>
                  </a:schemeClr>
                </a:solidFill>
              </a:endParaRPr>
            </a:p>
          </p:txBody>
        </p:sp>
      </p:grpSp>
      <p:sp>
        <p:nvSpPr>
          <p:cNvPr id="22" name="Freeform 8">
            <a:extLst>
              <a:ext uri="{FF2B5EF4-FFF2-40B4-BE49-F238E27FC236}">
                <a16:creationId xmlns:a16="http://schemas.microsoft.com/office/drawing/2014/main" id="{6A886200-7490-47A3-BBE5-C9B96F573E4A}"/>
              </a:ext>
            </a:extLst>
          </p:cNvPr>
          <p:cNvSpPr>
            <a:spLocks noEditPoints="1"/>
          </p:cNvSpPr>
          <p:nvPr/>
        </p:nvSpPr>
        <p:spPr bwMode="auto">
          <a:xfrm>
            <a:off x="6828251" y="2899595"/>
            <a:ext cx="443325" cy="399180"/>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rgbClr val="C32027"/>
          </a:solidFill>
          <a:ln>
            <a:noFill/>
          </a:ln>
          <a:extLst/>
        </p:spPr>
        <p:txBody>
          <a:bodyPr vert="horz" wrap="square" lIns="91440" tIns="45720" rIns="91440" bIns="45720" numCol="1" anchor="t" anchorCtr="0" compatLnSpc="1">
            <a:prstTxWarp prst="textNoShape">
              <a:avLst/>
            </a:prstTxWarp>
          </a:bodyPr>
          <a:lstStyle/>
          <a:p>
            <a:endParaRPr lang="id-ID">
              <a:solidFill>
                <a:schemeClr val="bg1">
                  <a:lumMod val="65000"/>
                </a:schemeClr>
              </a:solidFill>
            </a:endParaRPr>
          </a:p>
        </p:txBody>
      </p:sp>
      <p:grpSp>
        <p:nvGrpSpPr>
          <p:cNvPr id="23" name="Group 83">
            <a:extLst>
              <a:ext uri="{FF2B5EF4-FFF2-40B4-BE49-F238E27FC236}">
                <a16:creationId xmlns:a16="http://schemas.microsoft.com/office/drawing/2014/main" id="{4CC83D86-A849-4BDB-959C-38A7EC6476D2}"/>
              </a:ext>
            </a:extLst>
          </p:cNvPr>
          <p:cNvGrpSpPr/>
          <p:nvPr/>
        </p:nvGrpSpPr>
        <p:grpSpPr>
          <a:xfrm>
            <a:off x="6878789" y="3742525"/>
            <a:ext cx="403300" cy="414053"/>
            <a:chOff x="-2771775" y="66675"/>
            <a:chExt cx="827087" cy="827088"/>
          </a:xfrm>
          <a:solidFill>
            <a:schemeClr val="tx2">
              <a:lumMod val="50000"/>
            </a:schemeClr>
          </a:solidFill>
        </p:grpSpPr>
        <p:sp>
          <p:nvSpPr>
            <p:cNvPr id="24" name="Freeform 19">
              <a:extLst>
                <a:ext uri="{FF2B5EF4-FFF2-40B4-BE49-F238E27FC236}">
                  <a16:creationId xmlns:a16="http://schemas.microsoft.com/office/drawing/2014/main" id="{94A096D2-8AFA-4874-A972-83B4CF09385B}"/>
                </a:ext>
              </a:extLst>
            </p:cNvPr>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65000"/>
                  </a:schemeClr>
                </a:solidFill>
              </a:endParaRPr>
            </a:p>
          </p:txBody>
        </p:sp>
        <p:sp>
          <p:nvSpPr>
            <p:cNvPr id="25" name="Freeform 20">
              <a:extLst>
                <a:ext uri="{FF2B5EF4-FFF2-40B4-BE49-F238E27FC236}">
                  <a16:creationId xmlns:a16="http://schemas.microsoft.com/office/drawing/2014/main" id="{C1432469-C58A-4971-B08D-32EB51D5F90C}"/>
                </a:ext>
              </a:extLst>
            </p:cNvPr>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65000"/>
                  </a:schemeClr>
                </a:solidFill>
              </a:endParaRPr>
            </a:p>
          </p:txBody>
        </p:sp>
        <p:sp>
          <p:nvSpPr>
            <p:cNvPr id="26" name="Freeform 21">
              <a:extLst>
                <a:ext uri="{FF2B5EF4-FFF2-40B4-BE49-F238E27FC236}">
                  <a16:creationId xmlns:a16="http://schemas.microsoft.com/office/drawing/2014/main" id="{1B419AAA-8E7E-49EE-9FC1-F9D67F8D5C2C}"/>
                </a:ext>
              </a:extLst>
            </p:cNvPr>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65000"/>
                  </a:schemeClr>
                </a:solidFill>
              </a:endParaRPr>
            </a:p>
          </p:txBody>
        </p:sp>
      </p:grpSp>
    </p:spTree>
    <p:extLst>
      <p:ext uri="{BB962C8B-B14F-4D97-AF65-F5344CB8AC3E}">
        <p14:creationId xmlns:p14="http://schemas.microsoft.com/office/powerpoint/2010/main" val="1549159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anim calcmode="lin" valueType="num">
                                      <p:cBhvr>
                                        <p:cTn id="19" dur="250" fill="hold"/>
                                        <p:tgtEl>
                                          <p:spTgt spid="13"/>
                                        </p:tgtEl>
                                        <p:attrNameLst>
                                          <p:attrName>ppt_x</p:attrName>
                                        </p:attrNameLst>
                                      </p:cBhvr>
                                      <p:tavLst>
                                        <p:tav tm="0">
                                          <p:val>
                                            <p:strVal val="#ppt_x"/>
                                          </p:val>
                                        </p:tav>
                                        <p:tav tm="100000">
                                          <p:val>
                                            <p:strVal val="#ppt_x"/>
                                          </p:val>
                                        </p:tav>
                                      </p:tavLst>
                                    </p:anim>
                                    <p:anim calcmode="lin" valueType="num">
                                      <p:cBhvr>
                                        <p:cTn id="20" dur="25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anim calcmode="lin" valueType="num">
                                      <p:cBhvr>
                                        <p:cTn id="25" dur="250" fill="hold"/>
                                        <p:tgtEl>
                                          <p:spTgt spid="14"/>
                                        </p:tgtEl>
                                        <p:attrNameLst>
                                          <p:attrName>ppt_x</p:attrName>
                                        </p:attrNameLst>
                                      </p:cBhvr>
                                      <p:tavLst>
                                        <p:tav tm="0">
                                          <p:val>
                                            <p:strVal val="#ppt_x"/>
                                          </p:val>
                                        </p:tav>
                                        <p:tav tm="100000">
                                          <p:val>
                                            <p:strVal val="#ppt_x"/>
                                          </p:val>
                                        </p:tav>
                                      </p:tavLst>
                                    </p:anim>
                                    <p:anim calcmode="lin" valueType="num">
                                      <p:cBhvr>
                                        <p:cTn id="26" dur="25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50"/>
                                        <p:tgtEl>
                                          <p:spTgt spid="15"/>
                                        </p:tgtEl>
                                      </p:cBhvr>
                                    </p:animEffect>
                                    <p:anim calcmode="lin" valueType="num">
                                      <p:cBhvr>
                                        <p:cTn id="31" dur="250" fill="hold"/>
                                        <p:tgtEl>
                                          <p:spTgt spid="15"/>
                                        </p:tgtEl>
                                        <p:attrNameLst>
                                          <p:attrName>ppt_x</p:attrName>
                                        </p:attrNameLst>
                                      </p:cBhvr>
                                      <p:tavLst>
                                        <p:tav tm="0">
                                          <p:val>
                                            <p:strVal val="#ppt_x"/>
                                          </p:val>
                                        </p:tav>
                                        <p:tav tm="100000">
                                          <p:val>
                                            <p:strVal val="#ppt_x"/>
                                          </p:val>
                                        </p:tav>
                                      </p:tavLst>
                                    </p:anim>
                                    <p:anim calcmode="lin" valueType="num">
                                      <p:cBhvr>
                                        <p:cTn id="32" dur="25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50"/>
                                        <p:tgtEl>
                                          <p:spTgt spid="16"/>
                                        </p:tgtEl>
                                      </p:cBhvr>
                                    </p:animEffect>
                                    <p:anim calcmode="lin" valueType="num">
                                      <p:cBhvr>
                                        <p:cTn id="37" dur="250" fill="hold"/>
                                        <p:tgtEl>
                                          <p:spTgt spid="16"/>
                                        </p:tgtEl>
                                        <p:attrNameLst>
                                          <p:attrName>ppt_x</p:attrName>
                                        </p:attrNameLst>
                                      </p:cBhvr>
                                      <p:tavLst>
                                        <p:tav tm="0">
                                          <p:val>
                                            <p:strVal val="#ppt_x"/>
                                          </p:val>
                                        </p:tav>
                                        <p:tav tm="100000">
                                          <p:val>
                                            <p:strVal val="#ppt_x"/>
                                          </p:val>
                                        </p:tav>
                                      </p:tavLst>
                                    </p:anim>
                                    <p:anim calcmode="lin" valueType="num">
                                      <p:cBhvr>
                                        <p:cTn id="38" dur="25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1750"/>
                            </p:stCondLst>
                            <p:childTnLst>
                              <p:par>
                                <p:cTn id="40" presetID="42"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50"/>
                                        <p:tgtEl>
                                          <p:spTgt spid="17"/>
                                        </p:tgtEl>
                                      </p:cBhvr>
                                    </p:animEffect>
                                    <p:anim calcmode="lin" valueType="num">
                                      <p:cBhvr>
                                        <p:cTn id="43" dur="250" fill="hold"/>
                                        <p:tgtEl>
                                          <p:spTgt spid="17"/>
                                        </p:tgtEl>
                                        <p:attrNameLst>
                                          <p:attrName>ppt_x</p:attrName>
                                        </p:attrNameLst>
                                      </p:cBhvr>
                                      <p:tavLst>
                                        <p:tav tm="0">
                                          <p:val>
                                            <p:strVal val="#ppt_x"/>
                                          </p:val>
                                        </p:tav>
                                        <p:tav tm="100000">
                                          <p:val>
                                            <p:strVal val="#ppt_x"/>
                                          </p:val>
                                        </p:tav>
                                      </p:tavLst>
                                    </p:anim>
                                    <p:anim calcmode="lin" valueType="num">
                                      <p:cBhvr>
                                        <p:cTn id="44" dur="25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250"/>
                                        <p:tgtEl>
                                          <p:spTgt spid="18"/>
                                        </p:tgtEl>
                                      </p:cBhvr>
                                    </p:animEffect>
                                    <p:anim calcmode="lin" valueType="num">
                                      <p:cBhvr>
                                        <p:cTn id="49" dur="250" fill="hold"/>
                                        <p:tgtEl>
                                          <p:spTgt spid="18"/>
                                        </p:tgtEl>
                                        <p:attrNameLst>
                                          <p:attrName>ppt_x</p:attrName>
                                        </p:attrNameLst>
                                      </p:cBhvr>
                                      <p:tavLst>
                                        <p:tav tm="0">
                                          <p:val>
                                            <p:strVal val="#ppt_x"/>
                                          </p:val>
                                        </p:tav>
                                        <p:tav tm="100000">
                                          <p:val>
                                            <p:strVal val="#ppt_x"/>
                                          </p:val>
                                        </p:tav>
                                      </p:tavLst>
                                    </p:anim>
                                    <p:anim calcmode="lin" valueType="num">
                                      <p:cBhvr>
                                        <p:cTn id="50" dur="25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225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250"/>
                                        <p:tgtEl>
                                          <p:spTgt spid="19"/>
                                        </p:tgtEl>
                                      </p:cBhvr>
                                    </p:animEffect>
                                    <p:anim calcmode="lin" valueType="num">
                                      <p:cBhvr>
                                        <p:cTn id="55" dur="250" fill="hold"/>
                                        <p:tgtEl>
                                          <p:spTgt spid="19"/>
                                        </p:tgtEl>
                                        <p:attrNameLst>
                                          <p:attrName>ppt_x</p:attrName>
                                        </p:attrNameLst>
                                      </p:cBhvr>
                                      <p:tavLst>
                                        <p:tav tm="0">
                                          <p:val>
                                            <p:strVal val="#ppt_x"/>
                                          </p:val>
                                        </p:tav>
                                        <p:tav tm="100000">
                                          <p:val>
                                            <p:strVal val="#ppt_x"/>
                                          </p:val>
                                        </p:tav>
                                      </p:tavLst>
                                    </p:anim>
                                    <p:anim calcmode="lin" valueType="num">
                                      <p:cBhvr>
                                        <p:cTn id="56" dur="25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250"/>
                                        <p:tgtEl>
                                          <p:spTgt spid="22"/>
                                        </p:tgtEl>
                                      </p:cBhvr>
                                    </p:animEffect>
                                    <p:anim calcmode="lin" valueType="num">
                                      <p:cBhvr>
                                        <p:cTn id="61" dur="250" fill="hold"/>
                                        <p:tgtEl>
                                          <p:spTgt spid="22"/>
                                        </p:tgtEl>
                                        <p:attrNameLst>
                                          <p:attrName>ppt_x</p:attrName>
                                        </p:attrNameLst>
                                      </p:cBhvr>
                                      <p:tavLst>
                                        <p:tav tm="0">
                                          <p:val>
                                            <p:strVal val="#ppt_x"/>
                                          </p:val>
                                        </p:tav>
                                        <p:tav tm="100000">
                                          <p:val>
                                            <p:strVal val="#ppt_x"/>
                                          </p:val>
                                        </p:tav>
                                      </p:tavLst>
                                    </p:anim>
                                    <p:anim calcmode="lin" valueType="num">
                                      <p:cBhvr>
                                        <p:cTn id="62" dur="25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2750"/>
                            </p:stCondLst>
                            <p:childTnLst>
                              <p:par>
                                <p:cTn id="64" presetID="42" presetClass="entr" presetSubtype="0"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250"/>
                                        <p:tgtEl>
                                          <p:spTgt spid="23"/>
                                        </p:tgtEl>
                                      </p:cBhvr>
                                    </p:animEffect>
                                    <p:anim calcmode="lin" valueType="num">
                                      <p:cBhvr>
                                        <p:cTn id="67" dur="250" fill="hold"/>
                                        <p:tgtEl>
                                          <p:spTgt spid="23"/>
                                        </p:tgtEl>
                                        <p:attrNameLst>
                                          <p:attrName>ppt_x</p:attrName>
                                        </p:attrNameLst>
                                      </p:cBhvr>
                                      <p:tavLst>
                                        <p:tav tm="0">
                                          <p:val>
                                            <p:strVal val="#ppt_x"/>
                                          </p:val>
                                        </p:tav>
                                        <p:tav tm="100000">
                                          <p:val>
                                            <p:strVal val="#ppt_x"/>
                                          </p:val>
                                        </p:tav>
                                      </p:tavLst>
                                    </p:anim>
                                    <p:anim calcmode="lin" valueType="num">
                                      <p:cBhvr>
                                        <p:cTn id="68"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grpSp>
        <p:nvGrpSpPr>
          <p:cNvPr id="3" name="组合 2">
            <a:extLst>
              <a:ext uri="{FF2B5EF4-FFF2-40B4-BE49-F238E27FC236}">
                <a16:creationId xmlns:a16="http://schemas.microsoft.com/office/drawing/2014/main" id="{D95E1AA0-C087-42E2-B431-CB0CBE497F44}"/>
              </a:ext>
            </a:extLst>
          </p:cNvPr>
          <p:cNvGrpSpPr/>
          <p:nvPr/>
        </p:nvGrpSpPr>
        <p:grpSpPr>
          <a:xfrm>
            <a:off x="1865962" y="1608412"/>
            <a:ext cx="9805338" cy="5607700"/>
            <a:chOff x="1266128" y="1271712"/>
            <a:chExt cx="10700206" cy="6119479"/>
          </a:xfrm>
        </p:grpSpPr>
        <p:grpSp>
          <p:nvGrpSpPr>
            <p:cNvPr id="5" name="组合 16">
              <a:extLst>
                <a:ext uri="{FF2B5EF4-FFF2-40B4-BE49-F238E27FC236}">
                  <a16:creationId xmlns:a16="http://schemas.microsoft.com/office/drawing/2014/main" id="{0B8EB002-10AF-4CF8-B9B6-413BAED8A63D}"/>
                </a:ext>
              </a:extLst>
            </p:cNvPr>
            <p:cNvGrpSpPr>
              <a:grpSpLocks/>
            </p:cNvGrpSpPr>
            <p:nvPr/>
          </p:nvGrpSpPr>
          <p:grpSpPr bwMode="auto">
            <a:xfrm>
              <a:off x="3301512" y="2112645"/>
              <a:ext cx="6439676" cy="5278546"/>
              <a:chOff x="4351277" y="3064874"/>
              <a:chExt cx="4735660" cy="4047963"/>
            </a:xfrm>
            <a:solidFill>
              <a:srgbClr val="00B050"/>
            </a:solidFill>
          </p:grpSpPr>
          <p:sp>
            <p:nvSpPr>
              <p:cNvPr id="8" name="空心弧 7">
                <a:extLst>
                  <a:ext uri="{FF2B5EF4-FFF2-40B4-BE49-F238E27FC236}">
                    <a16:creationId xmlns:a16="http://schemas.microsoft.com/office/drawing/2014/main" id="{EB9F9EF4-9731-4F6A-8A8D-3F8087F205CA}"/>
                  </a:ext>
                </a:extLst>
              </p:cNvPr>
              <p:cNvSpPr/>
              <p:nvPr/>
            </p:nvSpPr>
            <p:spPr>
              <a:xfrm>
                <a:off x="4886282" y="3483296"/>
                <a:ext cx="3629138" cy="3629541"/>
              </a:xfrm>
              <a:prstGeom prst="blockArc">
                <a:avLst>
                  <a:gd name="adj1" fmla="val 10800000"/>
                  <a:gd name="adj2" fmla="val 118155"/>
                  <a:gd name="adj3" fmla="val 13775"/>
                </a:avLst>
              </a:prstGeom>
              <a:solidFill>
                <a:schemeClr val="tx2">
                  <a:lumMod val="5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bg1">
                      <a:lumMod val="50000"/>
                    </a:schemeClr>
                  </a:solidFill>
                  <a:effectLst/>
                  <a:uLnTx/>
                  <a:uFillTx/>
                  <a:latin typeface="Calibri"/>
                  <a:ea typeface="宋体"/>
                  <a:cs typeface="+mn-cs"/>
                </a:endParaRPr>
              </a:p>
            </p:txBody>
          </p:sp>
          <p:grpSp>
            <p:nvGrpSpPr>
              <p:cNvPr id="9" name="组合 18">
                <a:extLst>
                  <a:ext uri="{FF2B5EF4-FFF2-40B4-BE49-F238E27FC236}">
                    <a16:creationId xmlns:a16="http://schemas.microsoft.com/office/drawing/2014/main" id="{AB38B3FB-5DDB-4A23-9452-3518278283B3}"/>
                  </a:ext>
                </a:extLst>
              </p:cNvPr>
              <p:cNvGrpSpPr>
                <a:grpSpLocks/>
              </p:cNvGrpSpPr>
              <p:nvPr/>
            </p:nvGrpSpPr>
            <p:grpSpPr bwMode="auto">
              <a:xfrm>
                <a:off x="4351277" y="3064874"/>
                <a:ext cx="4735660" cy="2232926"/>
                <a:chOff x="4351277" y="3064874"/>
                <a:chExt cx="4735660" cy="2232926"/>
              </a:xfrm>
              <a:grpFill/>
            </p:grpSpPr>
            <p:grpSp>
              <p:nvGrpSpPr>
                <p:cNvPr id="10" name="组合 9">
                  <a:extLst>
                    <a:ext uri="{FF2B5EF4-FFF2-40B4-BE49-F238E27FC236}">
                      <a16:creationId xmlns:a16="http://schemas.microsoft.com/office/drawing/2014/main" id="{FAD064E7-A2B5-4159-BB92-7FAF71664B61}"/>
                    </a:ext>
                  </a:extLst>
                </p:cNvPr>
                <p:cNvGrpSpPr/>
                <p:nvPr/>
              </p:nvGrpSpPr>
              <p:grpSpPr>
                <a:xfrm>
                  <a:off x="8516186" y="5132112"/>
                  <a:ext cx="570751" cy="165688"/>
                  <a:chOff x="7856113" y="3986011"/>
                  <a:chExt cx="488007" cy="141668"/>
                </a:xfrm>
                <a:grpFill/>
              </p:grpSpPr>
              <p:cxnSp>
                <p:nvCxnSpPr>
                  <p:cNvPr id="26" name="直接连接符 25">
                    <a:extLst>
                      <a:ext uri="{FF2B5EF4-FFF2-40B4-BE49-F238E27FC236}">
                        <a16:creationId xmlns:a16="http://schemas.microsoft.com/office/drawing/2014/main" id="{4411ED23-7F3F-48EF-8E1C-04EB7CD1D5CF}"/>
                      </a:ext>
                    </a:extLst>
                  </p:cNvPr>
                  <p:cNvCxnSpPr/>
                  <p:nvPr/>
                </p:nvCxnSpPr>
                <p:spPr>
                  <a:xfrm>
                    <a:off x="7856113" y="4056845"/>
                    <a:ext cx="359419" cy="0"/>
                  </a:xfrm>
                  <a:prstGeom prst="line">
                    <a:avLst/>
                  </a:prstGeom>
                  <a:solidFill>
                    <a:srgbClr val="C32027"/>
                  </a:solidFill>
                  <a:ln w="22225" cap="flat" cmpd="sng" algn="ctr">
                    <a:solidFill>
                      <a:srgbClr val="C32027"/>
                    </a:solidFill>
                    <a:prstDash val="solid"/>
                    <a:miter lim="800000"/>
                  </a:ln>
                  <a:effectLst/>
                </p:spPr>
              </p:cxnSp>
              <p:sp>
                <p:nvSpPr>
                  <p:cNvPr id="27" name="椭圆 26">
                    <a:extLst>
                      <a:ext uri="{FF2B5EF4-FFF2-40B4-BE49-F238E27FC236}">
                        <a16:creationId xmlns:a16="http://schemas.microsoft.com/office/drawing/2014/main" id="{6963EEC8-D9B9-425F-86DB-C0D41DD93C3B}"/>
                      </a:ext>
                    </a:extLst>
                  </p:cNvPr>
                  <p:cNvSpPr/>
                  <p:nvPr/>
                </p:nvSpPr>
                <p:spPr>
                  <a:xfrm>
                    <a:off x="8202452" y="3986011"/>
                    <a:ext cx="141668" cy="141668"/>
                  </a:xfrm>
                  <a:prstGeom prst="ellipse">
                    <a:avLst/>
                  </a:prstGeom>
                  <a:solidFill>
                    <a:srgbClr val="C32027"/>
                  </a:solidFill>
                  <a:ln w="12700" cap="flat" cmpd="sng" algn="ctr">
                    <a:solidFill>
                      <a:srgbClr val="C32027"/>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bg1">
                          <a:lumMod val="50000"/>
                        </a:schemeClr>
                      </a:solidFill>
                      <a:effectLst/>
                      <a:uLnTx/>
                      <a:uFillTx/>
                      <a:latin typeface="Calibri"/>
                      <a:ea typeface="宋体"/>
                      <a:cs typeface="+mn-cs"/>
                    </a:endParaRPr>
                  </a:p>
                </p:txBody>
              </p:sp>
            </p:grpSp>
            <p:grpSp>
              <p:nvGrpSpPr>
                <p:cNvPr id="11" name="组合 10">
                  <a:extLst>
                    <a:ext uri="{FF2B5EF4-FFF2-40B4-BE49-F238E27FC236}">
                      <a16:creationId xmlns:a16="http://schemas.microsoft.com/office/drawing/2014/main" id="{55A7A107-65D0-4A2F-A9BA-D78B83A08BC8}"/>
                    </a:ext>
                  </a:extLst>
                </p:cNvPr>
                <p:cNvGrpSpPr/>
                <p:nvPr/>
              </p:nvGrpSpPr>
              <p:grpSpPr>
                <a:xfrm rot="19878410">
                  <a:off x="8123180" y="4055012"/>
                  <a:ext cx="570751" cy="165688"/>
                  <a:chOff x="7856113" y="3986011"/>
                  <a:chExt cx="488007" cy="141668"/>
                </a:xfrm>
                <a:grpFill/>
              </p:grpSpPr>
              <p:cxnSp>
                <p:nvCxnSpPr>
                  <p:cNvPr id="24" name="直接连接符 23">
                    <a:extLst>
                      <a:ext uri="{FF2B5EF4-FFF2-40B4-BE49-F238E27FC236}">
                        <a16:creationId xmlns:a16="http://schemas.microsoft.com/office/drawing/2014/main" id="{928723C9-FB71-43AC-838A-236C1EF0897F}"/>
                      </a:ext>
                    </a:extLst>
                  </p:cNvPr>
                  <p:cNvCxnSpPr/>
                  <p:nvPr/>
                </p:nvCxnSpPr>
                <p:spPr>
                  <a:xfrm>
                    <a:off x="7856113" y="4056845"/>
                    <a:ext cx="359419" cy="0"/>
                  </a:xfrm>
                  <a:prstGeom prst="line">
                    <a:avLst/>
                  </a:prstGeom>
                  <a:solidFill>
                    <a:schemeClr val="tx2">
                      <a:lumMod val="50000"/>
                    </a:schemeClr>
                  </a:solidFill>
                  <a:ln w="22225" cap="flat" cmpd="sng" algn="ctr">
                    <a:solidFill>
                      <a:schemeClr val="tx2">
                        <a:lumMod val="50000"/>
                      </a:schemeClr>
                    </a:solidFill>
                    <a:prstDash val="solid"/>
                    <a:miter lim="800000"/>
                  </a:ln>
                  <a:effectLst/>
                </p:spPr>
              </p:cxnSp>
              <p:sp>
                <p:nvSpPr>
                  <p:cNvPr id="25" name="椭圆 24">
                    <a:extLst>
                      <a:ext uri="{FF2B5EF4-FFF2-40B4-BE49-F238E27FC236}">
                        <a16:creationId xmlns:a16="http://schemas.microsoft.com/office/drawing/2014/main" id="{ADF91E88-A4A3-44B4-94C0-638B29CC8C8B}"/>
                      </a:ext>
                    </a:extLst>
                  </p:cNvPr>
                  <p:cNvSpPr/>
                  <p:nvPr/>
                </p:nvSpPr>
                <p:spPr>
                  <a:xfrm>
                    <a:off x="8202452" y="3986011"/>
                    <a:ext cx="141668" cy="141668"/>
                  </a:xfrm>
                  <a:prstGeom prst="ellipse">
                    <a:avLst/>
                  </a:prstGeom>
                  <a:solidFill>
                    <a:schemeClr val="tx2">
                      <a:lumMod val="50000"/>
                    </a:schemeClr>
                  </a:solidFill>
                  <a:ln w="12700" cap="flat" cmpd="sng" algn="ctr">
                    <a:solidFill>
                      <a:schemeClr val="tx2">
                        <a:lumMod val="50000"/>
                      </a:scheme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bg1">
                          <a:lumMod val="50000"/>
                        </a:schemeClr>
                      </a:solidFill>
                      <a:effectLst/>
                      <a:uLnTx/>
                      <a:uFillTx/>
                      <a:latin typeface="Calibri"/>
                      <a:ea typeface="宋体"/>
                      <a:cs typeface="+mn-cs"/>
                    </a:endParaRPr>
                  </a:p>
                </p:txBody>
              </p:sp>
            </p:grpSp>
            <p:grpSp>
              <p:nvGrpSpPr>
                <p:cNvPr id="12" name="组合 11">
                  <a:extLst>
                    <a:ext uri="{FF2B5EF4-FFF2-40B4-BE49-F238E27FC236}">
                      <a16:creationId xmlns:a16="http://schemas.microsoft.com/office/drawing/2014/main" id="{572E155D-82C2-428F-9E3F-AC2092D0D7F3}"/>
                    </a:ext>
                  </a:extLst>
                </p:cNvPr>
                <p:cNvGrpSpPr/>
                <p:nvPr/>
              </p:nvGrpSpPr>
              <p:grpSpPr>
                <a:xfrm rot="18571434">
                  <a:off x="7134956" y="3267406"/>
                  <a:ext cx="570751" cy="165688"/>
                  <a:chOff x="7872795" y="3940868"/>
                  <a:chExt cx="488007" cy="141668"/>
                </a:xfrm>
                <a:grpFill/>
              </p:grpSpPr>
              <p:cxnSp>
                <p:nvCxnSpPr>
                  <p:cNvPr id="22" name="直接连接符 21">
                    <a:extLst>
                      <a:ext uri="{FF2B5EF4-FFF2-40B4-BE49-F238E27FC236}">
                        <a16:creationId xmlns:a16="http://schemas.microsoft.com/office/drawing/2014/main" id="{F0DD7E4A-CE3D-4D12-8356-F46B0AB8787F}"/>
                      </a:ext>
                    </a:extLst>
                  </p:cNvPr>
                  <p:cNvCxnSpPr/>
                  <p:nvPr/>
                </p:nvCxnSpPr>
                <p:spPr>
                  <a:xfrm>
                    <a:off x="7872795" y="4011702"/>
                    <a:ext cx="359419" cy="0"/>
                  </a:xfrm>
                  <a:prstGeom prst="line">
                    <a:avLst/>
                  </a:prstGeom>
                  <a:solidFill>
                    <a:srgbClr val="C32027"/>
                  </a:solidFill>
                  <a:ln w="22225" cap="flat" cmpd="sng" algn="ctr">
                    <a:solidFill>
                      <a:srgbClr val="C32027"/>
                    </a:solidFill>
                    <a:prstDash val="solid"/>
                    <a:miter lim="800000"/>
                  </a:ln>
                  <a:effectLst/>
                </p:spPr>
              </p:cxnSp>
              <p:sp>
                <p:nvSpPr>
                  <p:cNvPr id="23" name="椭圆 22">
                    <a:extLst>
                      <a:ext uri="{FF2B5EF4-FFF2-40B4-BE49-F238E27FC236}">
                        <a16:creationId xmlns:a16="http://schemas.microsoft.com/office/drawing/2014/main" id="{2E10824E-DABB-47CB-8F2E-9411D9189FEF}"/>
                      </a:ext>
                    </a:extLst>
                  </p:cNvPr>
                  <p:cNvSpPr/>
                  <p:nvPr/>
                </p:nvSpPr>
                <p:spPr>
                  <a:xfrm>
                    <a:off x="8219134" y="3940868"/>
                    <a:ext cx="141668" cy="141668"/>
                  </a:xfrm>
                  <a:prstGeom prst="ellipse">
                    <a:avLst/>
                  </a:prstGeom>
                  <a:solidFill>
                    <a:srgbClr val="C32027"/>
                  </a:solidFill>
                  <a:ln w="12700" cap="flat" cmpd="sng" algn="ctr">
                    <a:solidFill>
                      <a:srgbClr val="C32027"/>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bg1">
                          <a:lumMod val="50000"/>
                        </a:schemeClr>
                      </a:solidFill>
                      <a:effectLst/>
                      <a:uLnTx/>
                      <a:uFillTx/>
                      <a:latin typeface="Calibri"/>
                      <a:ea typeface="宋体"/>
                      <a:cs typeface="+mn-cs"/>
                    </a:endParaRPr>
                  </a:p>
                </p:txBody>
              </p:sp>
            </p:grpSp>
            <p:grpSp>
              <p:nvGrpSpPr>
                <p:cNvPr id="13" name="组合 12">
                  <a:extLst>
                    <a:ext uri="{FF2B5EF4-FFF2-40B4-BE49-F238E27FC236}">
                      <a16:creationId xmlns:a16="http://schemas.microsoft.com/office/drawing/2014/main" id="{4DF241EA-3146-41F0-A126-1A0757AFD834}"/>
                    </a:ext>
                  </a:extLst>
                </p:cNvPr>
                <p:cNvGrpSpPr/>
                <p:nvPr/>
              </p:nvGrpSpPr>
              <p:grpSpPr>
                <a:xfrm rot="14177828">
                  <a:off x="5616981" y="3306362"/>
                  <a:ext cx="570751" cy="165688"/>
                  <a:chOff x="7856113" y="3986011"/>
                  <a:chExt cx="488007" cy="141668"/>
                </a:xfrm>
                <a:grpFill/>
              </p:grpSpPr>
              <p:cxnSp>
                <p:nvCxnSpPr>
                  <p:cNvPr id="20" name="直接连接符 19">
                    <a:extLst>
                      <a:ext uri="{FF2B5EF4-FFF2-40B4-BE49-F238E27FC236}">
                        <a16:creationId xmlns:a16="http://schemas.microsoft.com/office/drawing/2014/main" id="{038DB7BE-7846-400B-82F3-C440F59458F1}"/>
                      </a:ext>
                    </a:extLst>
                  </p:cNvPr>
                  <p:cNvCxnSpPr/>
                  <p:nvPr/>
                </p:nvCxnSpPr>
                <p:spPr>
                  <a:xfrm>
                    <a:off x="7856113" y="4056845"/>
                    <a:ext cx="359419" cy="0"/>
                  </a:xfrm>
                  <a:prstGeom prst="line">
                    <a:avLst/>
                  </a:prstGeom>
                  <a:solidFill>
                    <a:schemeClr val="tx2">
                      <a:lumMod val="50000"/>
                    </a:schemeClr>
                  </a:solidFill>
                  <a:ln w="22225" cap="flat" cmpd="sng" algn="ctr">
                    <a:solidFill>
                      <a:schemeClr val="tx2">
                        <a:lumMod val="50000"/>
                      </a:schemeClr>
                    </a:solidFill>
                    <a:prstDash val="solid"/>
                    <a:miter lim="800000"/>
                  </a:ln>
                  <a:effectLst/>
                </p:spPr>
              </p:cxnSp>
              <p:sp>
                <p:nvSpPr>
                  <p:cNvPr id="21" name="椭圆 20">
                    <a:extLst>
                      <a:ext uri="{FF2B5EF4-FFF2-40B4-BE49-F238E27FC236}">
                        <a16:creationId xmlns:a16="http://schemas.microsoft.com/office/drawing/2014/main" id="{7E89DA9E-2F70-41F0-89C3-00E65815FCA5}"/>
                      </a:ext>
                    </a:extLst>
                  </p:cNvPr>
                  <p:cNvSpPr/>
                  <p:nvPr/>
                </p:nvSpPr>
                <p:spPr>
                  <a:xfrm>
                    <a:off x="8202452" y="3986011"/>
                    <a:ext cx="141668" cy="141668"/>
                  </a:xfrm>
                  <a:prstGeom prst="ellipse">
                    <a:avLst/>
                  </a:prstGeom>
                  <a:solidFill>
                    <a:schemeClr val="tx2">
                      <a:lumMod val="50000"/>
                    </a:schemeClr>
                  </a:solidFill>
                  <a:ln w="12700" cap="flat" cmpd="sng" algn="ctr">
                    <a:solidFill>
                      <a:schemeClr val="tx2">
                        <a:lumMod val="50000"/>
                      </a:scheme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bg1">
                          <a:lumMod val="50000"/>
                        </a:schemeClr>
                      </a:solidFill>
                      <a:effectLst/>
                      <a:uLnTx/>
                      <a:uFillTx/>
                      <a:latin typeface="Calibri"/>
                      <a:ea typeface="宋体"/>
                      <a:cs typeface="+mn-cs"/>
                    </a:endParaRPr>
                  </a:p>
                </p:txBody>
              </p:sp>
            </p:grpSp>
            <p:grpSp>
              <p:nvGrpSpPr>
                <p:cNvPr id="14" name="组合 13">
                  <a:extLst>
                    <a:ext uri="{FF2B5EF4-FFF2-40B4-BE49-F238E27FC236}">
                      <a16:creationId xmlns:a16="http://schemas.microsoft.com/office/drawing/2014/main" id="{AD6460A0-D0F5-4990-ACAC-60889B17745D}"/>
                    </a:ext>
                  </a:extLst>
                </p:cNvPr>
                <p:cNvGrpSpPr/>
                <p:nvPr/>
              </p:nvGrpSpPr>
              <p:grpSpPr>
                <a:xfrm rot="12860432">
                  <a:off x="4700629" y="4003003"/>
                  <a:ext cx="570751" cy="165688"/>
                  <a:chOff x="7856113" y="3986011"/>
                  <a:chExt cx="488007" cy="141668"/>
                </a:xfrm>
                <a:grpFill/>
              </p:grpSpPr>
              <p:cxnSp>
                <p:nvCxnSpPr>
                  <p:cNvPr id="18" name="直接连接符 17">
                    <a:extLst>
                      <a:ext uri="{FF2B5EF4-FFF2-40B4-BE49-F238E27FC236}">
                        <a16:creationId xmlns:a16="http://schemas.microsoft.com/office/drawing/2014/main" id="{91D150F9-F408-4C79-90E8-32E0528A2C82}"/>
                      </a:ext>
                    </a:extLst>
                  </p:cNvPr>
                  <p:cNvCxnSpPr/>
                  <p:nvPr/>
                </p:nvCxnSpPr>
                <p:spPr>
                  <a:xfrm>
                    <a:off x="7856113" y="4056845"/>
                    <a:ext cx="359419" cy="0"/>
                  </a:xfrm>
                  <a:prstGeom prst="line">
                    <a:avLst/>
                  </a:prstGeom>
                  <a:solidFill>
                    <a:srgbClr val="C32027"/>
                  </a:solidFill>
                  <a:ln w="22225" cap="flat" cmpd="sng" algn="ctr">
                    <a:solidFill>
                      <a:srgbClr val="C32027"/>
                    </a:solidFill>
                    <a:prstDash val="solid"/>
                    <a:miter lim="800000"/>
                  </a:ln>
                  <a:effectLst/>
                </p:spPr>
              </p:cxnSp>
              <p:sp>
                <p:nvSpPr>
                  <p:cNvPr id="19" name="椭圆 18">
                    <a:extLst>
                      <a:ext uri="{FF2B5EF4-FFF2-40B4-BE49-F238E27FC236}">
                        <a16:creationId xmlns:a16="http://schemas.microsoft.com/office/drawing/2014/main" id="{CB2B929E-E045-4170-B220-357C2844D1E4}"/>
                      </a:ext>
                    </a:extLst>
                  </p:cNvPr>
                  <p:cNvSpPr/>
                  <p:nvPr/>
                </p:nvSpPr>
                <p:spPr>
                  <a:xfrm>
                    <a:off x="8202452" y="3986011"/>
                    <a:ext cx="141668" cy="141668"/>
                  </a:xfrm>
                  <a:prstGeom prst="ellipse">
                    <a:avLst/>
                  </a:prstGeom>
                  <a:solidFill>
                    <a:srgbClr val="C32027"/>
                  </a:solidFill>
                  <a:ln w="12700" cap="flat" cmpd="sng" algn="ctr">
                    <a:solidFill>
                      <a:srgbClr val="C32027"/>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bg1">
                          <a:lumMod val="50000"/>
                        </a:schemeClr>
                      </a:solidFill>
                      <a:effectLst/>
                      <a:uLnTx/>
                      <a:uFillTx/>
                      <a:latin typeface="Calibri"/>
                      <a:ea typeface="宋体"/>
                      <a:cs typeface="+mn-cs"/>
                    </a:endParaRPr>
                  </a:p>
                </p:txBody>
              </p:sp>
            </p:grpSp>
            <p:grpSp>
              <p:nvGrpSpPr>
                <p:cNvPr id="15" name="组合 14">
                  <a:extLst>
                    <a:ext uri="{FF2B5EF4-FFF2-40B4-BE49-F238E27FC236}">
                      <a16:creationId xmlns:a16="http://schemas.microsoft.com/office/drawing/2014/main" id="{C1F55543-A8F6-4E84-AE13-0EA1F584C95E}"/>
                    </a:ext>
                  </a:extLst>
                </p:cNvPr>
                <p:cNvGrpSpPr/>
                <p:nvPr/>
              </p:nvGrpSpPr>
              <p:grpSpPr>
                <a:xfrm rot="10800000">
                  <a:off x="4351277" y="5049268"/>
                  <a:ext cx="570751" cy="165688"/>
                  <a:chOff x="7856113" y="3986011"/>
                  <a:chExt cx="488007" cy="141668"/>
                </a:xfrm>
                <a:grpFill/>
              </p:grpSpPr>
              <p:cxnSp>
                <p:nvCxnSpPr>
                  <p:cNvPr id="16" name="直接连接符 15">
                    <a:extLst>
                      <a:ext uri="{FF2B5EF4-FFF2-40B4-BE49-F238E27FC236}">
                        <a16:creationId xmlns:a16="http://schemas.microsoft.com/office/drawing/2014/main" id="{44A71E67-98AE-4BBC-88D8-7FC3E75722E4}"/>
                      </a:ext>
                    </a:extLst>
                  </p:cNvPr>
                  <p:cNvCxnSpPr/>
                  <p:nvPr/>
                </p:nvCxnSpPr>
                <p:spPr>
                  <a:xfrm>
                    <a:off x="7856113" y="4056845"/>
                    <a:ext cx="359419" cy="0"/>
                  </a:xfrm>
                  <a:prstGeom prst="line">
                    <a:avLst/>
                  </a:prstGeom>
                  <a:solidFill>
                    <a:schemeClr val="tx2">
                      <a:lumMod val="50000"/>
                    </a:schemeClr>
                  </a:solidFill>
                  <a:ln w="22225" cap="flat" cmpd="sng" algn="ctr">
                    <a:solidFill>
                      <a:schemeClr val="tx2">
                        <a:lumMod val="50000"/>
                      </a:schemeClr>
                    </a:solidFill>
                    <a:prstDash val="solid"/>
                    <a:miter lim="800000"/>
                  </a:ln>
                  <a:effectLst/>
                </p:spPr>
              </p:cxnSp>
              <p:sp>
                <p:nvSpPr>
                  <p:cNvPr id="17" name="椭圆 16">
                    <a:extLst>
                      <a:ext uri="{FF2B5EF4-FFF2-40B4-BE49-F238E27FC236}">
                        <a16:creationId xmlns:a16="http://schemas.microsoft.com/office/drawing/2014/main" id="{CD0242DD-9FF3-4BB0-8214-70A38C54C647}"/>
                      </a:ext>
                    </a:extLst>
                  </p:cNvPr>
                  <p:cNvSpPr/>
                  <p:nvPr/>
                </p:nvSpPr>
                <p:spPr>
                  <a:xfrm>
                    <a:off x="8202452" y="3986011"/>
                    <a:ext cx="141668" cy="141668"/>
                  </a:xfrm>
                  <a:prstGeom prst="ellipse">
                    <a:avLst/>
                  </a:prstGeom>
                  <a:solidFill>
                    <a:schemeClr val="tx2">
                      <a:lumMod val="50000"/>
                    </a:schemeClr>
                  </a:solidFill>
                  <a:ln w="12700" cap="flat" cmpd="sng" algn="ctr">
                    <a:solidFill>
                      <a:schemeClr val="tx2">
                        <a:lumMod val="50000"/>
                      </a:scheme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bg1">
                          <a:lumMod val="50000"/>
                        </a:schemeClr>
                      </a:solidFill>
                      <a:effectLst/>
                      <a:uLnTx/>
                      <a:uFillTx/>
                      <a:latin typeface="Calibri"/>
                      <a:ea typeface="宋体"/>
                      <a:cs typeface="+mn-cs"/>
                    </a:endParaRPr>
                  </a:p>
                </p:txBody>
              </p:sp>
            </p:grpSp>
          </p:grpSp>
        </p:grpSp>
        <p:sp>
          <p:nvSpPr>
            <p:cNvPr id="28" name="TextBox 10">
              <a:extLst>
                <a:ext uri="{FF2B5EF4-FFF2-40B4-BE49-F238E27FC236}">
                  <a16:creationId xmlns:a16="http://schemas.microsoft.com/office/drawing/2014/main" id="{282A1DFE-EECC-40DB-A9ED-F434FADEAE0C}"/>
                </a:ext>
              </a:extLst>
            </p:cNvPr>
            <p:cNvSpPr txBox="1">
              <a:spLocks noChangeArrowheads="1"/>
            </p:cNvSpPr>
            <p:nvPr/>
          </p:nvSpPr>
          <p:spPr bwMode="auto">
            <a:xfrm>
              <a:off x="9843005" y="4409701"/>
              <a:ext cx="2123329" cy="110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1" hangingPunct="1"/>
              <a:r>
                <a:rPr lang="zh-CN" altLang="en-US" sz="1200" dirty="0">
                  <a:solidFill>
                    <a:schemeClr val="bg1">
                      <a:lumMod val="50000"/>
                    </a:schemeClr>
                  </a:solidFill>
                  <a:latin typeface="微软雅黑" pitchFamily="34" charset="-122"/>
                  <a:ea typeface="微软雅黑" pitchFamily="34" charset="-122"/>
                </a:rPr>
                <a:t>面向东亚的韩国、日本，北亚的蒙古、俄罗斯，联系</a:t>
              </a:r>
              <a:r>
                <a:rPr lang="en-US" altLang="zh-CN" sz="1200" dirty="0">
                  <a:solidFill>
                    <a:schemeClr val="bg1">
                      <a:lumMod val="50000"/>
                    </a:schemeClr>
                  </a:solidFill>
                  <a:latin typeface="微软雅黑" pitchFamily="34" charset="-122"/>
                  <a:ea typeface="微软雅黑" pitchFamily="34" charset="-122"/>
                </a:rPr>
                <a:t>PECC 25</a:t>
              </a:r>
              <a:r>
                <a:rPr lang="zh-CN" altLang="en-US" sz="1200" dirty="0">
                  <a:solidFill>
                    <a:schemeClr val="bg1">
                      <a:lumMod val="50000"/>
                    </a:schemeClr>
                  </a:solidFill>
                  <a:latin typeface="微软雅黑" pitchFamily="34" charset="-122"/>
                  <a:ea typeface="微软雅黑" pitchFamily="34" charset="-122"/>
                </a:rPr>
                <a:t>个成员体的国家和地区。这个国际大市场是互联网的发展前景</a:t>
              </a:r>
            </a:p>
          </p:txBody>
        </p:sp>
        <p:sp>
          <p:nvSpPr>
            <p:cNvPr id="29" name="TextBox 10">
              <a:extLst>
                <a:ext uri="{FF2B5EF4-FFF2-40B4-BE49-F238E27FC236}">
                  <a16:creationId xmlns:a16="http://schemas.microsoft.com/office/drawing/2014/main" id="{63632F01-72BD-4BF3-A6CD-0DECBC16334E}"/>
                </a:ext>
              </a:extLst>
            </p:cNvPr>
            <p:cNvSpPr txBox="1">
              <a:spLocks noChangeArrowheads="1"/>
            </p:cNvSpPr>
            <p:nvPr/>
          </p:nvSpPr>
          <p:spPr bwMode="auto">
            <a:xfrm>
              <a:off x="9147133" y="2610200"/>
              <a:ext cx="2199794" cy="70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1" hangingPunct="1"/>
              <a:r>
                <a:rPr lang="zh-CN" altLang="en-US" sz="1200" dirty="0">
                  <a:solidFill>
                    <a:schemeClr val="bg1">
                      <a:lumMod val="50000"/>
                    </a:schemeClr>
                  </a:solidFill>
                  <a:latin typeface="微软雅黑" pitchFamily="34" charset="-122"/>
                  <a:ea typeface="微软雅黑" pitchFamily="34" charset="-122"/>
                </a:rPr>
                <a:t>目前中国农业市场南强北弱，农业的有序发展期待大统一市场流通体系的出现</a:t>
              </a:r>
            </a:p>
          </p:txBody>
        </p:sp>
        <p:sp>
          <p:nvSpPr>
            <p:cNvPr id="30" name="TextBox 10">
              <a:extLst>
                <a:ext uri="{FF2B5EF4-FFF2-40B4-BE49-F238E27FC236}">
                  <a16:creationId xmlns:a16="http://schemas.microsoft.com/office/drawing/2014/main" id="{AADC7C27-917B-4803-AB64-5A8CEC56F37A}"/>
                </a:ext>
              </a:extLst>
            </p:cNvPr>
            <p:cNvSpPr txBox="1">
              <a:spLocks noChangeArrowheads="1"/>
            </p:cNvSpPr>
            <p:nvPr/>
          </p:nvSpPr>
          <p:spPr bwMode="auto">
            <a:xfrm>
              <a:off x="6871627" y="1271712"/>
              <a:ext cx="2455138" cy="70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1" hangingPunct="1"/>
              <a:r>
                <a:rPr lang="zh-CN" altLang="en-US" sz="1200" dirty="0">
                  <a:solidFill>
                    <a:schemeClr val="bg1">
                      <a:lumMod val="50000"/>
                    </a:schemeClr>
                  </a:solidFill>
                  <a:latin typeface="微软雅黑" pitchFamily="34" charset="-122"/>
                  <a:ea typeface="微软雅黑" pitchFamily="34" charset="-122"/>
                </a:rPr>
                <a:t>农业资源重新配置的高潮期，乘机介入互联网这种高科技流通手段，大有市场可做</a:t>
              </a:r>
            </a:p>
          </p:txBody>
        </p:sp>
        <p:sp>
          <p:nvSpPr>
            <p:cNvPr id="31" name="TextBox 10">
              <a:extLst>
                <a:ext uri="{FF2B5EF4-FFF2-40B4-BE49-F238E27FC236}">
                  <a16:creationId xmlns:a16="http://schemas.microsoft.com/office/drawing/2014/main" id="{BC536FD8-82A7-49CF-82D4-43A3987CE128}"/>
                </a:ext>
              </a:extLst>
            </p:cNvPr>
            <p:cNvSpPr txBox="1">
              <a:spLocks noChangeArrowheads="1"/>
            </p:cNvSpPr>
            <p:nvPr/>
          </p:nvSpPr>
          <p:spPr bwMode="auto">
            <a:xfrm>
              <a:off x="3746731" y="1364470"/>
              <a:ext cx="2199796" cy="50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1" hangingPunct="1"/>
              <a:r>
                <a:rPr lang="zh-CN" altLang="en-US" sz="1200" dirty="0">
                  <a:solidFill>
                    <a:schemeClr val="bg1">
                      <a:lumMod val="50000"/>
                    </a:schemeClr>
                  </a:solidFill>
                  <a:latin typeface="微软雅黑" pitchFamily="34" charset="-122"/>
                  <a:ea typeface="微软雅黑" pitchFamily="34" charset="-122"/>
                </a:rPr>
                <a:t>利用互联网发挥我国农业的优势与特色是应大势所趋</a:t>
              </a:r>
            </a:p>
          </p:txBody>
        </p:sp>
        <p:sp>
          <p:nvSpPr>
            <p:cNvPr id="32" name="TextBox 10">
              <a:extLst>
                <a:ext uri="{FF2B5EF4-FFF2-40B4-BE49-F238E27FC236}">
                  <a16:creationId xmlns:a16="http://schemas.microsoft.com/office/drawing/2014/main" id="{71590DEF-CE14-476A-93D8-AAA7BDAFD7D1}"/>
                </a:ext>
              </a:extLst>
            </p:cNvPr>
            <p:cNvSpPr txBox="1">
              <a:spLocks noChangeArrowheads="1"/>
            </p:cNvSpPr>
            <p:nvPr/>
          </p:nvSpPr>
          <p:spPr bwMode="auto">
            <a:xfrm>
              <a:off x="1617531" y="2569845"/>
              <a:ext cx="2199796" cy="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1" hangingPunct="1"/>
              <a:r>
                <a:rPr lang="zh-CN" altLang="en-US" sz="1200" dirty="0">
                  <a:solidFill>
                    <a:schemeClr val="bg1">
                      <a:lumMod val="50000"/>
                    </a:schemeClr>
                  </a:solidFill>
                  <a:latin typeface="微软雅黑" pitchFamily="34" charset="-122"/>
                  <a:ea typeface="微软雅黑" pitchFamily="34" charset="-122"/>
                </a:rPr>
                <a:t>本网站建设力求本土化，要利用起传统商贸环境中一切可利用的条件，以减轻投入成本。</a:t>
              </a:r>
            </a:p>
          </p:txBody>
        </p:sp>
        <p:sp>
          <p:nvSpPr>
            <p:cNvPr id="33" name="TextBox 10">
              <a:extLst>
                <a:ext uri="{FF2B5EF4-FFF2-40B4-BE49-F238E27FC236}">
                  <a16:creationId xmlns:a16="http://schemas.microsoft.com/office/drawing/2014/main" id="{A1E53783-F49C-4939-AF4D-2B17AAE8D004}"/>
                </a:ext>
              </a:extLst>
            </p:cNvPr>
            <p:cNvSpPr txBox="1">
              <a:spLocks noChangeArrowheads="1"/>
            </p:cNvSpPr>
            <p:nvPr/>
          </p:nvSpPr>
          <p:spPr bwMode="auto">
            <a:xfrm>
              <a:off x="1266128" y="4412502"/>
              <a:ext cx="1903749" cy="110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1" hangingPunct="1"/>
              <a:r>
                <a:rPr lang="zh-CN" altLang="en-US" sz="1200" dirty="0">
                  <a:solidFill>
                    <a:schemeClr val="bg1">
                      <a:lumMod val="50000"/>
                    </a:schemeClr>
                  </a:solidFill>
                  <a:latin typeface="微软雅黑" pitchFamily="34" charset="-122"/>
                  <a:ea typeface="微软雅黑" pitchFamily="34" charset="-122"/>
                </a:rPr>
                <a:t>用传统的商贸条件来配合电子商务的展开，建设一个能够适应当前传统商务向电子商务过渡时期的特色网站。</a:t>
              </a:r>
            </a:p>
          </p:txBody>
        </p:sp>
        <p:sp>
          <p:nvSpPr>
            <p:cNvPr id="34" name="矩形 43">
              <a:extLst>
                <a:ext uri="{FF2B5EF4-FFF2-40B4-BE49-F238E27FC236}">
                  <a16:creationId xmlns:a16="http://schemas.microsoft.com/office/drawing/2014/main" id="{BF13017F-04D3-4326-97AF-E5F2D2D4424A}"/>
                </a:ext>
              </a:extLst>
            </p:cNvPr>
            <p:cNvSpPr>
              <a:spLocks noChangeArrowheads="1"/>
            </p:cNvSpPr>
            <p:nvPr/>
          </p:nvSpPr>
          <p:spPr bwMode="auto">
            <a:xfrm>
              <a:off x="5173087" y="4409701"/>
              <a:ext cx="2888441" cy="50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400" b="1" dirty="0">
                  <a:solidFill>
                    <a:schemeClr val="bg1">
                      <a:lumMod val="50000"/>
                    </a:schemeClr>
                  </a:solidFill>
                  <a:latin typeface="微软雅黑" pitchFamily="34" charset="-122"/>
                  <a:ea typeface="微软雅黑" pitchFamily="34" charset="-122"/>
                </a:rPr>
                <a:t>加入你的标题描述</a:t>
              </a:r>
            </a:p>
          </p:txBody>
        </p:sp>
      </p:grpSp>
    </p:spTree>
    <p:extLst>
      <p:ext uri="{BB962C8B-B14F-4D97-AF65-F5344CB8AC3E}">
        <p14:creationId xmlns:p14="http://schemas.microsoft.com/office/powerpoint/2010/main" val="402141538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ppt_x"/>
                                          </p:val>
                                        </p:tav>
                                        <p:tav tm="100000">
                                          <p:val>
                                            <p:strVal val="#ppt_x"/>
                                          </p:val>
                                        </p:tav>
                                      </p:tavLst>
                                    </p:anim>
                                    <p:anim calcmode="lin" valueType="num">
                                      <p:cBhvr additive="base">
                                        <p:cTn id="13" dur="12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sp>
        <p:nvSpPr>
          <p:cNvPr id="5" name="任意多边形 3">
            <a:extLst>
              <a:ext uri="{FF2B5EF4-FFF2-40B4-BE49-F238E27FC236}">
                <a16:creationId xmlns:a16="http://schemas.microsoft.com/office/drawing/2014/main" id="{C4536602-E8BD-4CAB-997B-3E9CFE7EE592}"/>
              </a:ext>
            </a:extLst>
          </p:cNvPr>
          <p:cNvSpPr/>
          <p:nvPr/>
        </p:nvSpPr>
        <p:spPr>
          <a:xfrm>
            <a:off x="4614062" y="3737184"/>
            <a:ext cx="2056135" cy="1772530"/>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solidFill>
            <a:schemeClr val="tx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4">
            <a:extLst>
              <a:ext uri="{FF2B5EF4-FFF2-40B4-BE49-F238E27FC236}">
                <a16:creationId xmlns:a16="http://schemas.microsoft.com/office/drawing/2014/main" id="{893CDF4D-A65F-423F-BE05-171DB0B3FD0A}"/>
              </a:ext>
            </a:extLst>
          </p:cNvPr>
          <p:cNvSpPr/>
          <p:nvPr/>
        </p:nvSpPr>
        <p:spPr>
          <a:xfrm>
            <a:off x="8947631" y="3737184"/>
            <a:ext cx="2056135" cy="1772530"/>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solidFill>
            <a:schemeClr val="tx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5">
            <a:extLst>
              <a:ext uri="{FF2B5EF4-FFF2-40B4-BE49-F238E27FC236}">
                <a16:creationId xmlns:a16="http://schemas.microsoft.com/office/drawing/2014/main" id="{6B5A25A9-0A5E-4697-815A-E9B320F37E22}"/>
              </a:ext>
            </a:extLst>
          </p:cNvPr>
          <p:cNvSpPr/>
          <p:nvPr/>
        </p:nvSpPr>
        <p:spPr>
          <a:xfrm flipV="1">
            <a:off x="2465791" y="1895517"/>
            <a:ext cx="2056135" cy="1772530"/>
          </a:xfrm>
          <a:custGeom>
            <a:avLst/>
            <a:gdLst>
              <a:gd name="connsiteX0" fmla="*/ 1028067 w 2056135"/>
              <a:gd name="connsiteY0" fmla="*/ 1688122 h 1772530"/>
              <a:gd name="connsiteX1" fmla="*/ 520306 w 2056135"/>
              <a:gd name="connsiteY1" fmla="*/ 1180361 h 1772530"/>
              <a:gd name="connsiteX2" fmla="*/ 1028067 w 2056135"/>
              <a:gd name="connsiteY2" fmla="*/ 672600 h 1772530"/>
              <a:gd name="connsiteX3" fmla="*/ 1535828 w 2056135"/>
              <a:gd name="connsiteY3" fmla="*/ 1180361 h 1772530"/>
              <a:gd name="connsiteX4" fmla="*/ 1028067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1688122"/>
                </a:moveTo>
                <a:cubicBezTo>
                  <a:pt x="747638" y="1688122"/>
                  <a:pt x="520306" y="1460790"/>
                  <a:pt x="520306" y="1180361"/>
                </a:cubicBezTo>
                <a:cubicBezTo>
                  <a:pt x="520306" y="899932"/>
                  <a:pt x="747638" y="672600"/>
                  <a:pt x="1028067" y="672600"/>
                </a:cubicBezTo>
                <a:cubicBezTo>
                  <a:pt x="1308496" y="672600"/>
                  <a:pt x="1535828" y="899932"/>
                  <a:pt x="1535828" y="1180361"/>
                </a:cubicBezTo>
                <a:cubicBezTo>
                  <a:pt x="1535828" y="1460790"/>
                  <a:pt x="1308496" y="1688122"/>
                  <a:pt x="1028067" y="1688122"/>
                </a:cubicBezTo>
                <a:close/>
                <a:moveTo>
                  <a:pt x="0" y="1772530"/>
                </a:moveTo>
                <a:lnTo>
                  <a:pt x="2056135" y="1772530"/>
                </a:lnTo>
                <a:lnTo>
                  <a:pt x="1028068" y="0"/>
                </a:lnTo>
                <a:close/>
              </a:path>
            </a:pathLst>
          </a:custGeom>
          <a:solidFill>
            <a:srgbClr val="C32027"/>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6">
            <a:extLst>
              <a:ext uri="{FF2B5EF4-FFF2-40B4-BE49-F238E27FC236}">
                <a16:creationId xmlns:a16="http://schemas.microsoft.com/office/drawing/2014/main" id="{0136DCB2-B7DA-45D7-B08F-9E09A8460039}"/>
              </a:ext>
            </a:extLst>
          </p:cNvPr>
          <p:cNvSpPr/>
          <p:nvPr/>
        </p:nvSpPr>
        <p:spPr>
          <a:xfrm flipV="1">
            <a:off x="6799360" y="1895517"/>
            <a:ext cx="2056135" cy="1772530"/>
          </a:xfrm>
          <a:custGeom>
            <a:avLst/>
            <a:gdLst>
              <a:gd name="connsiteX0" fmla="*/ 1021614 w 2056135"/>
              <a:gd name="connsiteY0" fmla="*/ 1688122 h 1772530"/>
              <a:gd name="connsiteX1" fmla="*/ 513853 w 2056135"/>
              <a:gd name="connsiteY1" fmla="*/ 1180361 h 1772530"/>
              <a:gd name="connsiteX2" fmla="*/ 1021614 w 2056135"/>
              <a:gd name="connsiteY2" fmla="*/ 672600 h 1772530"/>
              <a:gd name="connsiteX3" fmla="*/ 1529375 w 2056135"/>
              <a:gd name="connsiteY3" fmla="*/ 1180361 h 1772530"/>
              <a:gd name="connsiteX4" fmla="*/ 1021614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1614" y="1688122"/>
                </a:moveTo>
                <a:cubicBezTo>
                  <a:pt x="741185" y="1688122"/>
                  <a:pt x="513853" y="1460790"/>
                  <a:pt x="513853" y="1180361"/>
                </a:cubicBezTo>
                <a:cubicBezTo>
                  <a:pt x="513853" y="899932"/>
                  <a:pt x="741185" y="672600"/>
                  <a:pt x="1021614" y="672600"/>
                </a:cubicBezTo>
                <a:cubicBezTo>
                  <a:pt x="1302043" y="672600"/>
                  <a:pt x="1529375" y="899932"/>
                  <a:pt x="1529375" y="1180361"/>
                </a:cubicBezTo>
                <a:cubicBezTo>
                  <a:pt x="1529375" y="1460790"/>
                  <a:pt x="1302043" y="1688122"/>
                  <a:pt x="1021614" y="1688122"/>
                </a:cubicBezTo>
                <a:close/>
                <a:moveTo>
                  <a:pt x="0" y="1772530"/>
                </a:moveTo>
                <a:lnTo>
                  <a:pt x="2056135" y="1772530"/>
                </a:lnTo>
                <a:lnTo>
                  <a:pt x="1028068" y="0"/>
                </a:lnTo>
                <a:close/>
              </a:path>
            </a:pathLst>
          </a:custGeom>
          <a:solidFill>
            <a:srgbClr val="C32027"/>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1" name="组合 10">
            <a:extLst>
              <a:ext uri="{FF2B5EF4-FFF2-40B4-BE49-F238E27FC236}">
                <a16:creationId xmlns:a16="http://schemas.microsoft.com/office/drawing/2014/main" id="{C75003CD-DBCF-4BE5-BC17-FC05B7B17CBB}"/>
              </a:ext>
            </a:extLst>
          </p:cNvPr>
          <p:cNvGrpSpPr/>
          <p:nvPr/>
        </p:nvGrpSpPr>
        <p:grpSpPr>
          <a:xfrm>
            <a:off x="9813968" y="4649007"/>
            <a:ext cx="427622" cy="448285"/>
            <a:chOff x="7002627" y="828237"/>
            <a:chExt cx="444697" cy="466185"/>
          </a:xfrm>
          <a:solidFill>
            <a:schemeClr val="tx2">
              <a:lumMod val="50000"/>
            </a:schemeClr>
          </a:solidFill>
          <a:effectLst/>
        </p:grpSpPr>
        <p:sp>
          <p:nvSpPr>
            <p:cNvPr id="12" name="Freeform 11">
              <a:extLst>
                <a:ext uri="{FF2B5EF4-FFF2-40B4-BE49-F238E27FC236}">
                  <a16:creationId xmlns:a16="http://schemas.microsoft.com/office/drawing/2014/main" id="{64646F13-542F-4715-886B-8DDD2936F770}"/>
                </a:ext>
              </a:extLst>
            </p:cNvPr>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3" name="Freeform 12">
              <a:extLst>
                <a:ext uri="{FF2B5EF4-FFF2-40B4-BE49-F238E27FC236}">
                  <a16:creationId xmlns:a16="http://schemas.microsoft.com/office/drawing/2014/main" id="{AD9A2F1D-2B5E-4D72-A2D9-4CBB6CD71970}"/>
                </a:ext>
              </a:extLst>
            </p:cNvPr>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4" name="Freeform 13">
              <a:extLst>
                <a:ext uri="{FF2B5EF4-FFF2-40B4-BE49-F238E27FC236}">
                  <a16:creationId xmlns:a16="http://schemas.microsoft.com/office/drawing/2014/main" id="{03A7AFA2-2EB7-46EA-95D5-B45F031A4E3C}"/>
                </a:ext>
              </a:extLst>
            </p:cNvPr>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5" name="Freeform 14">
              <a:extLst>
                <a:ext uri="{FF2B5EF4-FFF2-40B4-BE49-F238E27FC236}">
                  <a16:creationId xmlns:a16="http://schemas.microsoft.com/office/drawing/2014/main" id="{43BD7BCA-96B1-4682-BA80-FEB2CE386465}"/>
                </a:ext>
              </a:extLst>
            </p:cNvPr>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6" name="Freeform 15">
              <a:extLst>
                <a:ext uri="{FF2B5EF4-FFF2-40B4-BE49-F238E27FC236}">
                  <a16:creationId xmlns:a16="http://schemas.microsoft.com/office/drawing/2014/main" id="{E8D331B4-C8E0-49D4-BEA9-167EDB570199}"/>
                </a:ext>
              </a:extLst>
            </p:cNvPr>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7" name="Freeform 16">
              <a:extLst>
                <a:ext uri="{FF2B5EF4-FFF2-40B4-BE49-F238E27FC236}">
                  <a16:creationId xmlns:a16="http://schemas.microsoft.com/office/drawing/2014/main" id="{4AA03AD1-F697-4104-8FDC-A3850E827BED}"/>
                </a:ext>
              </a:extLst>
            </p:cNvPr>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8" name="Freeform 17">
              <a:extLst>
                <a:ext uri="{FF2B5EF4-FFF2-40B4-BE49-F238E27FC236}">
                  <a16:creationId xmlns:a16="http://schemas.microsoft.com/office/drawing/2014/main" id="{1AFF5686-62A3-4146-BFCD-678BD2BDF759}"/>
                </a:ext>
              </a:extLst>
            </p:cNvPr>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9" name="Freeform 18">
              <a:extLst>
                <a:ext uri="{FF2B5EF4-FFF2-40B4-BE49-F238E27FC236}">
                  <a16:creationId xmlns:a16="http://schemas.microsoft.com/office/drawing/2014/main" id="{F862FDFD-9305-4D75-94D6-98E4744D0E1E}"/>
                </a:ext>
              </a:extLst>
            </p:cNvPr>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grpSp>
      <p:grpSp>
        <p:nvGrpSpPr>
          <p:cNvPr id="20" name="组合 19">
            <a:extLst>
              <a:ext uri="{FF2B5EF4-FFF2-40B4-BE49-F238E27FC236}">
                <a16:creationId xmlns:a16="http://schemas.microsoft.com/office/drawing/2014/main" id="{C46C3408-4E01-41C0-BB44-B0C5EBA14EE0}"/>
              </a:ext>
            </a:extLst>
          </p:cNvPr>
          <p:cNvGrpSpPr>
            <a:grpSpLocks noChangeAspect="1"/>
          </p:cNvGrpSpPr>
          <p:nvPr/>
        </p:nvGrpSpPr>
        <p:grpSpPr>
          <a:xfrm>
            <a:off x="3319011" y="2290869"/>
            <a:ext cx="351981" cy="393631"/>
            <a:chOff x="5999255" y="3275006"/>
            <a:chExt cx="402656" cy="450303"/>
          </a:xfrm>
          <a:solidFill>
            <a:srgbClr val="C32027"/>
          </a:solidFill>
          <a:effectLst/>
        </p:grpSpPr>
        <p:sp>
          <p:nvSpPr>
            <p:cNvPr id="21" name="Freeform 108">
              <a:extLst>
                <a:ext uri="{FF2B5EF4-FFF2-40B4-BE49-F238E27FC236}">
                  <a16:creationId xmlns:a16="http://schemas.microsoft.com/office/drawing/2014/main" id="{AE987E60-BCDD-46EB-A72A-69B3F1F0C0BB}"/>
                </a:ext>
              </a:extLst>
            </p:cNvPr>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09">
              <a:extLst>
                <a:ext uri="{FF2B5EF4-FFF2-40B4-BE49-F238E27FC236}">
                  <a16:creationId xmlns:a16="http://schemas.microsoft.com/office/drawing/2014/main" id="{D77BF0A1-C317-4F12-85EF-4E014E08BD3A}"/>
                </a:ext>
              </a:extLst>
            </p:cNvPr>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10">
              <a:extLst>
                <a:ext uri="{FF2B5EF4-FFF2-40B4-BE49-F238E27FC236}">
                  <a16:creationId xmlns:a16="http://schemas.microsoft.com/office/drawing/2014/main" id="{5917F96E-E57E-4171-B8B8-D7A2C877E242}"/>
                </a:ext>
              </a:extLst>
            </p:cNvPr>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11">
              <a:extLst>
                <a:ext uri="{FF2B5EF4-FFF2-40B4-BE49-F238E27FC236}">
                  <a16:creationId xmlns:a16="http://schemas.microsoft.com/office/drawing/2014/main" id="{2E58633C-F3CF-4956-872E-E272C9E80AF2}"/>
                </a:ext>
              </a:extLst>
            </p:cNvPr>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12">
              <a:extLst>
                <a:ext uri="{FF2B5EF4-FFF2-40B4-BE49-F238E27FC236}">
                  <a16:creationId xmlns:a16="http://schemas.microsoft.com/office/drawing/2014/main" id="{2598F056-675F-4066-92AF-42BE61833108}"/>
                </a:ext>
              </a:extLst>
            </p:cNvPr>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组合 25">
            <a:extLst>
              <a:ext uri="{FF2B5EF4-FFF2-40B4-BE49-F238E27FC236}">
                <a16:creationId xmlns:a16="http://schemas.microsoft.com/office/drawing/2014/main" id="{F6448DA3-8634-47EF-AB56-C9A660A357C8}"/>
              </a:ext>
            </a:extLst>
          </p:cNvPr>
          <p:cNvGrpSpPr/>
          <p:nvPr/>
        </p:nvGrpSpPr>
        <p:grpSpPr>
          <a:xfrm>
            <a:off x="5480714" y="4769671"/>
            <a:ext cx="322827" cy="319497"/>
            <a:chOff x="6967126" y="4092464"/>
            <a:chExt cx="453105" cy="448433"/>
          </a:xfrm>
          <a:solidFill>
            <a:schemeClr val="tx2">
              <a:lumMod val="50000"/>
            </a:schemeClr>
          </a:solidFill>
          <a:effectLst/>
        </p:grpSpPr>
        <p:sp>
          <p:nvSpPr>
            <p:cNvPr id="27" name="Freeform 136">
              <a:extLst>
                <a:ext uri="{FF2B5EF4-FFF2-40B4-BE49-F238E27FC236}">
                  <a16:creationId xmlns:a16="http://schemas.microsoft.com/office/drawing/2014/main" id="{4F0FF4AD-28F1-4EE7-9F3F-0ABE1F16C3D4}"/>
                </a:ext>
              </a:extLst>
            </p:cNvPr>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8" name="Freeform 137">
              <a:extLst>
                <a:ext uri="{FF2B5EF4-FFF2-40B4-BE49-F238E27FC236}">
                  <a16:creationId xmlns:a16="http://schemas.microsoft.com/office/drawing/2014/main" id="{77616FE2-4975-4394-AE81-6D886F91A09C}"/>
                </a:ext>
              </a:extLst>
            </p:cNvPr>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grpSp>
      <p:grpSp>
        <p:nvGrpSpPr>
          <p:cNvPr id="29" name="组合 28">
            <a:extLst>
              <a:ext uri="{FF2B5EF4-FFF2-40B4-BE49-F238E27FC236}">
                <a16:creationId xmlns:a16="http://schemas.microsoft.com/office/drawing/2014/main" id="{7FCFBA01-631A-4728-85CA-82ECB8ECF4C5}"/>
              </a:ext>
            </a:extLst>
          </p:cNvPr>
          <p:cNvGrpSpPr/>
          <p:nvPr/>
        </p:nvGrpSpPr>
        <p:grpSpPr>
          <a:xfrm>
            <a:off x="7673369" y="2281437"/>
            <a:ext cx="336252" cy="361860"/>
            <a:chOff x="7005429" y="4859473"/>
            <a:chExt cx="466184" cy="501686"/>
          </a:xfrm>
          <a:solidFill>
            <a:srgbClr val="C32027"/>
          </a:solidFill>
          <a:effectLst/>
        </p:grpSpPr>
        <p:sp>
          <p:nvSpPr>
            <p:cNvPr id="30" name="Freeform 154">
              <a:extLst>
                <a:ext uri="{FF2B5EF4-FFF2-40B4-BE49-F238E27FC236}">
                  <a16:creationId xmlns:a16="http://schemas.microsoft.com/office/drawing/2014/main" id="{06D72CD2-6E60-4915-8C42-7CAD2D5FA7C4}"/>
                </a:ext>
              </a:extLst>
            </p:cNvPr>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Rectangle 155">
              <a:extLst>
                <a:ext uri="{FF2B5EF4-FFF2-40B4-BE49-F238E27FC236}">
                  <a16:creationId xmlns:a16="http://schemas.microsoft.com/office/drawing/2014/main" id="{3A1AC8A9-8E4D-49FF-9028-75FC2EEEFA37}"/>
                </a:ext>
              </a:extLst>
            </p:cNvPr>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56">
              <a:extLst>
                <a:ext uri="{FF2B5EF4-FFF2-40B4-BE49-F238E27FC236}">
                  <a16:creationId xmlns:a16="http://schemas.microsoft.com/office/drawing/2014/main" id="{0BCA42DA-1D12-4210-9202-8673E4E52E4C}"/>
                </a:ext>
              </a:extLst>
            </p:cNvPr>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57">
              <a:extLst>
                <a:ext uri="{FF2B5EF4-FFF2-40B4-BE49-F238E27FC236}">
                  <a16:creationId xmlns:a16="http://schemas.microsoft.com/office/drawing/2014/main" id="{8FC7469E-7308-4024-A487-4FFF398EE167}"/>
                </a:ext>
              </a:extLst>
            </p:cNvPr>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58">
              <a:extLst>
                <a:ext uri="{FF2B5EF4-FFF2-40B4-BE49-F238E27FC236}">
                  <a16:creationId xmlns:a16="http://schemas.microsoft.com/office/drawing/2014/main" id="{5C99594B-4836-4B85-B162-17BCB922F9B9}"/>
                </a:ext>
              </a:extLst>
            </p:cNvPr>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 name="文本框 85">
            <a:extLst>
              <a:ext uri="{FF2B5EF4-FFF2-40B4-BE49-F238E27FC236}">
                <a16:creationId xmlns:a16="http://schemas.microsoft.com/office/drawing/2014/main" id="{D1675F41-CEAC-4E8C-9430-61872DC3DCE8}"/>
              </a:ext>
            </a:extLst>
          </p:cNvPr>
          <p:cNvSpPr txBox="1"/>
          <p:nvPr/>
        </p:nvSpPr>
        <p:spPr>
          <a:xfrm>
            <a:off x="2420489" y="3983939"/>
            <a:ext cx="3506088" cy="800219"/>
          </a:xfrm>
          <a:prstGeom prst="rect">
            <a:avLst/>
          </a:prstGeom>
          <a:noFill/>
          <a:effectLst/>
        </p:spPr>
        <p:txBody>
          <a:bodyPr wrap="none" rtlCol="0">
            <a:spAutoFit/>
          </a:bodyPr>
          <a:lstStyle/>
          <a:p>
            <a:r>
              <a:rPr lang="en-US" altLang="zh-CN" b="1" dirty="0">
                <a:solidFill>
                  <a:schemeClr val="bg1">
                    <a:lumMod val="50000"/>
                  </a:schemeClr>
                </a:solidFill>
                <a:latin typeface="SimSun-ExtB" panose="02010609060101010101" pitchFamily="49" charset="-122"/>
                <a:ea typeface="SimSun-ExtB" panose="02010609060101010101" pitchFamily="49" charset="-122"/>
              </a:rPr>
              <a:t>MORE  THEN  TEMPLATE</a:t>
            </a:r>
            <a:endParaRPr lang="en-US" altLang="zh-CN" sz="1100" b="1" dirty="0">
              <a:solidFill>
                <a:schemeClr val="bg1">
                  <a:lumMod val="50000"/>
                </a:schemeClr>
              </a:solidFill>
              <a:latin typeface="SimSun-ExtB" panose="02010609060101010101" pitchFamily="49" charset="-122"/>
              <a:ea typeface="SimSun-ExtB" panose="02010609060101010101" pitchFamily="49" charset="-122"/>
            </a:endParaRPr>
          </a:p>
          <a:p>
            <a:r>
              <a:rPr lang="en-US" altLang="zh-CN" sz="1400" dirty="0">
                <a:solidFill>
                  <a:schemeClr val="bg1">
                    <a:lumMod val="50000"/>
                  </a:schemeClr>
                </a:solidFill>
                <a:latin typeface="SimSun-ExtB" panose="02010609060101010101" pitchFamily="49" charset="-122"/>
                <a:ea typeface="SimSun-ExtB" panose="02010609060101010101" pitchFamily="49" charset="-122"/>
              </a:rPr>
              <a:t>Click here to add  you to the  center</a:t>
            </a:r>
          </a:p>
          <a:p>
            <a:r>
              <a:rPr lang="en-US" altLang="zh-CN" sz="1400" dirty="0">
                <a:solidFill>
                  <a:schemeClr val="bg1">
                    <a:lumMod val="50000"/>
                  </a:schemeClr>
                </a:solidFill>
                <a:latin typeface="SimSun-ExtB" panose="02010609060101010101" pitchFamily="49" charset="-122"/>
                <a:ea typeface="SimSun-ExtB" panose="02010609060101010101" pitchFamily="49" charset="-122"/>
              </a:rPr>
              <a:t>of the  narrative thought</a:t>
            </a:r>
            <a:endParaRPr lang="en-US" altLang="zh-CN" dirty="0">
              <a:solidFill>
                <a:schemeClr val="bg1">
                  <a:lumMod val="50000"/>
                </a:schemeClr>
              </a:solidFill>
              <a:latin typeface="SimSun-ExtB" panose="02010609060101010101" pitchFamily="49" charset="-122"/>
              <a:ea typeface="SimSun-ExtB" panose="02010609060101010101" pitchFamily="49" charset="-122"/>
            </a:endParaRPr>
          </a:p>
        </p:txBody>
      </p:sp>
      <p:sp>
        <p:nvSpPr>
          <p:cNvPr id="36" name="文本框 86">
            <a:extLst>
              <a:ext uri="{FF2B5EF4-FFF2-40B4-BE49-F238E27FC236}">
                <a16:creationId xmlns:a16="http://schemas.microsoft.com/office/drawing/2014/main" id="{C2E1853C-D28A-4F57-AC81-9B81CD120260}"/>
              </a:ext>
            </a:extLst>
          </p:cNvPr>
          <p:cNvSpPr txBox="1"/>
          <p:nvPr/>
        </p:nvSpPr>
        <p:spPr>
          <a:xfrm>
            <a:off x="4622359" y="2516633"/>
            <a:ext cx="3506088" cy="800219"/>
          </a:xfrm>
          <a:prstGeom prst="rect">
            <a:avLst/>
          </a:prstGeom>
          <a:noFill/>
          <a:effectLst/>
        </p:spPr>
        <p:txBody>
          <a:bodyPr wrap="none" rtlCol="0">
            <a:spAutoFit/>
          </a:bodyPr>
          <a:lstStyle/>
          <a:p>
            <a:r>
              <a:rPr lang="en-US" altLang="zh-CN" b="1" dirty="0">
                <a:solidFill>
                  <a:schemeClr val="bg1">
                    <a:lumMod val="50000"/>
                  </a:schemeClr>
                </a:solidFill>
                <a:latin typeface="SimSun-ExtB" panose="02010609060101010101" pitchFamily="49" charset="-122"/>
                <a:ea typeface="SimSun-ExtB" panose="02010609060101010101" pitchFamily="49" charset="-122"/>
              </a:rPr>
              <a:t>MORE  THEN  TEMPLATE</a:t>
            </a:r>
            <a:endParaRPr lang="en-US" altLang="zh-CN" sz="1100" b="1" dirty="0">
              <a:solidFill>
                <a:schemeClr val="bg1">
                  <a:lumMod val="50000"/>
                </a:schemeClr>
              </a:solidFill>
              <a:latin typeface="SimSun-ExtB" panose="02010609060101010101" pitchFamily="49" charset="-122"/>
              <a:ea typeface="SimSun-ExtB" panose="02010609060101010101" pitchFamily="49" charset="-122"/>
            </a:endParaRPr>
          </a:p>
          <a:p>
            <a:r>
              <a:rPr lang="en-US" altLang="zh-CN" sz="1400" dirty="0">
                <a:solidFill>
                  <a:schemeClr val="bg1">
                    <a:lumMod val="50000"/>
                  </a:schemeClr>
                </a:solidFill>
                <a:latin typeface="SimSun-ExtB" panose="02010609060101010101" pitchFamily="49" charset="-122"/>
                <a:ea typeface="SimSun-ExtB" panose="02010609060101010101" pitchFamily="49" charset="-122"/>
              </a:rPr>
              <a:t>Click here to add  you to the  center</a:t>
            </a:r>
          </a:p>
          <a:p>
            <a:r>
              <a:rPr lang="en-US" altLang="zh-CN" sz="1400" dirty="0">
                <a:solidFill>
                  <a:schemeClr val="bg1">
                    <a:lumMod val="50000"/>
                  </a:schemeClr>
                </a:solidFill>
                <a:latin typeface="SimSun-ExtB" panose="02010609060101010101" pitchFamily="49" charset="-122"/>
                <a:ea typeface="SimSun-ExtB" panose="02010609060101010101" pitchFamily="49" charset="-122"/>
              </a:rPr>
              <a:t>of the  narrative thought</a:t>
            </a:r>
            <a:endParaRPr lang="en-US" altLang="zh-CN" dirty="0">
              <a:solidFill>
                <a:schemeClr val="bg1">
                  <a:lumMod val="50000"/>
                </a:schemeClr>
              </a:solidFill>
              <a:latin typeface="SimSun-ExtB" panose="02010609060101010101" pitchFamily="49" charset="-122"/>
              <a:ea typeface="SimSun-ExtB" panose="02010609060101010101" pitchFamily="49" charset="-122"/>
            </a:endParaRPr>
          </a:p>
        </p:txBody>
      </p:sp>
      <p:sp>
        <p:nvSpPr>
          <p:cNvPr id="37" name="文本框 87">
            <a:extLst>
              <a:ext uri="{FF2B5EF4-FFF2-40B4-BE49-F238E27FC236}">
                <a16:creationId xmlns:a16="http://schemas.microsoft.com/office/drawing/2014/main" id="{1FC914A2-C492-4246-BD63-26DB544630E5}"/>
              </a:ext>
            </a:extLst>
          </p:cNvPr>
          <p:cNvSpPr txBox="1"/>
          <p:nvPr/>
        </p:nvSpPr>
        <p:spPr>
          <a:xfrm>
            <a:off x="6759118" y="3983939"/>
            <a:ext cx="3506088" cy="800219"/>
          </a:xfrm>
          <a:prstGeom prst="rect">
            <a:avLst/>
          </a:prstGeom>
          <a:noFill/>
          <a:effectLst/>
        </p:spPr>
        <p:txBody>
          <a:bodyPr wrap="none" rtlCol="0">
            <a:spAutoFit/>
          </a:bodyPr>
          <a:lstStyle/>
          <a:p>
            <a:r>
              <a:rPr lang="en-US" altLang="zh-CN" b="1" dirty="0">
                <a:solidFill>
                  <a:schemeClr val="bg1">
                    <a:lumMod val="50000"/>
                  </a:schemeClr>
                </a:solidFill>
                <a:latin typeface="SimSun-ExtB" panose="02010609060101010101" pitchFamily="49" charset="-122"/>
                <a:ea typeface="SimSun-ExtB" panose="02010609060101010101" pitchFamily="49" charset="-122"/>
              </a:rPr>
              <a:t>MORE  THEN  TEMPLATE</a:t>
            </a:r>
            <a:endParaRPr lang="en-US" altLang="zh-CN" sz="1100" b="1" dirty="0">
              <a:solidFill>
                <a:schemeClr val="bg1">
                  <a:lumMod val="50000"/>
                </a:schemeClr>
              </a:solidFill>
              <a:latin typeface="SimSun-ExtB" panose="02010609060101010101" pitchFamily="49" charset="-122"/>
              <a:ea typeface="SimSun-ExtB" panose="02010609060101010101" pitchFamily="49" charset="-122"/>
            </a:endParaRPr>
          </a:p>
          <a:p>
            <a:r>
              <a:rPr lang="en-US" altLang="zh-CN" sz="1400" dirty="0">
                <a:solidFill>
                  <a:schemeClr val="bg1">
                    <a:lumMod val="50000"/>
                  </a:schemeClr>
                </a:solidFill>
                <a:latin typeface="SimSun-ExtB" panose="02010609060101010101" pitchFamily="49" charset="-122"/>
                <a:ea typeface="SimSun-ExtB" panose="02010609060101010101" pitchFamily="49" charset="-122"/>
              </a:rPr>
              <a:t>Click here to add  you to the  center</a:t>
            </a:r>
          </a:p>
          <a:p>
            <a:r>
              <a:rPr lang="en-US" altLang="zh-CN" sz="1400" dirty="0">
                <a:solidFill>
                  <a:schemeClr val="bg1">
                    <a:lumMod val="50000"/>
                  </a:schemeClr>
                </a:solidFill>
                <a:latin typeface="SimSun-ExtB" panose="02010609060101010101" pitchFamily="49" charset="-122"/>
                <a:ea typeface="SimSun-ExtB" panose="02010609060101010101" pitchFamily="49" charset="-122"/>
              </a:rPr>
              <a:t>of the  narrative thought</a:t>
            </a:r>
            <a:endParaRPr lang="en-US" altLang="zh-CN" dirty="0">
              <a:solidFill>
                <a:schemeClr val="bg1">
                  <a:lumMod val="50000"/>
                </a:schemeClr>
              </a:solidFill>
              <a:latin typeface="SimSun-ExtB" panose="02010609060101010101" pitchFamily="49" charset="-122"/>
              <a:ea typeface="SimSun-ExtB" panose="02010609060101010101" pitchFamily="49" charset="-122"/>
            </a:endParaRPr>
          </a:p>
        </p:txBody>
      </p:sp>
      <p:sp>
        <p:nvSpPr>
          <p:cNvPr id="38" name="文本框 88">
            <a:extLst>
              <a:ext uri="{FF2B5EF4-FFF2-40B4-BE49-F238E27FC236}">
                <a16:creationId xmlns:a16="http://schemas.microsoft.com/office/drawing/2014/main" id="{2AAF3896-E167-4F93-9255-AFC7782F1B9C}"/>
              </a:ext>
            </a:extLst>
          </p:cNvPr>
          <p:cNvSpPr txBox="1"/>
          <p:nvPr/>
        </p:nvSpPr>
        <p:spPr>
          <a:xfrm>
            <a:off x="8837466" y="2528067"/>
            <a:ext cx="3506088" cy="800219"/>
          </a:xfrm>
          <a:prstGeom prst="rect">
            <a:avLst/>
          </a:prstGeom>
          <a:noFill/>
          <a:effectLst/>
        </p:spPr>
        <p:txBody>
          <a:bodyPr wrap="none" rtlCol="0">
            <a:spAutoFit/>
          </a:bodyPr>
          <a:lstStyle/>
          <a:p>
            <a:r>
              <a:rPr lang="en-US" altLang="zh-CN" b="1" dirty="0">
                <a:solidFill>
                  <a:schemeClr val="bg1">
                    <a:lumMod val="50000"/>
                  </a:schemeClr>
                </a:solidFill>
                <a:latin typeface="SimSun-ExtB" panose="02010609060101010101" pitchFamily="49" charset="-122"/>
                <a:ea typeface="SimSun-ExtB" panose="02010609060101010101" pitchFamily="49" charset="-122"/>
              </a:rPr>
              <a:t>MORE  THEN  TEMPLATE</a:t>
            </a:r>
            <a:endParaRPr lang="en-US" altLang="zh-CN" sz="1100" b="1" dirty="0">
              <a:solidFill>
                <a:schemeClr val="bg1">
                  <a:lumMod val="50000"/>
                </a:schemeClr>
              </a:solidFill>
              <a:latin typeface="SimSun-ExtB" panose="02010609060101010101" pitchFamily="49" charset="-122"/>
              <a:ea typeface="SimSun-ExtB" panose="02010609060101010101" pitchFamily="49" charset="-122"/>
            </a:endParaRPr>
          </a:p>
          <a:p>
            <a:r>
              <a:rPr lang="en-US" altLang="zh-CN" sz="1400" dirty="0">
                <a:solidFill>
                  <a:schemeClr val="bg1">
                    <a:lumMod val="50000"/>
                  </a:schemeClr>
                </a:solidFill>
                <a:latin typeface="SimSun-ExtB" panose="02010609060101010101" pitchFamily="49" charset="-122"/>
                <a:ea typeface="SimSun-ExtB" panose="02010609060101010101" pitchFamily="49" charset="-122"/>
              </a:rPr>
              <a:t>Click here to add  you to the  center</a:t>
            </a:r>
          </a:p>
          <a:p>
            <a:r>
              <a:rPr lang="en-US" altLang="zh-CN" sz="1400" dirty="0">
                <a:solidFill>
                  <a:schemeClr val="bg1">
                    <a:lumMod val="50000"/>
                  </a:schemeClr>
                </a:solidFill>
                <a:latin typeface="SimSun-ExtB" panose="02010609060101010101" pitchFamily="49" charset="-122"/>
                <a:ea typeface="SimSun-ExtB" panose="02010609060101010101" pitchFamily="49" charset="-122"/>
              </a:rPr>
              <a:t>of the  narrative thought</a:t>
            </a:r>
            <a:endParaRPr lang="en-US" altLang="zh-CN" dirty="0">
              <a:solidFill>
                <a:schemeClr val="bg1">
                  <a:lumMod val="50000"/>
                </a:schemeClr>
              </a:solidFill>
              <a:latin typeface="SimSun-ExtB" panose="02010609060101010101" pitchFamily="49" charset="-122"/>
              <a:ea typeface="SimSun-ExtB" panose="02010609060101010101" pitchFamily="49" charset="-122"/>
            </a:endParaRPr>
          </a:p>
        </p:txBody>
      </p:sp>
    </p:spTree>
    <p:extLst>
      <p:ext uri="{BB962C8B-B14F-4D97-AF65-F5344CB8AC3E}">
        <p14:creationId xmlns:p14="http://schemas.microsoft.com/office/powerpoint/2010/main" val="189711550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35" grpId="0"/>
      <p:bldP spid="36"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5B08F6F2-B0D4-4C47-82F4-D4B0A1972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8" name="组合 17">
            <a:extLst>
              <a:ext uri="{FF2B5EF4-FFF2-40B4-BE49-F238E27FC236}">
                <a16:creationId xmlns:a16="http://schemas.microsoft.com/office/drawing/2014/main" id="{D4545BF7-C3D0-4C85-9293-B731222A1504}"/>
              </a:ext>
            </a:extLst>
          </p:cNvPr>
          <p:cNvGrpSpPr/>
          <p:nvPr/>
        </p:nvGrpSpPr>
        <p:grpSpPr>
          <a:xfrm flipH="1">
            <a:off x="6154327" y="1278364"/>
            <a:ext cx="2279535" cy="4401205"/>
            <a:chOff x="3761277" y="875844"/>
            <a:chExt cx="2279535" cy="4401205"/>
          </a:xfrm>
        </p:grpSpPr>
        <p:sp>
          <p:nvSpPr>
            <p:cNvPr id="25" name="矩形 24">
              <a:extLst>
                <a:ext uri="{FF2B5EF4-FFF2-40B4-BE49-F238E27FC236}">
                  <a16:creationId xmlns:a16="http://schemas.microsoft.com/office/drawing/2014/main" id="{DFC70392-2CBC-4227-988C-ADA8F679B533}"/>
                </a:ext>
              </a:extLst>
            </p:cNvPr>
            <p:cNvSpPr>
              <a:spLocks noChangeArrowheads="1"/>
            </p:cNvSpPr>
            <p:nvPr/>
          </p:nvSpPr>
          <p:spPr bwMode="auto">
            <a:xfrm>
              <a:off x="5345487" y="875844"/>
              <a:ext cx="6953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dirty="0">
                  <a:solidFill>
                    <a:schemeClr val="tx2">
                      <a:lumMod val="50000"/>
                    </a:schemeClr>
                  </a:solidFill>
                  <a:latin typeface="华文新魏" panose="02010800040101010101" pitchFamily="2" charset="-122"/>
                  <a:ea typeface="华文新魏" panose="02010800040101010101" pitchFamily="2" charset="-122"/>
                </a:rPr>
                <a:t>傲骨风雪</a:t>
              </a:r>
            </a:p>
          </p:txBody>
        </p:sp>
        <p:sp>
          <p:nvSpPr>
            <p:cNvPr id="26" name="矩形 25">
              <a:extLst>
                <a:ext uri="{FF2B5EF4-FFF2-40B4-BE49-F238E27FC236}">
                  <a16:creationId xmlns:a16="http://schemas.microsoft.com/office/drawing/2014/main" id="{FDA3879A-A207-4392-B7A0-7AA8D5A6182B}"/>
                </a:ext>
              </a:extLst>
            </p:cNvPr>
            <p:cNvSpPr>
              <a:spLocks noChangeArrowheads="1"/>
            </p:cNvSpPr>
            <p:nvPr/>
          </p:nvSpPr>
          <p:spPr bwMode="auto">
            <a:xfrm>
              <a:off x="3761277" y="875844"/>
              <a:ext cx="7175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sz="2800" dirty="0">
                  <a:solidFill>
                    <a:schemeClr val="tx2">
                      <a:lumMod val="50000"/>
                    </a:schemeClr>
                  </a:solidFill>
                  <a:latin typeface="华文新魏" panose="02010800040101010101" pitchFamily="2" charset="-122"/>
                  <a:ea typeface="华文新魏" panose="02010800040101010101" pitchFamily="2" charset="-122"/>
                </a:rPr>
                <a:t>百年沧桑情落梦萦中</a:t>
              </a:r>
              <a:endParaRPr lang="zh-CN" altLang="en-US" sz="2800" dirty="0">
                <a:solidFill>
                  <a:schemeClr val="tx2">
                    <a:lumMod val="50000"/>
                  </a:schemeClr>
                </a:solidFill>
                <a:latin typeface="华文新魏" panose="02010800040101010101" pitchFamily="2" charset="-122"/>
                <a:ea typeface="华文新魏" panose="02010800040101010101" pitchFamily="2" charset="-122"/>
              </a:endParaRPr>
            </a:p>
          </p:txBody>
        </p:sp>
        <p:sp>
          <p:nvSpPr>
            <p:cNvPr id="27" name="矩形 26">
              <a:extLst>
                <a:ext uri="{FF2B5EF4-FFF2-40B4-BE49-F238E27FC236}">
                  <a16:creationId xmlns:a16="http://schemas.microsoft.com/office/drawing/2014/main" id="{DB69BA8F-40DF-4EC3-99E1-9AC9DC359B9E}"/>
                </a:ext>
              </a:extLst>
            </p:cNvPr>
            <p:cNvSpPr>
              <a:spLocks noChangeArrowheads="1"/>
            </p:cNvSpPr>
            <p:nvPr/>
          </p:nvSpPr>
          <p:spPr bwMode="auto">
            <a:xfrm>
              <a:off x="4569276" y="875844"/>
              <a:ext cx="69691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sz="2800" dirty="0">
                  <a:solidFill>
                    <a:schemeClr val="tx2">
                      <a:lumMod val="50000"/>
                    </a:schemeClr>
                  </a:solidFill>
                  <a:latin typeface="华文新魏" panose="02010800040101010101" pitchFamily="2" charset="-122"/>
                  <a:ea typeface="华文新魏" panose="02010800040101010101" pitchFamily="2" charset="-122"/>
                </a:rPr>
                <a:t>倾一世魂</a:t>
              </a:r>
              <a:endParaRPr lang="en-US" altLang="zh-CN" sz="2800" dirty="0">
                <a:solidFill>
                  <a:schemeClr val="tx2">
                    <a:lumMod val="50000"/>
                  </a:schemeClr>
                </a:solidFill>
                <a:latin typeface="华文新魏" panose="02010800040101010101" pitchFamily="2" charset="-122"/>
                <a:ea typeface="华文新魏" panose="02010800040101010101" pitchFamily="2" charset="-122"/>
              </a:endParaRPr>
            </a:p>
            <a:p>
              <a:pPr algn="ctr"/>
              <a:endParaRPr lang="en-US" altLang="zh-CN" sz="2800" dirty="0">
                <a:solidFill>
                  <a:schemeClr val="tx2">
                    <a:lumMod val="50000"/>
                  </a:schemeClr>
                </a:solidFill>
                <a:latin typeface="华文新魏" panose="02010800040101010101" pitchFamily="2" charset="-122"/>
                <a:ea typeface="华文新魏" panose="02010800040101010101" pitchFamily="2" charset="-122"/>
              </a:endParaRPr>
            </a:p>
            <a:p>
              <a:pPr algn="ctr"/>
              <a:r>
                <a:rPr lang="zh-CN" altLang="zh-CN" sz="2800" dirty="0">
                  <a:solidFill>
                    <a:schemeClr val="tx2">
                      <a:lumMod val="50000"/>
                    </a:schemeClr>
                  </a:solidFill>
                  <a:latin typeface="华文新魏" panose="02010800040101010101" pitchFamily="2" charset="-122"/>
                  <a:ea typeface="华文新魏" panose="02010800040101010101" pitchFamily="2" charset="-122"/>
                </a:rPr>
                <a:t>点一滴墨</a:t>
              </a:r>
              <a:endParaRPr lang="zh-CN" altLang="en-US" sz="2800" dirty="0">
                <a:solidFill>
                  <a:schemeClr val="tx2">
                    <a:lumMod val="50000"/>
                  </a:schemeClr>
                </a:solidFill>
                <a:latin typeface="华文新魏" panose="02010800040101010101" pitchFamily="2" charset="-122"/>
                <a:ea typeface="华文新魏" panose="02010800040101010101" pitchFamily="2" charset="-122"/>
              </a:endParaRPr>
            </a:p>
            <a:p>
              <a:pPr algn="ctr"/>
              <a:endParaRPr lang="zh-CN" altLang="en-US" sz="2800" dirty="0">
                <a:solidFill>
                  <a:schemeClr val="tx2">
                    <a:lumMod val="50000"/>
                  </a:schemeClr>
                </a:solidFill>
                <a:latin typeface="华文新魏" panose="02010800040101010101" pitchFamily="2" charset="-122"/>
                <a:ea typeface="华文新魏" panose="02010800040101010101" pitchFamily="2" charset="-122"/>
              </a:endParaRPr>
            </a:p>
          </p:txBody>
        </p:sp>
        <p:cxnSp>
          <p:nvCxnSpPr>
            <p:cNvPr id="28" name="直接连接符 27">
              <a:extLst>
                <a:ext uri="{FF2B5EF4-FFF2-40B4-BE49-F238E27FC236}">
                  <a16:creationId xmlns:a16="http://schemas.microsoft.com/office/drawing/2014/main" id="{D4CAAAD0-1218-41F9-B74B-A04AED6E6667}"/>
                </a:ext>
              </a:extLst>
            </p:cNvPr>
            <p:cNvCxnSpPr/>
            <p:nvPr/>
          </p:nvCxnSpPr>
          <p:spPr>
            <a:xfrm>
              <a:off x="4540778" y="994907"/>
              <a:ext cx="0" cy="37893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09F0EAF5-4ACF-4CF1-ABB2-2C458B4138D5}"/>
                </a:ext>
              </a:extLst>
            </p:cNvPr>
            <p:cNvCxnSpPr/>
            <p:nvPr/>
          </p:nvCxnSpPr>
          <p:spPr>
            <a:xfrm>
              <a:off x="5283536" y="994907"/>
              <a:ext cx="0" cy="37893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4">
            <a:extLst>
              <a:ext uri="{FF2B5EF4-FFF2-40B4-BE49-F238E27FC236}">
                <a16:creationId xmlns:a16="http://schemas.microsoft.com/office/drawing/2014/main" id="{C5F40F0C-E4D0-4EB1-B8D1-1925F59A6738}"/>
              </a:ext>
            </a:extLst>
          </p:cNvPr>
          <p:cNvGrpSpPr>
            <a:grpSpLocks/>
          </p:cNvGrpSpPr>
          <p:nvPr/>
        </p:nvGrpSpPr>
        <p:grpSpPr bwMode="auto">
          <a:xfrm>
            <a:off x="5334480" y="3413033"/>
            <a:ext cx="548446" cy="1907478"/>
            <a:chOff x="0" y="0"/>
            <a:chExt cx="720080" cy="2506945"/>
          </a:xfrm>
        </p:grpSpPr>
        <p:pic>
          <p:nvPicPr>
            <p:cNvPr id="31" name="图片 5" descr="图片22.png">
              <a:extLst>
                <a:ext uri="{FF2B5EF4-FFF2-40B4-BE49-F238E27FC236}">
                  <a16:creationId xmlns:a16="http://schemas.microsoft.com/office/drawing/2014/main" id="{BF87ED1C-941F-4111-94B3-6AE3D6B05C8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10000"/>
                      </a14:imgEffect>
                    </a14:imgLayer>
                  </a14:imgProps>
                </a:ext>
                <a:ext uri="{28A0092B-C50C-407E-A947-70E740481C1C}">
                  <a14:useLocalDpi xmlns:a14="http://schemas.microsoft.com/office/drawing/2010/main" val="0"/>
                </a:ext>
              </a:extLst>
            </a:blip>
            <a:srcRect/>
            <a:stretch>
              <a:fillRect/>
            </a:stretch>
          </p:blipFill>
          <p:spPr bwMode="auto">
            <a:xfrm>
              <a:off x="0" y="0"/>
              <a:ext cx="720080" cy="250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6" descr="图片23.png">
              <a:extLst>
                <a:ext uri="{FF2B5EF4-FFF2-40B4-BE49-F238E27FC236}">
                  <a16:creationId xmlns:a16="http://schemas.microsoft.com/office/drawing/2014/main" id="{B1C3EE36-25C2-4340-A894-03BB3DB33E02}"/>
                </a:ext>
              </a:extLst>
            </p:cNvPr>
            <p:cNvPicPr>
              <a:picLocks noChangeAspect="1" noChangeArrowheads="1"/>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128586" y="216024"/>
              <a:ext cx="44747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7">
              <a:extLst>
                <a:ext uri="{FF2B5EF4-FFF2-40B4-BE49-F238E27FC236}">
                  <a16:creationId xmlns:a16="http://schemas.microsoft.com/office/drawing/2014/main" id="{744C234D-60C6-4EB1-868F-4CA076667476}"/>
                </a:ext>
              </a:extLst>
            </p:cNvPr>
            <p:cNvSpPr txBox="1">
              <a:spLocks noChangeArrowheads="1"/>
            </p:cNvSpPr>
            <p:nvPr/>
          </p:nvSpPr>
          <p:spPr bwMode="auto">
            <a:xfrm>
              <a:off x="48184" y="268470"/>
              <a:ext cx="606141" cy="204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tx2">
                      <a:lumMod val="50000"/>
                    </a:schemeClr>
                  </a:solidFill>
                  <a:latin typeface="华文隶书" panose="02010800040101010101" pitchFamily="2" charset="-122"/>
                  <a:ea typeface="华文隶书" panose="02010800040101010101" pitchFamily="2" charset="-122"/>
                </a:rPr>
                <a:t>古典水墨风格</a:t>
              </a:r>
            </a:p>
          </p:txBody>
        </p:sp>
      </p:grpSp>
      <p:sp>
        <p:nvSpPr>
          <p:cNvPr id="36" name="_14">
            <a:extLst>
              <a:ext uri="{FF2B5EF4-FFF2-40B4-BE49-F238E27FC236}">
                <a16:creationId xmlns:a16="http://schemas.microsoft.com/office/drawing/2014/main" id="{837C0E04-AD1D-4A62-8502-776AA0C785CF}"/>
              </a:ext>
            </a:extLst>
          </p:cNvPr>
          <p:cNvSpPr txBox="1">
            <a:spLocks noChangeArrowheads="1"/>
          </p:cNvSpPr>
          <p:nvPr/>
        </p:nvSpPr>
        <p:spPr bwMode="auto">
          <a:xfrm>
            <a:off x="3836714" y="997106"/>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9600" spc="600" dirty="0">
                <a:solidFill>
                  <a:schemeClr val="tx2">
                    <a:lumMod val="50000"/>
                  </a:schemeClr>
                </a:solidFill>
                <a:latin typeface="叶根友刀锋黑草" panose="02010601030101010101" pitchFamily="2" charset="-122"/>
                <a:ea typeface="叶根友刀锋黑草" panose="02010601030101010101" pitchFamily="2" charset="-122"/>
              </a:rPr>
              <a:t>谢</a:t>
            </a:r>
            <a:endParaRPr lang="zh-CN" sz="9600" spc="600" dirty="0">
              <a:solidFill>
                <a:schemeClr val="tx2">
                  <a:lumMod val="50000"/>
                </a:schemeClr>
              </a:solidFill>
              <a:latin typeface="叶根友刀锋黑草" panose="02010601030101010101" pitchFamily="2" charset="-122"/>
              <a:ea typeface="叶根友刀锋黑草" panose="02010601030101010101" pitchFamily="2" charset="-122"/>
            </a:endParaRPr>
          </a:p>
        </p:txBody>
      </p:sp>
      <p:sp>
        <p:nvSpPr>
          <p:cNvPr id="37" name="_14">
            <a:extLst>
              <a:ext uri="{FF2B5EF4-FFF2-40B4-BE49-F238E27FC236}">
                <a16:creationId xmlns:a16="http://schemas.microsoft.com/office/drawing/2014/main" id="{FE87523B-2913-4A81-931F-14A33B1C43D1}"/>
              </a:ext>
            </a:extLst>
          </p:cNvPr>
          <p:cNvSpPr txBox="1">
            <a:spLocks noChangeArrowheads="1"/>
          </p:cNvSpPr>
          <p:nvPr/>
        </p:nvSpPr>
        <p:spPr bwMode="auto">
          <a:xfrm>
            <a:off x="3746265" y="2536374"/>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9600" spc="600" dirty="0">
                <a:solidFill>
                  <a:srgbClr val="C32027"/>
                </a:solidFill>
                <a:latin typeface="叶根友刀锋黑草" panose="02010601030101010101" pitchFamily="2" charset="-122"/>
                <a:ea typeface="叶根友刀锋黑草" panose="02010601030101010101" pitchFamily="2" charset="-122"/>
              </a:rPr>
              <a:t>谢</a:t>
            </a:r>
            <a:endParaRPr lang="zh-CN" sz="9600" spc="600" dirty="0">
              <a:solidFill>
                <a:srgbClr val="C32027"/>
              </a:solidFill>
              <a:latin typeface="叶根友刀锋黑草" panose="02010601030101010101" pitchFamily="2" charset="-122"/>
              <a:ea typeface="叶根友刀锋黑草" panose="02010601030101010101" pitchFamily="2" charset="-122"/>
            </a:endParaRPr>
          </a:p>
        </p:txBody>
      </p:sp>
      <p:pic>
        <p:nvPicPr>
          <p:cNvPr id="39" name="图片 5">
            <a:extLst>
              <a:ext uri="{FF2B5EF4-FFF2-40B4-BE49-F238E27FC236}">
                <a16:creationId xmlns:a16="http://schemas.microsoft.com/office/drawing/2014/main" id="{E2C982AE-070A-4BEE-9778-E73DE5538129}"/>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0847" y="2379284"/>
            <a:ext cx="1754456" cy="131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750"/>
                                            <p:tgtEl>
                                              <p:spTgt spid="18"/>
                                            </p:tgtEl>
                                          </p:cBhvr>
                                        </p:animEffect>
                                      </p:childTnLst>
                                    </p:cTn>
                                  </p:par>
                                </p:childTnLst>
                              </p:cTn>
                            </p:par>
                            <p:par>
                              <p:cTn id="12" fill="hold">
                                <p:stCondLst>
                                  <p:cond delay="1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 by="(-#ppt_w*2)" calcmode="lin" valueType="num">
                                          <p:cBhvr rctx="PPT">
                                            <p:cTn id="15" dur="500" autoRev="1" fill="hold">
                                              <p:stCondLst>
                                                <p:cond delay="0"/>
                                              </p:stCondLst>
                                            </p:cTn>
                                            <p:tgtEl>
                                              <p:spTgt spid="36"/>
                                            </p:tgtEl>
                                            <p:attrNameLst>
                                              <p:attrName>ppt_w</p:attrName>
                                            </p:attrNameLst>
                                          </p:cBhvr>
                                        </p:anim>
                                        <p:anim by="(#ppt_w*0.50)" calcmode="lin" valueType="num">
                                          <p:cBhvr>
                                            <p:cTn id="16" dur="500" decel="50000" autoRev="1" fill="hold">
                                              <p:stCondLst>
                                                <p:cond delay="0"/>
                                              </p:stCondLst>
                                            </p:cTn>
                                            <p:tgtEl>
                                              <p:spTgt spid="36"/>
                                            </p:tgtEl>
                                            <p:attrNameLst>
                                              <p:attrName>ppt_x</p:attrName>
                                            </p:attrNameLst>
                                          </p:cBhvr>
                                        </p:anim>
                                        <p:anim from="(-#ppt_h/2)" to="(#ppt_y)" calcmode="lin" valueType="num">
                                          <p:cBhvr>
                                            <p:cTn id="17" dur="1000" fill="hold">
                                              <p:stCondLst>
                                                <p:cond delay="0"/>
                                              </p:stCondLst>
                                            </p:cTn>
                                            <p:tgtEl>
                                              <p:spTgt spid="36"/>
                                            </p:tgtEl>
                                            <p:attrNameLst>
                                              <p:attrName>ppt_y</p:attrName>
                                            </p:attrNameLst>
                                          </p:cBhvr>
                                        </p:anim>
                                        <p:animRot by="21600000">
                                          <p:cBhvr>
                                            <p:cTn id="18" dur="1000" fill="hold">
                                              <p:stCondLst>
                                                <p:cond delay="0"/>
                                              </p:stCondLst>
                                            </p:cTn>
                                            <p:tgtEl>
                                              <p:spTgt spid="36"/>
                                            </p:tgtEl>
                                            <p:attrNameLst>
                                              <p:attrName>r</p:attrName>
                                            </p:attrNameLst>
                                          </p:cBhvr>
                                        </p:animRot>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37"/>
                                            </p:tgtEl>
                                            <p:attrNameLst>
                                              <p:attrName>style.visibility</p:attrName>
                                            </p:attrNameLst>
                                          </p:cBhvr>
                                          <p:to>
                                            <p:strVal val="visible"/>
                                          </p:to>
                                        </p:set>
                                        <p:anim by="(-#ppt_w*2)" calcmode="lin" valueType="num">
                                          <p:cBhvr rctx="PPT">
                                            <p:cTn id="22" dur="500" autoRev="1" fill="hold">
                                              <p:stCondLst>
                                                <p:cond delay="0"/>
                                              </p:stCondLst>
                                            </p:cTn>
                                            <p:tgtEl>
                                              <p:spTgt spid="37"/>
                                            </p:tgtEl>
                                            <p:attrNameLst>
                                              <p:attrName>ppt_w</p:attrName>
                                            </p:attrNameLst>
                                          </p:cBhvr>
                                        </p:anim>
                                        <p:anim by="(#ppt_w*0.50)" calcmode="lin" valueType="num">
                                          <p:cBhvr>
                                            <p:cTn id="23" dur="500" decel="50000" autoRev="1" fill="hold">
                                              <p:stCondLst>
                                                <p:cond delay="0"/>
                                              </p:stCondLst>
                                            </p:cTn>
                                            <p:tgtEl>
                                              <p:spTgt spid="37"/>
                                            </p:tgtEl>
                                            <p:attrNameLst>
                                              <p:attrName>ppt_x</p:attrName>
                                            </p:attrNameLst>
                                          </p:cBhvr>
                                        </p:anim>
                                        <p:anim from="(-#ppt_h/2)" to="(#ppt_y)" calcmode="lin" valueType="num">
                                          <p:cBhvr>
                                            <p:cTn id="24" dur="1000" fill="hold">
                                              <p:stCondLst>
                                                <p:cond delay="0"/>
                                              </p:stCondLst>
                                            </p:cTn>
                                            <p:tgtEl>
                                              <p:spTgt spid="37"/>
                                            </p:tgtEl>
                                            <p:attrNameLst>
                                              <p:attrName>ppt_y</p:attrName>
                                            </p:attrNameLst>
                                          </p:cBhvr>
                                        </p:anim>
                                        <p:animRot by="21600000">
                                          <p:cBhvr>
                                            <p:cTn id="25" dur="1000" fill="hold">
                                              <p:stCondLst>
                                                <p:cond delay="0"/>
                                              </p:stCondLst>
                                            </p:cTn>
                                            <p:tgtEl>
                                              <p:spTgt spid="37"/>
                                            </p:tgtEl>
                                            <p:attrNameLst>
                                              <p:attrName>r</p:attrName>
                                            </p:attrNameLst>
                                          </p:cBhvr>
                                        </p:animRot>
                                      </p:childTnLst>
                                    </p:cTn>
                                  </p:par>
                                </p:childTnLst>
                              </p:cTn>
                            </p:par>
                            <p:par>
                              <p:cTn id="26" fill="hold">
                                <p:stCondLst>
                                  <p:cond delay="3500"/>
                                </p:stCondLst>
                                <p:childTnLst>
                                  <p:par>
                                    <p:cTn id="27" presetID="2" presetClass="entr" presetSubtype="4" fill="hold" nodeType="afterEffect" p14:presetBounceEnd="50000">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14:bounceEnd="50000">
                                          <p:cBhvr additive="base">
                                            <p:cTn id="29" dur="5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3" fill="hold" nodeType="withEffect">
                                      <p:stCondLst>
                                        <p:cond delay="50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1+#ppt_w/2"/>
                                              </p:val>
                                            </p:tav>
                                            <p:tav tm="100000">
                                              <p:val>
                                                <p:strVal val="#ppt_x"/>
                                              </p:val>
                                            </p:tav>
                                          </p:tavLst>
                                        </p:anim>
                                        <p:anim calcmode="lin" valueType="num">
                                          <p:cBhvr additive="base">
                                            <p:cTn id="34"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750"/>
                                            <p:tgtEl>
                                              <p:spTgt spid="18"/>
                                            </p:tgtEl>
                                          </p:cBhvr>
                                        </p:animEffect>
                                      </p:childTnLst>
                                    </p:cTn>
                                  </p:par>
                                </p:childTnLst>
                              </p:cTn>
                            </p:par>
                            <p:par>
                              <p:cTn id="12" fill="hold">
                                <p:stCondLst>
                                  <p:cond delay="1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 by="(-#ppt_w*2)" calcmode="lin" valueType="num">
                                          <p:cBhvr rctx="PPT">
                                            <p:cTn id="15" dur="500" autoRev="1" fill="hold">
                                              <p:stCondLst>
                                                <p:cond delay="0"/>
                                              </p:stCondLst>
                                            </p:cTn>
                                            <p:tgtEl>
                                              <p:spTgt spid="36"/>
                                            </p:tgtEl>
                                            <p:attrNameLst>
                                              <p:attrName>ppt_w</p:attrName>
                                            </p:attrNameLst>
                                          </p:cBhvr>
                                        </p:anim>
                                        <p:anim by="(#ppt_w*0.50)" calcmode="lin" valueType="num">
                                          <p:cBhvr>
                                            <p:cTn id="16" dur="500" decel="50000" autoRev="1" fill="hold">
                                              <p:stCondLst>
                                                <p:cond delay="0"/>
                                              </p:stCondLst>
                                            </p:cTn>
                                            <p:tgtEl>
                                              <p:spTgt spid="36"/>
                                            </p:tgtEl>
                                            <p:attrNameLst>
                                              <p:attrName>ppt_x</p:attrName>
                                            </p:attrNameLst>
                                          </p:cBhvr>
                                        </p:anim>
                                        <p:anim from="(-#ppt_h/2)" to="(#ppt_y)" calcmode="lin" valueType="num">
                                          <p:cBhvr>
                                            <p:cTn id="17" dur="1000" fill="hold">
                                              <p:stCondLst>
                                                <p:cond delay="0"/>
                                              </p:stCondLst>
                                            </p:cTn>
                                            <p:tgtEl>
                                              <p:spTgt spid="36"/>
                                            </p:tgtEl>
                                            <p:attrNameLst>
                                              <p:attrName>ppt_y</p:attrName>
                                            </p:attrNameLst>
                                          </p:cBhvr>
                                        </p:anim>
                                        <p:animRot by="21600000">
                                          <p:cBhvr>
                                            <p:cTn id="18" dur="1000" fill="hold">
                                              <p:stCondLst>
                                                <p:cond delay="0"/>
                                              </p:stCondLst>
                                            </p:cTn>
                                            <p:tgtEl>
                                              <p:spTgt spid="36"/>
                                            </p:tgtEl>
                                            <p:attrNameLst>
                                              <p:attrName>r</p:attrName>
                                            </p:attrNameLst>
                                          </p:cBhvr>
                                        </p:animRot>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37"/>
                                            </p:tgtEl>
                                            <p:attrNameLst>
                                              <p:attrName>style.visibility</p:attrName>
                                            </p:attrNameLst>
                                          </p:cBhvr>
                                          <p:to>
                                            <p:strVal val="visible"/>
                                          </p:to>
                                        </p:set>
                                        <p:anim by="(-#ppt_w*2)" calcmode="lin" valueType="num">
                                          <p:cBhvr rctx="PPT">
                                            <p:cTn id="22" dur="500" autoRev="1" fill="hold">
                                              <p:stCondLst>
                                                <p:cond delay="0"/>
                                              </p:stCondLst>
                                            </p:cTn>
                                            <p:tgtEl>
                                              <p:spTgt spid="37"/>
                                            </p:tgtEl>
                                            <p:attrNameLst>
                                              <p:attrName>ppt_w</p:attrName>
                                            </p:attrNameLst>
                                          </p:cBhvr>
                                        </p:anim>
                                        <p:anim by="(#ppt_w*0.50)" calcmode="lin" valueType="num">
                                          <p:cBhvr>
                                            <p:cTn id="23" dur="500" decel="50000" autoRev="1" fill="hold">
                                              <p:stCondLst>
                                                <p:cond delay="0"/>
                                              </p:stCondLst>
                                            </p:cTn>
                                            <p:tgtEl>
                                              <p:spTgt spid="37"/>
                                            </p:tgtEl>
                                            <p:attrNameLst>
                                              <p:attrName>ppt_x</p:attrName>
                                            </p:attrNameLst>
                                          </p:cBhvr>
                                        </p:anim>
                                        <p:anim from="(-#ppt_h/2)" to="(#ppt_y)" calcmode="lin" valueType="num">
                                          <p:cBhvr>
                                            <p:cTn id="24" dur="1000" fill="hold">
                                              <p:stCondLst>
                                                <p:cond delay="0"/>
                                              </p:stCondLst>
                                            </p:cTn>
                                            <p:tgtEl>
                                              <p:spTgt spid="37"/>
                                            </p:tgtEl>
                                            <p:attrNameLst>
                                              <p:attrName>ppt_y</p:attrName>
                                            </p:attrNameLst>
                                          </p:cBhvr>
                                        </p:anim>
                                        <p:animRot by="21600000">
                                          <p:cBhvr>
                                            <p:cTn id="25" dur="1000" fill="hold">
                                              <p:stCondLst>
                                                <p:cond delay="0"/>
                                              </p:stCondLst>
                                            </p:cTn>
                                            <p:tgtEl>
                                              <p:spTgt spid="37"/>
                                            </p:tgtEl>
                                            <p:attrNameLst>
                                              <p:attrName>r</p:attrName>
                                            </p:attrNameLst>
                                          </p:cBhvr>
                                        </p:animRot>
                                      </p:child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3" fill="hold" nodeType="withEffect">
                                      <p:stCondLst>
                                        <p:cond delay="50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1+#ppt_w/2"/>
                                              </p:val>
                                            </p:tav>
                                            <p:tav tm="100000">
                                              <p:val>
                                                <p:strVal val="#ppt_x"/>
                                              </p:val>
                                            </p:tav>
                                          </p:tavLst>
                                        </p:anim>
                                        <p:anim calcmode="lin" valueType="num">
                                          <p:cBhvr additive="base">
                                            <p:cTn id="34"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2DB0F687-A6E4-44DF-A29A-4B964A1A4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2" name="圆角矩形 31">
            <a:extLst>
              <a:ext uri="{FF2B5EF4-FFF2-40B4-BE49-F238E27FC236}">
                <a16:creationId xmlns:a16="http://schemas.microsoft.com/office/drawing/2014/main" id="{33694434-1C4D-44E8-BBB3-CE8A5822E749}"/>
              </a:ext>
            </a:extLst>
          </p:cNvPr>
          <p:cNvSpPr/>
          <p:nvPr/>
        </p:nvSpPr>
        <p:spPr>
          <a:xfrm>
            <a:off x="7125990" y="1875820"/>
            <a:ext cx="660400" cy="3206750"/>
          </a:xfrm>
          <a:prstGeom prst="roundRect">
            <a:avLst/>
          </a:prstGeom>
          <a:solidFill>
            <a:srgbClr val="C32027"/>
          </a:solidFill>
          <a:ln>
            <a:solidFill>
              <a:srgbClr val="C320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2">
                  <a:lumMod val="50000"/>
                </a:schemeClr>
              </a:solidFill>
              <a:latin typeface="华文细黑" panose="02010600040101010101" pitchFamily="2" charset="-122"/>
              <a:ea typeface="华文细黑" panose="02010600040101010101" pitchFamily="2" charset="-122"/>
            </a:endParaRPr>
          </a:p>
        </p:txBody>
      </p:sp>
      <p:sp>
        <p:nvSpPr>
          <p:cNvPr id="33" name="文本框 4">
            <a:extLst>
              <a:ext uri="{FF2B5EF4-FFF2-40B4-BE49-F238E27FC236}">
                <a16:creationId xmlns:a16="http://schemas.microsoft.com/office/drawing/2014/main" id="{CDB89401-BF96-4E31-A52B-144E82D63BDE}"/>
              </a:ext>
            </a:extLst>
          </p:cNvPr>
          <p:cNvSpPr txBox="1">
            <a:spLocks noChangeArrowheads="1"/>
          </p:cNvSpPr>
          <p:nvPr/>
        </p:nvSpPr>
        <p:spPr bwMode="auto">
          <a:xfrm>
            <a:off x="7206642" y="2113945"/>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chemeClr val="bg1"/>
                </a:solidFill>
                <a:latin typeface="华文细黑" panose="02010600040101010101" pitchFamily="2" charset="-122"/>
                <a:ea typeface="华文细黑" panose="02010600040101010101" pitchFamily="2" charset="-122"/>
              </a:rPr>
              <a:t>壹  加入你的文字</a:t>
            </a:r>
          </a:p>
        </p:txBody>
      </p:sp>
      <p:sp>
        <p:nvSpPr>
          <p:cNvPr id="34" name="圆角矩形 35">
            <a:extLst>
              <a:ext uri="{FF2B5EF4-FFF2-40B4-BE49-F238E27FC236}">
                <a16:creationId xmlns:a16="http://schemas.microsoft.com/office/drawing/2014/main" id="{670365EA-4C33-4F27-9854-7F5A3E10F240}"/>
              </a:ext>
            </a:extLst>
          </p:cNvPr>
          <p:cNvSpPr/>
          <p:nvPr/>
        </p:nvSpPr>
        <p:spPr>
          <a:xfrm>
            <a:off x="6159203" y="1875820"/>
            <a:ext cx="660400" cy="320675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5" name="文本框 145">
            <a:extLst>
              <a:ext uri="{FF2B5EF4-FFF2-40B4-BE49-F238E27FC236}">
                <a16:creationId xmlns:a16="http://schemas.microsoft.com/office/drawing/2014/main" id="{5F2D1808-2839-40DD-A361-7A7521133659}"/>
              </a:ext>
            </a:extLst>
          </p:cNvPr>
          <p:cNvSpPr txBox="1">
            <a:spLocks noChangeArrowheads="1"/>
          </p:cNvSpPr>
          <p:nvPr/>
        </p:nvSpPr>
        <p:spPr bwMode="auto">
          <a:xfrm>
            <a:off x="5932071" y="2113945"/>
            <a:ext cx="800219"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chemeClr val="tx2">
                    <a:lumMod val="50000"/>
                  </a:schemeClr>
                </a:solidFill>
                <a:latin typeface="华文细黑" panose="02010600040101010101" pitchFamily="2" charset="-122"/>
                <a:ea typeface="华文细黑" panose="02010600040101010101" pitchFamily="2" charset="-122"/>
              </a:rPr>
              <a:t>贰  加入你的文字</a:t>
            </a:r>
          </a:p>
          <a:p>
            <a:endParaRPr lang="zh-CN" altLang="en-US" sz="2000" dirty="0">
              <a:solidFill>
                <a:schemeClr val="tx2">
                  <a:lumMod val="50000"/>
                </a:schemeClr>
              </a:solidFill>
              <a:latin typeface="华文细黑" panose="02010600040101010101" pitchFamily="2" charset="-122"/>
              <a:ea typeface="华文细黑" panose="02010600040101010101" pitchFamily="2" charset="-122"/>
            </a:endParaRPr>
          </a:p>
        </p:txBody>
      </p:sp>
      <p:sp>
        <p:nvSpPr>
          <p:cNvPr id="36" name="圆角矩形 37">
            <a:extLst>
              <a:ext uri="{FF2B5EF4-FFF2-40B4-BE49-F238E27FC236}">
                <a16:creationId xmlns:a16="http://schemas.microsoft.com/office/drawing/2014/main" id="{260DDAC2-0E2B-46F4-B01E-3EA255192106}"/>
              </a:ext>
            </a:extLst>
          </p:cNvPr>
          <p:cNvSpPr/>
          <p:nvPr/>
        </p:nvSpPr>
        <p:spPr>
          <a:xfrm>
            <a:off x="5206703" y="1875820"/>
            <a:ext cx="660400" cy="3206750"/>
          </a:xfrm>
          <a:prstGeom prst="roundRect">
            <a:avLst/>
          </a:prstGeom>
          <a:noFill/>
          <a:ln>
            <a:solidFill>
              <a:srgbClr val="C320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7" name="文本框 148">
            <a:extLst>
              <a:ext uri="{FF2B5EF4-FFF2-40B4-BE49-F238E27FC236}">
                <a16:creationId xmlns:a16="http://schemas.microsoft.com/office/drawing/2014/main" id="{DC2594F5-FDF3-4B1F-B6B3-CFFCD734B38D}"/>
              </a:ext>
            </a:extLst>
          </p:cNvPr>
          <p:cNvSpPr txBox="1">
            <a:spLocks noChangeArrowheads="1"/>
          </p:cNvSpPr>
          <p:nvPr/>
        </p:nvSpPr>
        <p:spPr bwMode="auto">
          <a:xfrm>
            <a:off x="4977984" y="2113945"/>
            <a:ext cx="800219"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rgbClr val="C32027"/>
                </a:solidFill>
                <a:latin typeface="华文细黑" panose="02010600040101010101" pitchFamily="2" charset="-122"/>
                <a:ea typeface="华文细黑" panose="02010600040101010101" pitchFamily="2" charset="-122"/>
              </a:rPr>
              <a:t>叁  加入你的文字</a:t>
            </a:r>
          </a:p>
          <a:p>
            <a:r>
              <a:rPr lang="en-US" altLang="zh-CN" sz="2000" dirty="0">
                <a:solidFill>
                  <a:srgbClr val="C32027"/>
                </a:solidFill>
                <a:latin typeface="华文细黑" panose="02010600040101010101" pitchFamily="2" charset="-122"/>
                <a:ea typeface="华文细黑" panose="02010600040101010101" pitchFamily="2" charset="-122"/>
              </a:rPr>
              <a:t> </a:t>
            </a:r>
            <a:endParaRPr lang="zh-CN" altLang="en-US" sz="2000" dirty="0">
              <a:solidFill>
                <a:srgbClr val="C32027"/>
              </a:solidFill>
              <a:latin typeface="华文细黑" panose="02010600040101010101" pitchFamily="2" charset="-122"/>
              <a:ea typeface="华文细黑" panose="02010600040101010101" pitchFamily="2" charset="-122"/>
            </a:endParaRPr>
          </a:p>
        </p:txBody>
      </p:sp>
      <p:sp>
        <p:nvSpPr>
          <p:cNvPr id="38" name="圆角矩形 39">
            <a:extLst>
              <a:ext uri="{FF2B5EF4-FFF2-40B4-BE49-F238E27FC236}">
                <a16:creationId xmlns:a16="http://schemas.microsoft.com/office/drawing/2014/main" id="{29C6FC06-17EF-45A4-8260-76A7DF95E87B}"/>
              </a:ext>
            </a:extLst>
          </p:cNvPr>
          <p:cNvSpPr/>
          <p:nvPr/>
        </p:nvSpPr>
        <p:spPr>
          <a:xfrm>
            <a:off x="4249440" y="1875820"/>
            <a:ext cx="658813" cy="320675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9" name="文本框 151">
            <a:extLst>
              <a:ext uri="{FF2B5EF4-FFF2-40B4-BE49-F238E27FC236}">
                <a16:creationId xmlns:a16="http://schemas.microsoft.com/office/drawing/2014/main" id="{366AC106-2CBB-4D2D-9D53-06B8464ED2E6}"/>
              </a:ext>
            </a:extLst>
          </p:cNvPr>
          <p:cNvSpPr txBox="1">
            <a:spLocks noChangeArrowheads="1"/>
          </p:cNvSpPr>
          <p:nvPr/>
        </p:nvSpPr>
        <p:spPr bwMode="auto">
          <a:xfrm>
            <a:off x="4328505" y="2113945"/>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chemeClr val="tx2">
                    <a:lumMod val="50000"/>
                  </a:schemeClr>
                </a:solidFill>
                <a:latin typeface="华文细黑" panose="02010600040101010101" pitchFamily="2" charset="-122"/>
                <a:ea typeface="华文细黑" panose="02010600040101010101" pitchFamily="2" charset="-122"/>
              </a:rPr>
              <a:t>肆  加入你的文字</a:t>
            </a:r>
          </a:p>
        </p:txBody>
      </p:sp>
      <p:sp>
        <p:nvSpPr>
          <p:cNvPr id="40" name="_14">
            <a:extLst>
              <a:ext uri="{FF2B5EF4-FFF2-40B4-BE49-F238E27FC236}">
                <a16:creationId xmlns:a16="http://schemas.microsoft.com/office/drawing/2014/main" id="{A0B782C5-8C95-4716-9C44-39F3D09D0AF3}"/>
              </a:ext>
            </a:extLst>
          </p:cNvPr>
          <p:cNvSpPr txBox="1">
            <a:spLocks noChangeArrowheads="1"/>
          </p:cNvSpPr>
          <p:nvPr/>
        </p:nvSpPr>
        <p:spPr bwMode="auto">
          <a:xfrm>
            <a:off x="7841809" y="2188347"/>
            <a:ext cx="2598224" cy="847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500" spc="600" dirty="0">
                <a:solidFill>
                  <a:schemeClr val="bg2">
                    <a:lumMod val="10000"/>
                  </a:schemeClr>
                </a:solidFill>
                <a:latin typeface="叶根友刀锋黑草" panose="02010601030101010101" pitchFamily="2" charset="-122"/>
                <a:ea typeface="叶根友刀锋黑草" panose="02010601030101010101" pitchFamily="2" charset="-122"/>
              </a:rPr>
              <a:t>目录</a:t>
            </a:r>
            <a:endParaRPr lang="en-US" altLang="zh-CN" sz="4500" spc="600" dirty="0">
              <a:solidFill>
                <a:schemeClr val="bg2">
                  <a:lumMod val="10000"/>
                </a:schemeClr>
              </a:solidFill>
              <a:latin typeface="叶根友刀锋黑草" panose="02010601030101010101" pitchFamily="2" charset="-122"/>
              <a:ea typeface="叶根友刀锋黑草" panose="02010601030101010101" pitchFamily="2" charset="-122"/>
            </a:endParaRPr>
          </a:p>
          <a:p>
            <a:pPr algn="ctr"/>
            <a:r>
              <a:rPr lang="en-US" altLang="zh-CN" sz="2200" dirty="0">
                <a:solidFill>
                  <a:schemeClr val="bg2">
                    <a:lumMod val="10000"/>
                  </a:schemeClr>
                </a:solidFill>
                <a:latin typeface="微软雅黑" panose="020B0503020204020204" pitchFamily="34" charset="-122"/>
                <a:ea typeface="微软雅黑" panose="020B0503020204020204" pitchFamily="34" charset="-122"/>
              </a:rPr>
              <a:t>DIRECTORY</a:t>
            </a:r>
          </a:p>
        </p:txBody>
      </p:sp>
      <p:pic>
        <p:nvPicPr>
          <p:cNvPr id="41" name="图片 5">
            <a:extLst>
              <a:ext uri="{FF2B5EF4-FFF2-40B4-BE49-F238E27FC236}">
                <a16:creationId xmlns:a16="http://schemas.microsoft.com/office/drawing/2014/main" id="{9B3D2513-C4B3-4CC5-B589-A475E945AE20}"/>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847" y="2379284"/>
            <a:ext cx="1754456" cy="131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40"/>
                                        </p:tgtEl>
                                        <p:attrNameLst>
                                          <p:attrName>style.visibility</p:attrName>
                                        </p:attrNameLst>
                                      </p:cBhvr>
                                      <p:to>
                                        <p:strVal val="visible"/>
                                      </p:to>
                                    </p:set>
                                    <p:anim by="(-#ppt_w*2)" calcmode="lin" valueType="num">
                                      <p:cBhvr rctx="PPT">
                                        <p:cTn id="10" dur="500" autoRev="1" fill="hold">
                                          <p:stCondLst>
                                            <p:cond delay="0"/>
                                          </p:stCondLst>
                                        </p:cTn>
                                        <p:tgtEl>
                                          <p:spTgt spid="40"/>
                                        </p:tgtEl>
                                        <p:attrNameLst>
                                          <p:attrName>ppt_w</p:attrName>
                                        </p:attrNameLst>
                                      </p:cBhvr>
                                    </p:anim>
                                    <p:anim by="(#ppt_w*0.50)" calcmode="lin" valueType="num">
                                      <p:cBhvr>
                                        <p:cTn id="11" dur="500" decel="50000" autoRev="1" fill="hold">
                                          <p:stCondLst>
                                            <p:cond delay="0"/>
                                          </p:stCondLst>
                                        </p:cTn>
                                        <p:tgtEl>
                                          <p:spTgt spid="40"/>
                                        </p:tgtEl>
                                        <p:attrNameLst>
                                          <p:attrName>ppt_x</p:attrName>
                                        </p:attrNameLst>
                                      </p:cBhvr>
                                    </p:anim>
                                    <p:anim from="(-#ppt_h/2)" to="(#ppt_y)" calcmode="lin" valueType="num">
                                      <p:cBhvr>
                                        <p:cTn id="12" dur="1000" fill="hold">
                                          <p:stCondLst>
                                            <p:cond delay="0"/>
                                          </p:stCondLst>
                                        </p:cTn>
                                        <p:tgtEl>
                                          <p:spTgt spid="40"/>
                                        </p:tgtEl>
                                        <p:attrNameLst>
                                          <p:attrName>ppt_y</p:attrName>
                                        </p:attrNameLst>
                                      </p:cBhvr>
                                    </p:anim>
                                    <p:animRot by="21600000">
                                      <p:cBhvr>
                                        <p:cTn id="13" dur="1000" fill="hold">
                                          <p:stCondLst>
                                            <p:cond delay="0"/>
                                          </p:stCondLst>
                                        </p:cTn>
                                        <p:tgtEl>
                                          <p:spTgt spid="40"/>
                                        </p:tgtEl>
                                        <p:attrNameLst>
                                          <p:attrName>r</p:attrName>
                                        </p:attrNameLst>
                                      </p:cBhvr>
                                    </p:animRo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nodePh="1">
                                  <p:stCondLst>
                                    <p:cond delay="0"/>
                                  </p:stCondLst>
                                  <p:endCondLst>
                                    <p:cond evt="begin" delay="0">
                                      <p:tn val="23"/>
                                    </p:cond>
                                  </p:end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nodePh="1">
                                  <p:stCondLst>
                                    <p:cond delay="0"/>
                                  </p:stCondLst>
                                  <p:endCondLst>
                                    <p:cond evt="begin" delay="0">
                                      <p:tn val="31"/>
                                    </p:cond>
                                  </p:end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nodePh="1">
                                  <p:stCondLst>
                                    <p:cond delay="0"/>
                                  </p:stCondLst>
                                  <p:endCondLst>
                                    <p:cond evt="begin" delay="0">
                                      <p:tn val="39"/>
                                    </p:cond>
                                  </p:end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53" presetClass="entr" presetSubtype="16" fill="hold" grpId="1"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750" fill="hold"/>
                                        <p:tgtEl>
                                          <p:spTgt spid="32"/>
                                        </p:tgtEl>
                                        <p:attrNameLst>
                                          <p:attrName>ppt_w</p:attrName>
                                        </p:attrNameLst>
                                      </p:cBhvr>
                                      <p:tavLst>
                                        <p:tav tm="0">
                                          <p:val>
                                            <p:fltVal val="0"/>
                                          </p:val>
                                        </p:tav>
                                        <p:tav tm="100000">
                                          <p:val>
                                            <p:strVal val="#ppt_w"/>
                                          </p:val>
                                        </p:tav>
                                      </p:tavLst>
                                    </p:anim>
                                    <p:anim calcmode="lin" valueType="num">
                                      <p:cBhvr>
                                        <p:cTn id="51" dur="750" fill="hold"/>
                                        <p:tgtEl>
                                          <p:spTgt spid="32"/>
                                        </p:tgtEl>
                                        <p:attrNameLst>
                                          <p:attrName>ppt_h</p:attrName>
                                        </p:attrNameLst>
                                      </p:cBhvr>
                                      <p:tavLst>
                                        <p:tav tm="0">
                                          <p:val>
                                            <p:fltVal val="0"/>
                                          </p:val>
                                        </p:tav>
                                        <p:tav tm="100000">
                                          <p:val>
                                            <p:strVal val="#ppt_h"/>
                                          </p:val>
                                        </p:tav>
                                      </p:tavLst>
                                    </p:anim>
                                    <p:animEffect transition="in" filter="fade">
                                      <p:cBhvr>
                                        <p:cTn id="52" dur="750"/>
                                        <p:tgtEl>
                                          <p:spTgt spid="32"/>
                                        </p:tgtEl>
                                      </p:cBhvr>
                                    </p:animEffect>
                                  </p:childTnLst>
                                </p:cTn>
                              </p:par>
                              <p:par>
                                <p:cTn id="53" presetID="2" presetClass="entr" presetSubtype="3" fill="hold" nodeType="withEffect">
                                  <p:stCondLst>
                                    <p:cond delay="5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p:bldP spid="34" grpId="0" animBg="1"/>
      <p:bldP spid="35" grpId="0"/>
      <p:bldP spid="36" grpId="0" animBg="1"/>
      <p:bldP spid="37" grpId="0"/>
      <p:bldP spid="38" grpId="0" animBg="1"/>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sp>
        <p:nvSpPr>
          <p:cNvPr id="5" name="矩形 16">
            <a:extLst>
              <a:ext uri="{FF2B5EF4-FFF2-40B4-BE49-F238E27FC236}">
                <a16:creationId xmlns:a16="http://schemas.microsoft.com/office/drawing/2014/main" id="{BD76A585-675F-401D-B2CC-BFD9EE485B91}"/>
              </a:ext>
            </a:extLst>
          </p:cNvPr>
          <p:cNvSpPr>
            <a:spLocks noChangeArrowheads="1"/>
          </p:cNvSpPr>
          <p:nvPr/>
        </p:nvSpPr>
        <p:spPr bwMode="auto">
          <a:xfrm>
            <a:off x="1604963" y="1895517"/>
            <a:ext cx="3021012" cy="1956448"/>
          </a:xfrm>
          <a:prstGeom prst="rect">
            <a:avLst/>
          </a:prstGeom>
          <a:solidFill>
            <a:schemeClr val="tx2">
              <a:lumMod val="50000"/>
            </a:schemeClr>
          </a:solidFill>
          <a:ln w="38100">
            <a:noFill/>
            <a:miter lim="800000"/>
            <a:headEnd/>
            <a:tailEnd/>
          </a:ln>
          <a:extLst/>
        </p:spPr>
        <p:txBody>
          <a:bodyPr anchor="ctr"/>
          <a:lstStyle/>
          <a:p>
            <a:pPr algn="ctr">
              <a:buFont typeface="Arial" charset="0"/>
              <a:buNone/>
            </a:pPr>
            <a:endParaRPr lang="zh-CN" altLang="en-US" sz="2000">
              <a:solidFill>
                <a:schemeClr val="bg1">
                  <a:lumMod val="50000"/>
                </a:schemeClr>
              </a:solidFill>
            </a:endParaRPr>
          </a:p>
        </p:txBody>
      </p:sp>
      <p:sp>
        <p:nvSpPr>
          <p:cNvPr id="8" name="矩形 9">
            <a:extLst>
              <a:ext uri="{FF2B5EF4-FFF2-40B4-BE49-F238E27FC236}">
                <a16:creationId xmlns:a16="http://schemas.microsoft.com/office/drawing/2014/main" id="{0FEAA3A0-1F15-4C2A-B669-29583D4CA053}"/>
              </a:ext>
            </a:extLst>
          </p:cNvPr>
          <p:cNvSpPr>
            <a:spLocks noChangeArrowheads="1"/>
          </p:cNvSpPr>
          <p:nvPr/>
        </p:nvSpPr>
        <p:spPr bwMode="auto">
          <a:xfrm>
            <a:off x="1906585" y="4224516"/>
            <a:ext cx="9689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点击输入文本内容点击输入文本内容点击输入文本内容点击输入文本内容点击输入文本内容点击输入文本内容点击输入文本内容点击输入文本内容！</a:t>
            </a:r>
            <a:endParaRPr lang="en-US" sz="1600" dirty="0">
              <a:solidFill>
                <a:schemeClr val="bg1">
                  <a:lumMod val="50000"/>
                </a:schemeClr>
              </a:solidFill>
              <a:latin typeface="微软雅黑" pitchFamily="34" charset="-122"/>
              <a:ea typeface="微软雅黑" pitchFamily="34" charset="-122"/>
            </a:endParaRPr>
          </a:p>
        </p:txBody>
      </p:sp>
      <p:sp>
        <p:nvSpPr>
          <p:cNvPr id="9" name="文本框 13">
            <a:extLst>
              <a:ext uri="{FF2B5EF4-FFF2-40B4-BE49-F238E27FC236}">
                <a16:creationId xmlns:a16="http://schemas.microsoft.com/office/drawing/2014/main" id="{E43ABAD0-0CAB-4728-ABCE-C1FBE500367D}"/>
              </a:ext>
            </a:extLst>
          </p:cNvPr>
          <p:cNvSpPr txBox="1">
            <a:spLocks noChangeArrowheads="1"/>
          </p:cNvSpPr>
          <p:nvPr/>
        </p:nvSpPr>
        <p:spPr bwMode="auto">
          <a:xfrm>
            <a:off x="1980010" y="2176730"/>
            <a:ext cx="227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buFont typeface="Arial" charset="0"/>
              <a:buNone/>
            </a:pPr>
            <a:r>
              <a:rPr lang="zh-CN" altLang="en-US" b="1" dirty="0">
                <a:solidFill>
                  <a:schemeClr val="bg1"/>
                </a:solidFill>
                <a:latin typeface="微软雅黑" pitchFamily="34" charset="-122"/>
                <a:ea typeface="微软雅黑" pitchFamily="34" charset="-122"/>
              </a:rPr>
              <a:t>单击添加标题</a:t>
            </a:r>
          </a:p>
        </p:txBody>
      </p:sp>
      <p:sp>
        <p:nvSpPr>
          <p:cNvPr id="10" name="文本框 14">
            <a:extLst>
              <a:ext uri="{FF2B5EF4-FFF2-40B4-BE49-F238E27FC236}">
                <a16:creationId xmlns:a16="http://schemas.microsoft.com/office/drawing/2014/main" id="{2ABA52B7-FA9F-4AF8-90E3-C69F9B54508E}"/>
              </a:ext>
            </a:extLst>
          </p:cNvPr>
          <p:cNvSpPr txBox="1">
            <a:spLocks noChangeArrowheads="1"/>
          </p:cNvSpPr>
          <p:nvPr/>
        </p:nvSpPr>
        <p:spPr bwMode="auto">
          <a:xfrm>
            <a:off x="2009402" y="2709816"/>
            <a:ext cx="224152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buFont typeface="Arial" charset="0"/>
              <a:buNone/>
            </a:pPr>
            <a:r>
              <a:rPr lang="zh-CN" altLang="en-US" sz="1600" dirty="0">
                <a:solidFill>
                  <a:schemeClr val="bg1"/>
                </a:solidFill>
                <a:latin typeface="微软雅黑" pitchFamily="34" charset="-122"/>
                <a:ea typeface="微软雅黑" pitchFamily="34" charset="-122"/>
              </a:rPr>
              <a:t>点击输入文本内容点击输入文本内容点击输入文本内容点击输入文本内容</a:t>
            </a:r>
            <a:r>
              <a:rPr lang="zh-CN" altLang="en-US" dirty="0">
                <a:solidFill>
                  <a:schemeClr val="bg1"/>
                </a:solidFill>
                <a:latin typeface="微软雅黑" pitchFamily="34" charset="-122"/>
                <a:ea typeface="微软雅黑" pitchFamily="34" charset="-122"/>
              </a:rPr>
              <a:t>。</a:t>
            </a:r>
          </a:p>
        </p:txBody>
      </p:sp>
      <p:sp>
        <p:nvSpPr>
          <p:cNvPr id="11" name="矩形 23">
            <a:extLst>
              <a:ext uri="{FF2B5EF4-FFF2-40B4-BE49-F238E27FC236}">
                <a16:creationId xmlns:a16="http://schemas.microsoft.com/office/drawing/2014/main" id="{6C1BC3B0-7583-48D9-B23D-46CFE7E8D30C}"/>
              </a:ext>
            </a:extLst>
          </p:cNvPr>
          <p:cNvSpPr>
            <a:spLocks noChangeArrowheads="1"/>
          </p:cNvSpPr>
          <p:nvPr/>
        </p:nvSpPr>
        <p:spPr bwMode="auto">
          <a:xfrm>
            <a:off x="5205413" y="1895517"/>
            <a:ext cx="3021012" cy="1956448"/>
          </a:xfrm>
          <a:prstGeom prst="rect">
            <a:avLst/>
          </a:prstGeom>
          <a:solidFill>
            <a:srgbClr val="C32027"/>
          </a:solidFill>
          <a:ln w="38100">
            <a:noFill/>
            <a:miter lim="800000"/>
            <a:headEnd/>
            <a:tailEnd/>
          </a:ln>
          <a:extLst/>
        </p:spPr>
        <p:txBody>
          <a:bodyPr anchor="ctr"/>
          <a:lstStyle/>
          <a:p>
            <a:pPr algn="ctr">
              <a:buFont typeface="Arial" charset="0"/>
              <a:buNone/>
            </a:pPr>
            <a:endParaRPr lang="zh-CN" altLang="en-US" sz="2000">
              <a:solidFill>
                <a:schemeClr val="bg1">
                  <a:lumMod val="50000"/>
                </a:schemeClr>
              </a:solidFill>
            </a:endParaRPr>
          </a:p>
        </p:txBody>
      </p:sp>
      <p:sp>
        <p:nvSpPr>
          <p:cNvPr id="12" name="文本框 20">
            <a:extLst>
              <a:ext uri="{FF2B5EF4-FFF2-40B4-BE49-F238E27FC236}">
                <a16:creationId xmlns:a16="http://schemas.microsoft.com/office/drawing/2014/main" id="{1F08458D-6D5B-4D21-BE9C-4535B2AD49EF}"/>
              </a:ext>
            </a:extLst>
          </p:cNvPr>
          <p:cNvSpPr txBox="1">
            <a:spLocks noChangeArrowheads="1"/>
          </p:cNvSpPr>
          <p:nvPr/>
        </p:nvSpPr>
        <p:spPr bwMode="auto">
          <a:xfrm>
            <a:off x="5580460" y="2176730"/>
            <a:ext cx="227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buFont typeface="Arial" charset="0"/>
              <a:buNone/>
            </a:pPr>
            <a:r>
              <a:rPr lang="zh-CN" altLang="en-US" b="1">
                <a:solidFill>
                  <a:schemeClr val="bg1"/>
                </a:solidFill>
                <a:latin typeface="微软雅黑" pitchFamily="34" charset="-122"/>
                <a:ea typeface="微软雅黑" pitchFamily="34" charset="-122"/>
              </a:rPr>
              <a:t>单击添加标题</a:t>
            </a:r>
          </a:p>
        </p:txBody>
      </p:sp>
      <p:sp>
        <p:nvSpPr>
          <p:cNvPr id="13" name="文本框 21">
            <a:extLst>
              <a:ext uri="{FF2B5EF4-FFF2-40B4-BE49-F238E27FC236}">
                <a16:creationId xmlns:a16="http://schemas.microsoft.com/office/drawing/2014/main" id="{E54E9035-E22C-4852-8429-3575E8EC0BD0}"/>
              </a:ext>
            </a:extLst>
          </p:cNvPr>
          <p:cNvSpPr txBox="1">
            <a:spLocks noChangeArrowheads="1"/>
          </p:cNvSpPr>
          <p:nvPr/>
        </p:nvSpPr>
        <p:spPr bwMode="auto">
          <a:xfrm>
            <a:off x="5644701" y="2740583"/>
            <a:ext cx="22415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buFont typeface="Arial" charset="0"/>
              <a:buNone/>
            </a:pPr>
            <a:r>
              <a:rPr lang="zh-CN" altLang="en-US" sz="1600" dirty="0">
                <a:solidFill>
                  <a:schemeClr val="bg1"/>
                </a:solidFill>
                <a:latin typeface="微软雅黑" pitchFamily="34" charset="-122"/>
                <a:ea typeface="微软雅黑" pitchFamily="34" charset="-122"/>
              </a:rPr>
              <a:t>点击输入文本内容点击输入文本内容点击输入文本内容点击输入文本内容。</a:t>
            </a:r>
          </a:p>
        </p:txBody>
      </p:sp>
      <p:sp>
        <p:nvSpPr>
          <p:cNvPr id="14" name="矩形 26">
            <a:extLst>
              <a:ext uri="{FF2B5EF4-FFF2-40B4-BE49-F238E27FC236}">
                <a16:creationId xmlns:a16="http://schemas.microsoft.com/office/drawing/2014/main" id="{26FC27DD-FF8F-4374-AD1D-1DB916A2923E}"/>
              </a:ext>
            </a:extLst>
          </p:cNvPr>
          <p:cNvSpPr>
            <a:spLocks noChangeArrowheads="1"/>
          </p:cNvSpPr>
          <p:nvPr/>
        </p:nvSpPr>
        <p:spPr bwMode="auto">
          <a:xfrm>
            <a:off x="8804275" y="1895517"/>
            <a:ext cx="3021013" cy="1956448"/>
          </a:xfrm>
          <a:prstGeom prst="rect">
            <a:avLst/>
          </a:prstGeom>
          <a:solidFill>
            <a:schemeClr val="tx2">
              <a:lumMod val="50000"/>
            </a:schemeClr>
          </a:solidFill>
          <a:ln w="38100">
            <a:noFill/>
            <a:miter lim="800000"/>
            <a:headEnd/>
            <a:tailEnd/>
          </a:ln>
          <a:extLst/>
        </p:spPr>
        <p:txBody>
          <a:bodyPr anchor="ctr"/>
          <a:lstStyle/>
          <a:p>
            <a:pPr algn="ctr">
              <a:buFont typeface="Arial" charset="0"/>
              <a:buNone/>
            </a:pPr>
            <a:endParaRPr lang="zh-CN" altLang="en-US" sz="2000">
              <a:solidFill>
                <a:schemeClr val="bg1">
                  <a:lumMod val="50000"/>
                </a:schemeClr>
              </a:solidFill>
            </a:endParaRPr>
          </a:p>
        </p:txBody>
      </p:sp>
      <p:sp>
        <p:nvSpPr>
          <p:cNvPr id="15" name="文本框 28">
            <a:extLst>
              <a:ext uri="{FF2B5EF4-FFF2-40B4-BE49-F238E27FC236}">
                <a16:creationId xmlns:a16="http://schemas.microsoft.com/office/drawing/2014/main" id="{AD118FD0-F034-480D-91FC-F82AB4E3410E}"/>
              </a:ext>
            </a:extLst>
          </p:cNvPr>
          <p:cNvSpPr txBox="1">
            <a:spLocks noChangeArrowheads="1"/>
          </p:cNvSpPr>
          <p:nvPr/>
        </p:nvSpPr>
        <p:spPr bwMode="auto">
          <a:xfrm>
            <a:off x="9179323" y="2185405"/>
            <a:ext cx="22709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buFont typeface="Arial" charset="0"/>
              <a:buNone/>
            </a:pPr>
            <a:r>
              <a:rPr lang="zh-CN" altLang="en-US" b="1">
                <a:solidFill>
                  <a:schemeClr val="bg1"/>
                </a:solidFill>
                <a:latin typeface="微软雅黑" pitchFamily="34" charset="-122"/>
                <a:ea typeface="微软雅黑" pitchFamily="34" charset="-122"/>
              </a:rPr>
              <a:t>单击添加标题</a:t>
            </a:r>
          </a:p>
        </p:txBody>
      </p:sp>
      <p:sp>
        <p:nvSpPr>
          <p:cNvPr id="16" name="文本框 29">
            <a:extLst>
              <a:ext uri="{FF2B5EF4-FFF2-40B4-BE49-F238E27FC236}">
                <a16:creationId xmlns:a16="http://schemas.microsoft.com/office/drawing/2014/main" id="{701B5563-A1CF-4DAF-AAD6-B9CA6B9807BC}"/>
              </a:ext>
            </a:extLst>
          </p:cNvPr>
          <p:cNvSpPr txBox="1">
            <a:spLocks noChangeArrowheads="1"/>
          </p:cNvSpPr>
          <p:nvPr/>
        </p:nvSpPr>
        <p:spPr bwMode="auto">
          <a:xfrm>
            <a:off x="9208716" y="2740584"/>
            <a:ext cx="22415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buFont typeface="Arial" charset="0"/>
              <a:buNone/>
            </a:pPr>
            <a:r>
              <a:rPr lang="zh-CN" altLang="en-US" sz="1600" dirty="0">
                <a:solidFill>
                  <a:schemeClr val="bg1"/>
                </a:solidFill>
                <a:latin typeface="微软雅黑" pitchFamily="34" charset="-122"/>
                <a:ea typeface="微软雅黑" pitchFamily="34" charset="-122"/>
              </a:rPr>
              <a:t>点击输入文本内容点击输入文本内容点击输入文本内容点击输入文本内容。</a:t>
            </a: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17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0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2900"/>
                            </p:stCondLst>
                            <p:childTnLst>
                              <p:par>
                                <p:cTn id="57" presetID="42"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p:bldP spid="11" grpId="0" animBg="1"/>
      <p:bldP spid="12" grpId="0"/>
      <p:bldP spid="13" grpId="0"/>
      <p:bldP spid="14"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sp>
        <p:nvSpPr>
          <p:cNvPr id="5" name="椭圆 4">
            <a:extLst>
              <a:ext uri="{FF2B5EF4-FFF2-40B4-BE49-F238E27FC236}">
                <a16:creationId xmlns:a16="http://schemas.microsoft.com/office/drawing/2014/main" id="{D88A7DD9-D2AC-4ED9-A8C8-1FB51DC08CE8}"/>
              </a:ext>
            </a:extLst>
          </p:cNvPr>
          <p:cNvSpPr/>
          <p:nvPr/>
        </p:nvSpPr>
        <p:spPr>
          <a:xfrm>
            <a:off x="3368599" y="3299710"/>
            <a:ext cx="377687" cy="377687"/>
          </a:xfrm>
          <a:prstGeom prst="ellipse">
            <a:avLst/>
          </a:prstGeom>
          <a:solidFill>
            <a:srgbClr val="C3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5C8B55C4-02A5-4D4F-B007-411371585770}"/>
              </a:ext>
            </a:extLst>
          </p:cNvPr>
          <p:cNvSpPr/>
          <p:nvPr/>
        </p:nvSpPr>
        <p:spPr>
          <a:xfrm>
            <a:off x="5357667" y="3299711"/>
            <a:ext cx="377687" cy="377687"/>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F75E9F1C-3B5B-4D44-96B2-3F42D2FFA0D5}"/>
              </a:ext>
            </a:extLst>
          </p:cNvPr>
          <p:cNvSpPr/>
          <p:nvPr/>
        </p:nvSpPr>
        <p:spPr>
          <a:xfrm>
            <a:off x="7346735" y="3299711"/>
            <a:ext cx="377687" cy="377687"/>
          </a:xfrm>
          <a:prstGeom prst="ellipse">
            <a:avLst/>
          </a:prstGeom>
          <a:solidFill>
            <a:srgbClr val="C3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DBB0876E-DE72-495E-B6B0-15AB98D17708}"/>
              </a:ext>
            </a:extLst>
          </p:cNvPr>
          <p:cNvSpPr/>
          <p:nvPr/>
        </p:nvSpPr>
        <p:spPr>
          <a:xfrm>
            <a:off x="9335803" y="3299711"/>
            <a:ext cx="377687" cy="377687"/>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DDCBAE0A-02A3-474A-BA42-F8CD4D1E714C}"/>
              </a:ext>
            </a:extLst>
          </p:cNvPr>
          <p:cNvCxnSpPr>
            <a:stCxn id="5" idx="6"/>
            <a:endCxn id="8" idx="2"/>
          </p:cNvCxnSpPr>
          <p:nvPr/>
        </p:nvCxnSpPr>
        <p:spPr>
          <a:xfrm>
            <a:off x="3746286" y="3488554"/>
            <a:ext cx="1611381" cy="1"/>
          </a:xfrm>
          <a:prstGeom prst="line">
            <a:avLst/>
          </a:prstGeom>
          <a:ln w="1905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88A7E985-A6AB-4B34-986B-25C1742A3921}"/>
              </a:ext>
            </a:extLst>
          </p:cNvPr>
          <p:cNvCxnSpPr>
            <a:stCxn id="8" idx="6"/>
            <a:endCxn id="9" idx="2"/>
          </p:cNvCxnSpPr>
          <p:nvPr/>
        </p:nvCxnSpPr>
        <p:spPr>
          <a:xfrm>
            <a:off x="5735354" y="3488555"/>
            <a:ext cx="1611381" cy="0"/>
          </a:xfrm>
          <a:prstGeom prst="line">
            <a:avLst/>
          </a:prstGeom>
          <a:ln w="1905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38BE31D2-A66C-4271-87B4-1C405DE524EE}"/>
              </a:ext>
            </a:extLst>
          </p:cNvPr>
          <p:cNvCxnSpPr>
            <a:stCxn id="9" idx="6"/>
            <a:endCxn id="10" idx="2"/>
          </p:cNvCxnSpPr>
          <p:nvPr/>
        </p:nvCxnSpPr>
        <p:spPr>
          <a:xfrm>
            <a:off x="7724422" y="3488555"/>
            <a:ext cx="1611381" cy="0"/>
          </a:xfrm>
          <a:prstGeom prst="line">
            <a:avLst/>
          </a:prstGeom>
          <a:ln w="1905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8DE0086-D4AA-4FAE-AA35-DE4B42A06C77}"/>
              </a:ext>
            </a:extLst>
          </p:cNvPr>
          <p:cNvCxnSpPr>
            <a:stCxn id="16" idx="6"/>
            <a:endCxn id="5" idx="2"/>
          </p:cNvCxnSpPr>
          <p:nvPr/>
        </p:nvCxnSpPr>
        <p:spPr>
          <a:xfrm>
            <a:off x="1756823" y="3488553"/>
            <a:ext cx="1611776" cy="1"/>
          </a:xfrm>
          <a:prstGeom prst="line">
            <a:avLst/>
          </a:prstGeom>
          <a:ln w="1905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DD83E551-2654-4FE4-A766-82307455B394}"/>
              </a:ext>
            </a:extLst>
          </p:cNvPr>
          <p:cNvCxnSpPr>
            <a:stCxn id="10" idx="6"/>
            <a:endCxn id="17" idx="2"/>
          </p:cNvCxnSpPr>
          <p:nvPr/>
        </p:nvCxnSpPr>
        <p:spPr>
          <a:xfrm>
            <a:off x="9713490" y="3488555"/>
            <a:ext cx="1693083" cy="0"/>
          </a:xfrm>
          <a:prstGeom prst="line">
            <a:avLst/>
          </a:prstGeom>
          <a:ln w="1905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50AC24F4-50E8-4CA8-AFEB-49B2AE0DF52E}"/>
              </a:ext>
            </a:extLst>
          </p:cNvPr>
          <p:cNvSpPr/>
          <p:nvPr/>
        </p:nvSpPr>
        <p:spPr>
          <a:xfrm>
            <a:off x="1612823" y="3416553"/>
            <a:ext cx="144000" cy="144000"/>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F9A580-4352-4A33-86A2-430BAD4C31C5}"/>
              </a:ext>
            </a:extLst>
          </p:cNvPr>
          <p:cNvSpPr/>
          <p:nvPr/>
        </p:nvSpPr>
        <p:spPr>
          <a:xfrm>
            <a:off x="11406573" y="3416555"/>
            <a:ext cx="144000" cy="144000"/>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5912FC57-0B24-458A-9036-30239AD2C75F}"/>
              </a:ext>
            </a:extLst>
          </p:cNvPr>
          <p:cNvGrpSpPr/>
          <p:nvPr/>
        </p:nvGrpSpPr>
        <p:grpSpPr>
          <a:xfrm>
            <a:off x="3377928" y="1908903"/>
            <a:ext cx="1979739" cy="1123670"/>
            <a:chOff x="3071742" y="1392148"/>
            <a:chExt cx="1979739" cy="1123670"/>
          </a:xfrm>
          <a:solidFill>
            <a:srgbClr val="C32027"/>
          </a:solidFill>
        </p:grpSpPr>
        <p:sp>
          <p:nvSpPr>
            <p:cNvPr id="19" name="圆角矩形 19">
              <a:extLst>
                <a:ext uri="{FF2B5EF4-FFF2-40B4-BE49-F238E27FC236}">
                  <a16:creationId xmlns:a16="http://schemas.microsoft.com/office/drawing/2014/main" id="{A2439967-3077-460B-B9BB-1E09B68065D5}"/>
                </a:ext>
              </a:extLst>
            </p:cNvPr>
            <p:cNvSpPr/>
            <p:nvPr/>
          </p:nvSpPr>
          <p:spPr>
            <a:xfrm>
              <a:off x="3071742" y="1392148"/>
              <a:ext cx="1979739" cy="914400"/>
            </a:xfrm>
            <a:prstGeom prst="roundRect">
              <a:avLst>
                <a:gd name="adj" fmla="val 87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a:extLst>
                <a:ext uri="{FF2B5EF4-FFF2-40B4-BE49-F238E27FC236}">
                  <a16:creationId xmlns:a16="http://schemas.microsoft.com/office/drawing/2014/main" id="{F9F61352-0C22-48F6-9F22-320F5A8E284D}"/>
                </a:ext>
              </a:extLst>
            </p:cNvPr>
            <p:cNvSpPr/>
            <p:nvPr/>
          </p:nvSpPr>
          <p:spPr>
            <a:xfrm flipV="1">
              <a:off x="3099732" y="2277287"/>
              <a:ext cx="276696" cy="2385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a:extLst>
              <a:ext uri="{FF2B5EF4-FFF2-40B4-BE49-F238E27FC236}">
                <a16:creationId xmlns:a16="http://schemas.microsoft.com/office/drawing/2014/main" id="{6928024F-2AD3-436C-B10F-67F2E86C8A70}"/>
              </a:ext>
            </a:extLst>
          </p:cNvPr>
          <p:cNvGrpSpPr/>
          <p:nvPr/>
        </p:nvGrpSpPr>
        <p:grpSpPr>
          <a:xfrm>
            <a:off x="7356064" y="1897472"/>
            <a:ext cx="1979739" cy="1123670"/>
            <a:chOff x="3071742" y="1392148"/>
            <a:chExt cx="1979739" cy="1123670"/>
          </a:xfrm>
          <a:solidFill>
            <a:srgbClr val="C32027"/>
          </a:solidFill>
        </p:grpSpPr>
        <p:sp>
          <p:nvSpPr>
            <p:cNvPr id="22" name="圆角矩形 22">
              <a:extLst>
                <a:ext uri="{FF2B5EF4-FFF2-40B4-BE49-F238E27FC236}">
                  <a16:creationId xmlns:a16="http://schemas.microsoft.com/office/drawing/2014/main" id="{616DFDC6-C5A9-4403-8377-652FF211A532}"/>
                </a:ext>
              </a:extLst>
            </p:cNvPr>
            <p:cNvSpPr/>
            <p:nvPr/>
          </p:nvSpPr>
          <p:spPr>
            <a:xfrm>
              <a:off x="3071742" y="1392148"/>
              <a:ext cx="1979739" cy="914400"/>
            </a:xfrm>
            <a:prstGeom prst="roundRect">
              <a:avLst>
                <a:gd name="adj" fmla="val 87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a:extLst>
                <a:ext uri="{FF2B5EF4-FFF2-40B4-BE49-F238E27FC236}">
                  <a16:creationId xmlns:a16="http://schemas.microsoft.com/office/drawing/2014/main" id="{83433ECB-EE0A-4302-89D4-C2BAE4292288}"/>
                </a:ext>
              </a:extLst>
            </p:cNvPr>
            <p:cNvSpPr/>
            <p:nvPr/>
          </p:nvSpPr>
          <p:spPr>
            <a:xfrm flipV="1">
              <a:off x="3099732" y="2277287"/>
              <a:ext cx="276696" cy="2385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375D3E14-A4E2-4D59-B5C3-80882EB18378}"/>
              </a:ext>
            </a:extLst>
          </p:cNvPr>
          <p:cNvGrpSpPr/>
          <p:nvPr/>
        </p:nvGrpSpPr>
        <p:grpSpPr>
          <a:xfrm flipV="1">
            <a:off x="5376325" y="3920092"/>
            <a:ext cx="1979739" cy="1123670"/>
            <a:chOff x="3071742" y="1392148"/>
            <a:chExt cx="1979739" cy="1123670"/>
          </a:xfrm>
          <a:solidFill>
            <a:schemeClr val="tx2">
              <a:lumMod val="50000"/>
            </a:schemeClr>
          </a:solidFill>
        </p:grpSpPr>
        <p:sp>
          <p:nvSpPr>
            <p:cNvPr id="25" name="圆角矩形 25">
              <a:extLst>
                <a:ext uri="{FF2B5EF4-FFF2-40B4-BE49-F238E27FC236}">
                  <a16:creationId xmlns:a16="http://schemas.microsoft.com/office/drawing/2014/main" id="{04B98122-F5B8-4A8B-8231-2D26410EAC70}"/>
                </a:ext>
              </a:extLst>
            </p:cNvPr>
            <p:cNvSpPr/>
            <p:nvPr/>
          </p:nvSpPr>
          <p:spPr>
            <a:xfrm>
              <a:off x="3071742" y="1392148"/>
              <a:ext cx="1979739" cy="914400"/>
            </a:xfrm>
            <a:prstGeom prst="roundRect">
              <a:avLst>
                <a:gd name="adj" fmla="val 87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a:extLst>
                <a:ext uri="{FF2B5EF4-FFF2-40B4-BE49-F238E27FC236}">
                  <a16:creationId xmlns:a16="http://schemas.microsoft.com/office/drawing/2014/main" id="{12F1CEEE-939F-4DB4-BBF1-A2F50FBB7741}"/>
                </a:ext>
              </a:extLst>
            </p:cNvPr>
            <p:cNvSpPr/>
            <p:nvPr/>
          </p:nvSpPr>
          <p:spPr>
            <a:xfrm flipV="1">
              <a:off x="3099732" y="2277287"/>
              <a:ext cx="276696" cy="2385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a:extLst>
              <a:ext uri="{FF2B5EF4-FFF2-40B4-BE49-F238E27FC236}">
                <a16:creationId xmlns:a16="http://schemas.microsoft.com/office/drawing/2014/main" id="{876A4DDE-115B-4891-B50C-9237719B6935}"/>
              </a:ext>
            </a:extLst>
          </p:cNvPr>
          <p:cNvGrpSpPr/>
          <p:nvPr/>
        </p:nvGrpSpPr>
        <p:grpSpPr>
          <a:xfrm flipV="1">
            <a:off x="9354461" y="3908661"/>
            <a:ext cx="1979739" cy="1123670"/>
            <a:chOff x="3071742" y="1392148"/>
            <a:chExt cx="1979739" cy="1123670"/>
          </a:xfrm>
          <a:solidFill>
            <a:schemeClr val="tx2">
              <a:lumMod val="50000"/>
            </a:schemeClr>
          </a:solidFill>
        </p:grpSpPr>
        <p:sp>
          <p:nvSpPr>
            <p:cNvPr id="28" name="圆角矩形 28">
              <a:extLst>
                <a:ext uri="{FF2B5EF4-FFF2-40B4-BE49-F238E27FC236}">
                  <a16:creationId xmlns:a16="http://schemas.microsoft.com/office/drawing/2014/main" id="{BD40F99A-6487-4BEE-AB80-1A84716A04BB}"/>
                </a:ext>
              </a:extLst>
            </p:cNvPr>
            <p:cNvSpPr/>
            <p:nvPr/>
          </p:nvSpPr>
          <p:spPr>
            <a:xfrm>
              <a:off x="3071742" y="1392148"/>
              <a:ext cx="1979739" cy="914400"/>
            </a:xfrm>
            <a:prstGeom prst="roundRect">
              <a:avLst>
                <a:gd name="adj" fmla="val 87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a16="http://schemas.microsoft.com/office/drawing/2014/main" id="{DD968A80-8F68-4DA6-9ADA-4A09CD9149F9}"/>
                </a:ext>
              </a:extLst>
            </p:cNvPr>
            <p:cNvSpPr/>
            <p:nvPr/>
          </p:nvSpPr>
          <p:spPr>
            <a:xfrm flipV="1">
              <a:off x="3099732" y="2277287"/>
              <a:ext cx="276696" cy="2385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0">
            <a:extLst>
              <a:ext uri="{FF2B5EF4-FFF2-40B4-BE49-F238E27FC236}">
                <a16:creationId xmlns:a16="http://schemas.microsoft.com/office/drawing/2014/main" id="{0D0FD4FB-9D8B-4AD4-B4B6-6B08B5BD8C1B}"/>
              </a:ext>
            </a:extLst>
          </p:cNvPr>
          <p:cNvSpPr txBox="1"/>
          <p:nvPr/>
        </p:nvSpPr>
        <p:spPr>
          <a:xfrm>
            <a:off x="3448320" y="1944125"/>
            <a:ext cx="659155" cy="369332"/>
          </a:xfrm>
          <a:prstGeom prst="rect">
            <a:avLst/>
          </a:prstGeom>
          <a:noFill/>
        </p:spPr>
        <p:txBody>
          <a:bodyPr wrap="none" rtlCol="0">
            <a:spAutoFit/>
          </a:bodyPr>
          <a:lstStyle/>
          <a:p>
            <a:pPr algn="ctr"/>
            <a:r>
              <a:rPr lang="en-US" altLang="zh-CN"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2015</a:t>
            </a:r>
            <a:endParaRPr lang="zh-CN" altLang="en-US"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31" name="文本框 36">
            <a:extLst>
              <a:ext uri="{FF2B5EF4-FFF2-40B4-BE49-F238E27FC236}">
                <a16:creationId xmlns:a16="http://schemas.microsoft.com/office/drawing/2014/main" id="{1E148582-F0F4-4155-AA92-DAC7F122FA4D}"/>
              </a:ext>
            </a:extLst>
          </p:cNvPr>
          <p:cNvSpPr txBox="1"/>
          <p:nvPr/>
        </p:nvSpPr>
        <p:spPr>
          <a:xfrm>
            <a:off x="7403503" y="1944654"/>
            <a:ext cx="663964" cy="369332"/>
          </a:xfrm>
          <a:prstGeom prst="rect">
            <a:avLst/>
          </a:prstGeom>
          <a:noFill/>
        </p:spPr>
        <p:txBody>
          <a:bodyPr wrap="none" rtlCol="0">
            <a:spAutoFit/>
          </a:bodyPr>
          <a:lstStyle/>
          <a:p>
            <a:pPr algn="ctr"/>
            <a:r>
              <a:rPr lang="en-US" altLang="zh-CN"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2017</a:t>
            </a:r>
            <a:endParaRPr lang="zh-CN" altLang="en-US"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32" name="文本框 39">
            <a:extLst>
              <a:ext uri="{FF2B5EF4-FFF2-40B4-BE49-F238E27FC236}">
                <a16:creationId xmlns:a16="http://schemas.microsoft.com/office/drawing/2014/main" id="{A914F94F-635C-480D-A277-18625A329257}"/>
              </a:ext>
            </a:extLst>
          </p:cNvPr>
          <p:cNvSpPr txBox="1"/>
          <p:nvPr/>
        </p:nvSpPr>
        <p:spPr>
          <a:xfrm>
            <a:off x="5438576" y="4181823"/>
            <a:ext cx="659155" cy="369332"/>
          </a:xfrm>
          <a:prstGeom prst="rect">
            <a:avLst/>
          </a:prstGeom>
          <a:noFill/>
        </p:spPr>
        <p:txBody>
          <a:bodyPr wrap="none" rtlCol="0">
            <a:spAutoFit/>
          </a:bodyPr>
          <a:lstStyle/>
          <a:p>
            <a:pPr algn="ctr"/>
            <a:r>
              <a:rPr lang="en-US" altLang="zh-CN"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2016</a:t>
            </a:r>
            <a:endParaRPr lang="zh-CN" altLang="en-US"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33" name="文本框 40">
            <a:extLst>
              <a:ext uri="{FF2B5EF4-FFF2-40B4-BE49-F238E27FC236}">
                <a16:creationId xmlns:a16="http://schemas.microsoft.com/office/drawing/2014/main" id="{0B5EB42D-D443-449F-A084-5EAA4D40B432}"/>
              </a:ext>
            </a:extLst>
          </p:cNvPr>
          <p:cNvSpPr txBox="1"/>
          <p:nvPr/>
        </p:nvSpPr>
        <p:spPr>
          <a:xfrm>
            <a:off x="9430565" y="4179595"/>
            <a:ext cx="659155" cy="369332"/>
          </a:xfrm>
          <a:prstGeom prst="rect">
            <a:avLst/>
          </a:prstGeom>
          <a:noFill/>
        </p:spPr>
        <p:txBody>
          <a:bodyPr wrap="none" rtlCol="0">
            <a:spAutoFit/>
          </a:bodyPr>
          <a:lstStyle/>
          <a:p>
            <a:pPr algn="ctr"/>
            <a:r>
              <a:rPr lang="en-US" altLang="zh-CN"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2018</a:t>
            </a:r>
            <a:endParaRPr lang="zh-CN" altLang="en-US" dirty="0">
              <a:solidFill>
                <a:schemeClr val="bg1"/>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34" name="文本框 41">
            <a:extLst>
              <a:ext uri="{FF2B5EF4-FFF2-40B4-BE49-F238E27FC236}">
                <a16:creationId xmlns:a16="http://schemas.microsoft.com/office/drawing/2014/main" id="{6B68CE31-6FDA-4F7C-98A7-AB881038E2BC}"/>
              </a:ext>
            </a:extLst>
          </p:cNvPr>
          <p:cNvSpPr txBox="1"/>
          <p:nvPr/>
        </p:nvSpPr>
        <p:spPr>
          <a:xfrm>
            <a:off x="3432018" y="2253001"/>
            <a:ext cx="1951749" cy="498598"/>
          </a:xfrm>
          <a:prstGeom prst="rect">
            <a:avLst/>
          </a:prstGeom>
          <a:noFill/>
        </p:spPr>
        <p:txBody>
          <a:bodyPr wrap="square" rtlCol="0">
            <a:spAutoFit/>
          </a:bodyPr>
          <a:lstStyle/>
          <a:p>
            <a:pPr>
              <a:lnSpc>
                <a:spcPct val="120000"/>
              </a:lnSpc>
            </a:pPr>
            <a:r>
              <a:rPr lang="zh-CN" altLang="en-US" sz="1100" dirty="0">
                <a:solidFill>
                  <a:schemeClr val="bg1"/>
                </a:solidFill>
                <a:latin typeface="张海山锐线体简" panose="02000000000000000000" pitchFamily="2" charset="-122"/>
                <a:ea typeface="张海山锐线体简" panose="02000000000000000000" pitchFamily="2" charset="-122"/>
              </a:rPr>
              <a:t>在经过自己不懈的努力后可以领略到别人看不到的景色</a:t>
            </a:r>
          </a:p>
        </p:txBody>
      </p:sp>
      <p:sp>
        <p:nvSpPr>
          <p:cNvPr id="35" name="文本框 43">
            <a:extLst>
              <a:ext uri="{FF2B5EF4-FFF2-40B4-BE49-F238E27FC236}">
                <a16:creationId xmlns:a16="http://schemas.microsoft.com/office/drawing/2014/main" id="{5EC0DB61-DA26-4467-A531-25474EF67700}"/>
              </a:ext>
            </a:extLst>
          </p:cNvPr>
          <p:cNvSpPr txBox="1"/>
          <p:nvPr/>
        </p:nvSpPr>
        <p:spPr>
          <a:xfrm>
            <a:off x="7403503" y="2249124"/>
            <a:ext cx="1951749" cy="498598"/>
          </a:xfrm>
          <a:prstGeom prst="rect">
            <a:avLst/>
          </a:prstGeom>
          <a:noFill/>
        </p:spPr>
        <p:txBody>
          <a:bodyPr wrap="square" rtlCol="0">
            <a:spAutoFit/>
          </a:bodyPr>
          <a:lstStyle/>
          <a:p>
            <a:pPr>
              <a:lnSpc>
                <a:spcPct val="120000"/>
              </a:lnSpc>
            </a:pPr>
            <a:r>
              <a:rPr lang="zh-CN" altLang="en-US" sz="1100" dirty="0">
                <a:solidFill>
                  <a:schemeClr val="bg1"/>
                </a:solidFill>
                <a:latin typeface="张海山锐线体简" panose="02000000000000000000" pitchFamily="2" charset="-122"/>
                <a:ea typeface="张海山锐线体简" panose="02000000000000000000" pitchFamily="2" charset="-122"/>
              </a:rPr>
              <a:t>在经过自己不懈的努力后可以领略到别人看不到的景色</a:t>
            </a:r>
          </a:p>
        </p:txBody>
      </p:sp>
      <p:sp>
        <p:nvSpPr>
          <p:cNvPr id="36" name="文本框 44">
            <a:extLst>
              <a:ext uri="{FF2B5EF4-FFF2-40B4-BE49-F238E27FC236}">
                <a16:creationId xmlns:a16="http://schemas.microsoft.com/office/drawing/2014/main" id="{45B79D79-94C8-4A62-B200-2D6CE684A677}"/>
              </a:ext>
            </a:extLst>
          </p:cNvPr>
          <p:cNvSpPr txBox="1"/>
          <p:nvPr/>
        </p:nvSpPr>
        <p:spPr>
          <a:xfrm>
            <a:off x="5438576" y="4486597"/>
            <a:ext cx="1951749" cy="498598"/>
          </a:xfrm>
          <a:prstGeom prst="rect">
            <a:avLst/>
          </a:prstGeom>
          <a:noFill/>
        </p:spPr>
        <p:txBody>
          <a:bodyPr wrap="square" rtlCol="0">
            <a:spAutoFit/>
          </a:bodyPr>
          <a:lstStyle/>
          <a:p>
            <a:pPr>
              <a:lnSpc>
                <a:spcPct val="120000"/>
              </a:lnSpc>
            </a:pPr>
            <a:r>
              <a:rPr lang="zh-CN" altLang="en-US" sz="1100" dirty="0">
                <a:solidFill>
                  <a:schemeClr val="bg1"/>
                </a:solidFill>
                <a:latin typeface="张海山锐线体简" panose="02000000000000000000" pitchFamily="2" charset="-122"/>
                <a:ea typeface="张海山锐线体简" panose="02000000000000000000" pitchFamily="2" charset="-122"/>
              </a:rPr>
              <a:t>在经过自己不懈的努力后可以领略到别人看不到的景色</a:t>
            </a:r>
          </a:p>
        </p:txBody>
      </p:sp>
      <p:sp>
        <p:nvSpPr>
          <p:cNvPr id="37" name="文本框 45">
            <a:extLst>
              <a:ext uri="{FF2B5EF4-FFF2-40B4-BE49-F238E27FC236}">
                <a16:creationId xmlns:a16="http://schemas.microsoft.com/office/drawing/2014/main" id="{D480D3FA-F757-4DC5-AAD8-B748B098CC2D}"/>
              </a:ext>
            </a:extLst>
          </p:cNvPr>
          <p:cNvSpPr txBox="1"/>
          <p:nvPr/>
        </p:nvSpPr>
        <p:spPr>
          <a:xfrm>
            <a:off x="9430565" y="4486597"/>
            <a:ext cx="1951749" cy="498598"/>
          </a:xfrm>
          <a:prstGeom prst="rect">
            <a:avLst/>
          </a:prstGeom>
          <a:noFill/>
        </p:spPr>
        <p:txBody>
          <a:bodyPr wrap="square" rtlCol="0">
            <a:spAutoFit/>
          </a:bodyPr>
          <a:lstStyle/>
          <a:p>
            <a:pPr>
              <a:lnSpc>
                <a:spcPct val="120000"/>
              </a:lnSpc>
            </a:pPr>
            <a:r>
              <a:rPr lang="zh-CN" altLang="en-US" sz="1100" dirty="0">
                <a:solidFill>
                  <a:schemeClr val="bg1"/>
                </a:solidFill>
                <a:latin typeface="张海山锐线体简" panose="02000000000000000000" pitchFamily="2" charset="-122"/>
                <a:ea typeface="张海山锐线体简" panose="02000000000000000000" pitchFamily="2" charset="-122"/>
              </a:rPr>
              <a:t>在经过自己不懈的努力后可以领略到别人看不到的景色</a:t>
            </a:r>
          </a:p>
        </p:txBody>
      </p:sp>
    </p:spTree>
    <p:extLst>
      <p:ext uri="{BB962C8B-B14F-4D97-AF65-F5344CB8AC3E}">
        <p14:creationId xmlns:p14="http://schemas.microsoft.com/office/powerpoint/2010/main" val="157520915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1000"/>
                                        <p:tgtEl>
                                          <p:spTgt spid="31"/>
                                        </p:tgtEl>
                                      </p:cBhvr>
                                    </p:animEffect>
                                    <p:anim calcmode="lin" valueType="num">
                                      <p:cBhvr>
                                        <p:cTn id="93" dur="1000" fill="hold"/>
                                        <p:tgtEl>
                                          <p:spTgt spid="31"/>
                                        </p:tgtEl>
                                        <p:attrNameLst>
                                          <p:attrName>ppt_x</p:attrName>
                                        </p:attrNameLst>
                                      </p:cBhvr>
                                      <p:tavLst>
                                        <p:tav tm="0">
                                          <p:val>
                                            <p:strVal val="#ppt_x"/>
                                          </p:val>
                                        </p:tav>
                                        <p:tav tm="100000">
                                          <p:val>
                                            <p:strVal val="#ppt_x"/>
                                          </p:val>
                                        </p:tav>
                                      </p:tavLst>
                                    </p:anim>
                                    <p:anim calcmode="lin" valueType="num">
                                      <p:cBhvr>
                                        <p:cTn id="94" dur="1000" fill="hold"/>
                                        <p:tgtEl>
                                          <p:spTgt spid="3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1000"/>
                                        <p:tgtEl>
                                          <p:spTgt spid="34"/>
                                        </p:tgtEl>
                                      </p:cBhvr>
                                    </p:animEffect>
                                    <p:anim calcmode="lin" valueType="num">
                                      <p:cBhvr>
                                        <p:cTn id="108" dur="1000" fill="hold"/>
                                        <p:tgtEl>
                                          <p:spTgt spid="34"/>
                                        </p:tgtEl>
                                        <p:attrNameLst>
                                          <p:attrName>ppt_x</p:attrName>
                                        </p:attrNameLst>
                                      </p:cBhvr>
                                      <p:tavLst>
                                        <p:tav tm="0">
                                          <p:val>
                                            <p:strVal val="#ppt_x"/>
                                          </p:val>
                                        </p:tav>
                                        <p:tav tm="100000">
                                          <p:val>
                                            <p:strVal val="#ppt_x"/>
                                          </p:val>
                                        </p:tav>
                                      </p:tavLst>
                                    </p:anim>
                                    <p:anim calcmode="lin" valueType="num">
                                      <p:cBhvr>
                                        <p:cTn id="109" dur="1000" fill="hold"/>
                                        <p:tgtEl>
                                          <p:spTgt spid="3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1000"/>
                                        <p:tgtEl>
                                          <p:spTgt spid="35"/>
                                        </p:tgtEl>
                                      </p:cBhvr>
                                    </p:animEffect>
                                    <p:anim calcmode="lin" valueType="num">
                                      <p:cBhvr>
                                        <p:cTn id="113" dur="1000" fill="hold"/>
                                        <p:tgtEl>
                                          <p:spTgt spid="35"/>
                                        </p:tgtEl>
                                        <p:attrNameLst>
                                          <p:attrName>ppt_x</p:attrName>
                                        </p:attrNameLst>
                                      </p:cBhvr>
                                      <p:tavLst>
                                        <p:tav tm="0">
                                          <p:val>
                                            <p:strVal val="#ppt_x"/>
                                          </p:val>
                                        </p:tav>
                                        <p:tav tm="100000">
                                          <p:val>
                                            <p:strVal val="#ppt_x"/>
                                          </p:val>
                                        </p:tav>
                                      </p:tavLst>
                                    </p:anim>
                                    <p:anim calcmode="lin" valueType="num">
                                      <p:cBhvr>
                                        <p:cTn id="114" dur="1000" fill="hold"/>
                                        <p:tgtEl>
                                          <p:spTgt spid="3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1000"/>
                                        <p:tgtEl>
                                          <p:spTgt spid="36"/>
                                        </p:tgtEl>
                                      </p:cBhvr>
                                    </p:animEffect>
                                    <p:anim calcmode="lin" valueType="num">
                                      <p:cBhvr>
                                        <p:cTn id="118" dur="1000" fill="hold"/>
                                        <p:tgtEl>
                                          <p:spTgt spid="36"/>
                                        </p:tgtEl>
                                        <p:attrNameLst>
                                          <p:attrName>ppt_x</p:attrName>
                                        </p:attrNameLst>
                                      </p:cBhvr>
                                      <p:tavLst>
                                        <p:tav tm="0">
                                          <p:val>
                                            <p:strVal val="#ppt_x"/>
                                          </p:val>
                                        </p:tav>
                                        <p:tav tm="100000">
                                          <p:val>
                                            <p:strVal val="#ppt_x"/>
                                          </p:val>
                                        </p:tav>
                                      </p:tavLst>
                                    </p:anim>
                                    <p:anim calcmode="lin" valueType="num">
                                      <p:cBhvr>
                                        <p:cTn id="119" dur="1000" fill="hold"/>
                                        <p:tgtEl>
                                          <p:spTgt spid="3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fade">
                                      <p:cBhvr>
                                        <p:cTn id="122" dur="1000"/>
                                        <p:tgtEl>
                                          <p:spTgt spid="37"/>
                                        </p:tgtEl>
                                      </p:cBhvr>
                                    </p:animEffect>
                                    <p:anim calcmode="lin" valueType="num">
                                      <p:cBhvr>
                                        <p:cTn id="123" dur="1000" fill="hold"/>
                                        <p:tgtEl>
                                          <p:spTgt spid="37"/>
                                        </p:tgtEl>
                                        <p:attrNameLst>
                                          <p:attrName>ppt_x</p:attrName>
                                        </p:attrNameLst>
                                      </p:cBhvr>
                                      <p:tavLst>
                                        <p:tav tm="0">
                                          <p:val>
                                            <p:strVal val="#ppt_x"/>
                                          </p:val>
                                        </p:tav>
                                        <p:tav tm="100000">
                                          <p:val>
                                            <p:strVal val="#ppt_x"/>
                                          </p:val>
                                        </p:tav>
                                      </p:tavLst>
                                    </p:anim>
                                    <p:anim calcmode="lin" valueType="num">
                                      <p:cBhvr>
                                        <p:cTn id="1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6" grpId="0" animBg="1"/>
      <p:bldP spid="17" grpId="0" animBg="1"/>
      <p:bldP spid="30" grpId="0"/>
      <p:bldP spid="31" grpId="0"/>
      <p:bldP spid="32"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grpSp>
        <p:nvGrpSpPr>
          <p:cNvPr id="38" name="组合 37">
            <a:extLst>
              <a:ext uri="{FF2B5EF4-FFF2-40B4-BE49-F238E27FC236}">
                <a16:creationId xmlns:a16="http://schemas.microsoft.com/office/drawing/2014/main" id="{516A99FF-02A0-4969-827A-3B1073DC03C3}"/>
              </a:ext>
            </a:extLst>
          </p:cNvPr>
          <p:cNvGrpSpPr/>
          <p:nvPr/>
        </p:nvGrpSpPr>
        <p:grpSpPr>
          <a:xfrm>
            <a:off x="1454149" y="1895517"/>
            <a:ext cx="3697096" cy="3274634"/>
            <a:chOff x="3780322" y="1930476"/>
            <a:chExt cx="4755412" cy="4212016"/>
          </a:xfrm>
        </p:grpSpPr>
        <p:sp>
          <p:nvSpPr>
            <p:cNvPr id="39" name="Freeform 79">
              <a:extLst>
                <a:ext uri="{FF2B5EF4-FFF2-40B4-BE49-F238E27FC236}">
                  <a16:creationId xmlns:a16="http://schemas.microsoft.com/office/drawing/2014/main" id="{833B24CD-B729-4D3D-ACD1-C41BB5337872}"/>
                </a:ext>
              </a:extLst>
            </p:cNvPr>
            <p:cNvSpPr>
              <a:spLocks/>
            </p:cNvSpPr>
            <p:nvPr/>
          </p:nvSpPr>
          <p:spPr bwMode="auto">
            <a:xfrm>
              <a:off x="6684507" y="3291587"/>
              <a:ext cx="717754" cy="1044812"/>
            </a:xfrm>
            <a:custGeom>
              <a:avLst/>
              <a:gdLst>
                <a:gd name="T0" fmla="*/ 639249 w 476"/>
                <a:gd name="T1" fmla="*/ 0 h 692"/>
                <a:gd name="T2" fmla="*/ 0 w 476"/>
                <a:gd name="T3" fmla="*/ 750714 h 692"/>
                <a:gd name="T4" fmla="*/ 104751 w 476"/>
                <a:gd name="T5" fmla="*/ 929328 h 692"/>
                <a:gd name="T6" fmla="*/ 639249 w 476"/>
                <a:gd name="T7" fmla="*/ 0 h 6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40" name="Freeform 81">
              <a:extLst>
                <a:ext uri="{FF2B5EF4-FFF2-40B4-BE49-F238E27FC236}">
                  <a16:creationId xmlns:a16="http://schemas.microsoft.com/office/drawing/2014/main" id="{3968B405-7F50-4EF9-A2F1-09F242494DF3}"/>
                </a:ext>
              </a:extLst>
            </p:cNvPr>
            <p:cNvSpPr>
              <a:spLocks/>
            </p:cNvSpPr>
            <p:nvPr/>
          </p:nvSpPr>
          <p:spPr bwMode="auto">
            <a:xfrm>
              <a:off x="6073827" y="4454412"/>
              <a:ext cx="116058" cy="203604"/>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41" name="Freeform 82">
              <a:extLst>
                <a:ext uri="{FF2B5EF4-FFF2-40B4-BE49-F238E27FC236}">
                  <a16:creationId xmlns:a16="http://schemas.microsoft.com/office/drawing/2014/main" id="{267D8933-4A87-46AA-B953-6BA168E24666}"/>
                </a:ext>
              </a:extLst>
            </p:cNvPr>
            <p:cNvSpPr>
              <a:spLocks/>
            </p:cNvSpPr>
            <p:nvPr/>
          </p:nvSpPr>
          <p:spPr bwMode="auto">
            <a:xfrm>
              <a:off x="6073827" y="4454412"/>
              <a:ext cx="116058" cy="203604"/>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42" name="Freeform 84">
              <a:extLst>
                <a:ext uri="{FF2B5EF4-FFF2-40B4-BE49-F238E27FC236}">
                  <a16:creationId xmlns:a16="http://schemas.microsoft.com/office/drawing/2014/main" id="{9D6884C1-50ED-4781-AAF9-F0D253230FC6}"/>
                </a:ext>
              </a:extLst>
            </p:cNvPr>
            <p:cNvSpPr>
              <a:spLocks/>
            </p:cNvSpPr>
            <p:nvPr/>
          </p:nvSpPr>
          <p:spPr bwMode="auto">
            <a:xfrm>
              <a:off x="6356851" y="4556010"/>
              <a:ext cx="1205188" cy="203604"/>
            </a:xfrm>
            <a:custGeom>
              <a:avLst/>
              <a:gdLst>
                <a:gd name="T0" fmla="*/ 102065 w 798"/>
                <a:gd name="T1" fmla="*/ 0 h 135"/>
                <a:gd name="T2" fmla="*/ 0 w 798"/>
                <a:gd name="T3" fmla="*/ 181300 h 135"/>
                <a:gd name="T4" fmla="*/ 1071682 w 798"/>
                <a:gd name="T5" fmla="*/ 181300 h 135"/>
                <a:gd name="T6" fmla="*/ 102065 w 798"/>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43" name="Freeform 86">
              <a:extLst>
                <a:ext uri="{FF2B5EF4-FFF2-40B4-BE49-F238E27FC236}">
                  <a16:creationId xmlns:a16="http://schemas.microsoft.com/office/drawing/2014/main" id="{DEB98060-660F-4F7E-ADB0-FC0DB90DD611}"/>
                </a:ext>
              </a:extLst>
            </p:cNvPr>
            <p:cNvSpPr>
              <a:spLocks/>
            </p:cNvSpPr>
            <p:nvPr/>
          </p:nvSpPr>
          <p:spPr bwMode="auto">
            <a:xfrm>
              <a:off x="5411935" y="4624100"/>
              <a:ext cx="221834"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44" name="Freeform 87">
              <a:extLst>
                <a:ext uri="{FF2B5EF4-FFF2-40B4-BE49-F238E27FC236}">
                  <a16:creationId xmlns:a16="http://schemas.microsoft.com/office/drawing/2014/main" id="{18965D55-919F-44D2-B219-43AC652E1C47}"/>
                </a:ext>
              </a:extLst>
            </p:cNvPr>
            <p:cNvSpPr>
              <a:spLocks/>
            </p:cNvSpPr>
            <p:nvPr/>
          </p:nvSpPr>
          <p:spPr bwMode="auto">
            <a:xfrm>
              <a:off x="5411935" y="4624100"/>
              <a:ext cx="221834"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45" name="Freeform 89">
              <a:extLst>
                <a:ext uri="{FF2B5EF4-FFF2-40B4-BE49-F238E27FC236}">
                  <a16:creationId xmlns:a16="http://schemas.microsoft.com/office/drawing/2014/main" id="{55575446-B9A7-4B42-A3A9-68392F4D32F6}"/>
                </a:ext>
              </a:extLst>
            </p:cNvPr>
            <p:cNvSpPr>
              <a:spLocks/>
            </p:cNvSpPr>
            <p:nvPr/>
          </p:nvSpPr>
          <p:spPr bwMode="auto">
            <a:xfrm>
              <a:off x="5345529" y="4450060"/>
              <a:ext cx="599912" cy="1044812"/>
            </a:xfrm>
            <a:custGeom>
              <a:avLst/>
              <a:gdLst>
                <a:gd name="T0" fmla="*/ 0 w 398"/>
                <a:gd name="T1" fmla="*/ 0 h 691"/>
                <a:gd name="T2" fmla="*/ 6715 w 398"/>
                <a:gd name="T3" fmla="*/ 9401 h 691"/>
                <a:gd name="T4" fmla="*/ 534498 w 398"/>
                <a:gd name="T5" fmla="*/ 927986 h 691"/>
                <a:gd name="T6" fmla="*/ 206816 w 398"/>
                <a:gd name="T7" fmla="*/ 0 h 691"/>
                <a:gd name="T8" fmla="*/ 0 w 398"/>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46" name="Freeform 91">
              <a:extLst>
                <a:ext uri="{FF2B5EF4-FFF2-40B4-BE49-F238E27FC236}">
                  <a16:creationId xmlns:a16="http://schemas.microsoft.com/office/drawing/2014/main" id="{A1B1AAF7-03F6-4D0A-9804-E5C56D817ADB}"/>
                </a:ext>
              </a:extLst>
            </p:cNvPr>
            <p:cNvSpPr>
              <a:spLocks/>
            </p:cNvSpPr>
            <p:nvPr/>
          </p:nvSpPr>
          <p:spPr bwMode="auto">
            <a:xfrm>
              <a:off x="4598429" y="3886721"/>
              <a:ext cx="717752" cy="1044810"/>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47" name="Freeform 92">
              <a:extLst>
                <a:ext uri="{FF2B5EF4-FFF2-40B4-BE49-F238E27FC236}">
                  <a16:creationId xmlns:a16="http://schemas.microsoft.com/office/drawing/2014/main" id="{F798AC08-D2FB-4FEF-8AB5-BB1A9057D1DC}"/>
                </a:ext>
              </a:extLst>
            </p:cNvPr>
            <p:cNvSpPr>
              <a:spLocks/>
            </p:cNvSpPr>
            <p:nvPr/>
          </p:nvSpPr>
          <p:spPr bwMode="auto">
            <a:xfrm>
              <a:off x="4598429" y="3886721"/>
              <a:ext cx="717752" cy="1044810"/>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48" name="Freeform 94">
              <a:extLst>
                <a:ext uri="{FF2B5EF4-FFF2-40B4-BE49-F238E27FC236}">
                  <a16:creationId xmlns:a16="http://schemas.microsoft.com/office/drawing/2014/main" id="{20EE07C1-D589-4C49-89D9-943820675F6D}"/>
                </a:ext>
              </a:extLst>
            </p:cNvPr>
            <p:cNvSpPr>
              <a:spLocks/>
            </p:cNvSpPr>
            <p:nvPr/>
          </p:nvSpPr>
          <p:spPr bwMode="auto">
            <a:xfrm>
              <a:off x="4598429" y="3886721"/>
              <a:ext cx="717752" cy="1044810"/>
            </a:xfrm>
            <a:custGeom>
              <a:avLst/>
              <a:gdLst>
                <a:gd name="T0" fmla="*/ 537184 w 476"/>
                <a:gd name="T1" fmla="*/ 0 h 691"/>
                <a:gd name="T2" fmla="*/ 0 w 476"/>
                <a:gd name="T3" fmla="*/ 927986 h 691"/>
                <a:gd name="T4" fmla="*/ 639249 w 476"/>
                <a:gd name="T5" fmla="*/ 177271 h 691"/>
                <a:gd name="T6" fmla="*/ 537184 w 476"/>
                <a:gd name="T7" fmla="*/ 0 h 6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49" name="Freeform 96">
              <a:extLst>
                <a:ext uri="{FF2B5EF4-FFF2-40B4-BE49-F238E27FC236}">
                  <a16:creationId xmlns:a16="http://schemas.microsoft.com/office/drawing/2014/main" id="{5266545A-D19E-4A59-A554-6D05C6C50C94}"/>
                </a:ext>
              </a:extLst>
            </p:cNvPr>
            <p:cNvSpPr>
              <a:spLocks/>
            </p:cNvSpPr>
            <p:nvPr/>
          </p:nvSpPr>
          <p:spPr bwMode="auto">
            <a:xfrm>
              <a:off x="5347249" y="3466483"/>
              <a:ext cx="117842" cy="200032"/>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50" name="Freeform 97">
              <a:extLst>
                <a:ext uri="{FF2B5EF4-FFF2-40B4-BE49-F238E27FC236}">
                  <a16:creationId xmlns:a16="http://schemas.microsoft.com/office/drawing/2014/main" id="{09E742E3-C1D5-4476-86A3-816D5E43B026}"/>
                </a:ext>
              </a:extLst>
            </p:cNvPr>
            <p:cNvSpPr>
              <a:spLocks/>
            </p:cNvSpPr>
            <p:nvPr/>
          </p:nvSpPr>
          <p:spPr bwMode="auto">
            <a:xfrm>
              <a:off x="5347249" y="3466483"/>
              <a:ext cx="117842" cy="200032"/>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51" name="Freeform 99">
              <a:extLst>
                <a:ext uri="{FF2B5EF4-FFF2-40B4-BE49-F238E27FC236}">
                  <a16:creationId xmlns:a16="http://schemas.microsoft.com/office/drawing/2014/main" id="{489B58F4-80B3-4EAE-A97B-F077548B1370}"/>
                </a:ext>
              </a:extLst>
            </p:cNvPr>
            <p:cNvSpPr>
              <a:spLocks/>
            </p:cNvSpPr>
            <p:nvPr/>
          </p:nvSpPr>
          <p:spPr bwMode="auto">
            <a:xfrm>
              <a:off x="4438055" y="3466483"/>
              <a:ext cx="1208760" cy="200032"/>
            </a:xfrm>
            <a:custGeom>
              <a:avLst/>
              <a:gdLst>
                <a:gd name="T0" fmla="*/ 1074368 w 800"/>
                <a:gd name="T1" fmla="*/ 0 h 133"/>
                <a:gd name="T2" fmla="*/ 0 w 800"/>
                <a:gd name="T3" fmla="*/ 0 h 133"/>
                <a:gd name="T4" fmla="*/ 969617 w 800"/>
                <a:gd name="T5" fmla="*/ 178614 h 133"/>
                <a:gd name="T6" fmla="*/ 1074368 w 800"/>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52" name="Freeform 101">
              <a:extLst>
                <a:ext uri="{FF2B5EF4-FFF2-40B4-BE49-F238E27FC236}">
                  <a16:creationId xmlns:a16="http://schemas.microsoft.com/office/drawing/2014/main" id="{A2D0F1CD-3160-4CBD-B2FB-77000DC67D58}"/>
                </a:ext>
              </a:extLst>
            </p:cNvPr>
            <p:cNvSpPr>
              <a:spLocks/>
            </p:cNvSpPr>
            <p:nvPr/>
          </p:nvSpPr>
          <p:spPr bwMode="auto">
            <a:xfrm>
              <a:off x="5904853" y="3499803"/>
              <a:ext cx="221834"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53" name="Freeform 102">
              <a:extLst>
                <a:ext uri="{FF2B5EF4-FFF2-40B4-BE49-F238E27FC236}">
                  <a16:creationId xmlns:a16="http://schemas.microsoft.com/office/drawing/2014/main" id="{47347318-F358-4E1E-9F4C-6F58EBCF1F0F}"/>
                </a:ext>
              </a:extLst>
            </p:cNvPr>
            <p:cNvSpPr>
              <a:spLocks/>
            </p:cNvSpPr>
            <p:nvPr/>
          </p:nvSpPr>
          <p:spPr bwMode="auto">
            <a:xfrm>
              <a:off x="5904853" y="3499803"/>
              <a:ext cx="221834"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54" name="Freeform 104">
              <a:extLst>
                <a:ext uri="{FF2B5EF4-FFF2-40B4-BE49-F238E27FC236}">
                  <a16:creationId xmlns:a16="http://schemas.microsoft.com/office/drawing/2014/main" id="{8F8ED572-1F70-4073-951B-DDCE33A6963A}"/>
                </a:ext>
              </a:extLst>
            </p:cNvPr>
            <p:cNvSpPr>
              <a:spLocks/>
            </p:cNvSpPr>
            <p:nvPr/>
          </p:nvSpPr>
          <p:spPr bwMode="auto">
            <a:xfrm>
              <a:off x="5691801" y="2193613"/>
              <a:ext cx="603484" cy="1044810"/>
            </a:xfrm>
            <a:custGeom>
              <a:avLst/>
              <a:gdLst>
                <a:gd name="T0" fmla="*/ 0 w 400"/>
                <a:gd name="T1" fmla="*/ 0 h 691"/>
                <a:gd name="T2" fmla="*/ 330368 w 400"/>
                <a:gd name="T3" fmla="*/ 927986 h 691"/>
                <a:gd name="T4" fmla="*/ 537184 w 400"/>
                <a:gd name="T5" fmla="*/ 927986 h 691"/>
                <a:gd name="T6" fmla="*/ 244419 w 400"/>
                <a:gd name="T7" fmla="*/ 423033 h 691"/>
                <a:gd name="T8" fmla="*/ 0 w 400"/>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grpSp>
          <p:nvGrpSpPr>
            <p:cNvPr id="55" name="Group 10">
              <a:extLst>
                <a:ext uri="{FF2B5EF4-FFF2-40B4-BE49-F238E27FC236}">
                  <a16:creationId xmlns:a16="http://schemas.microsoft.com/office/drawing/2014/main" id="{815C9B42-2DF8-4E7B-8931-65A3140C9265}"/>
                </a:ext>
              </a:extLst>
            </p:cNvPr>
            <p:cNvGrpSpPr>
              <a:grpSpLocks/>
            </p:cNvGrpSpPr>
            <p:nvPr/>
          </p:nvGrpSpPr>
          <p:grpSpPr bwMode="auto">
            <a:xfrm>
              <a:off x="3996926" y="1930476"/>
              <a:ext cx="2637114" cy="1580612"/>
              <a:chOff x="4182282" y="1935228"/>
              <a:chExt cx="2346151" cy="1404736"/>
            </a:xfrm>
          </p:grpSpPr>
          <p:sp>
            <p:nvSpPr>
              <p:cNvPr id="83" name="Freeform 100">
                <a:extLst>
                  <a:ext uri="{FF2B5EF4-FFF2-40B4-BE49-F238E27FC236}">
                    <a16:creationId xmlns:a16="http://schemas.microsoft.com/office/drawing/2014/main" id="{0FB5F237-7512-4552-B9D6-E93252361FFA}"/>
                  </a:ext>
                </a:extLst>
              </p:cNvPr>
              <p:cNvSpPr>
                <a:spLocks/>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sp>
            <p:nvSpPr>
              <p:cNvPr id="82" name="Freeform 119">
                <a:extLst>
                  <a:ext uri="{FF2B5EF4-FFF2-40B4-BE49-F238E27FC236}">
                    <a16:creationId xmlns:a16="http://schemas.microsoft.com/office/drawing/2014/main" id="{1C51CD8A-812B-46EA-83B6-F41D2B0BEAC0}"/>
                  </a:ext>
                </a:extLst>
              </p:cNvPr>
              <p:cNvSpPr>
                <a:spLocks noChangeArrowheads="1"/>
              </p:cNvSpPr>
              <p:nvPr/>
            </p:nvSpPr>
            <p:spPr bwMode="auto">
              <a:xfrm>
                <a:off x="5170268" y="2279797"/>
                <a:ext cx="516775" cy="461896"/>
              </a:xfrm>
              <a:custGeom>
                <a:avLst/>
                <a:gdLst>
                  <a:gd name="T0" fmla="*/ 460626 w 497"/>
                  <a:gd name="T1" fmla="*/ 72821 h 444"/>
                  <a:gd name="T2" fmla="*/ 460626 w 497"/>
                  <a:gd name="T3" fmla="*/ 72821 h 444"/>
                  <a:gd name="T4" fmla="*/ 442950 w 497"/>
                  <a:gd name="T5" fmla="*/ 72821 h 444"/>
                  <a:gd name="T6" fmla="*/ 442950 w 497"/>
                  <a:gd name="T7" fmla="*/ 460856 h 444"/>
                  <a:gd name="T8" fmla="*/ 460626 w 497"/>
                  <a:gd name="T9" fmla="*/ 460856 h 444"/>
                  <a:gd name="T10" fmla="*/ 515735 w 497"/>
                  <a:gd name="T11" fmla="*/ 414042 h 444"/>
                  <a:gd name="T12" fmla="*/ 515735 w 497"/>
                  <a:gd name="T13" fmla="*/ 128998 h 444"/>
                  <a:gd name="T14" fmla="*/ 460626 w 497"/>
                  <a:gd name="T15" fmla="*/ 72821 h 444"/>
                  <a:gd name="T16" fmla="*/ 0 w 497"/>
                  <a:gd name="T17" fmla="*/ 128998 h 444"/>
                  <a:gd name="T18" fmla="*/ 0 w 497"/>
                  <a:gd name="T19" fmla="*/ 128998 h 444"/>
                  <a:gd name="T20" fmla="*/ 0 w 497"/>
                  <a:gd name="T21" fmla="*/ 414042 h 444"/>
                  <a:gd name="T22" fmla="*/ 55109 w 497"/>
                  <a:gd name="T23" fmla="*/ 460856 h 444"/>
                  <a:gd name="T24" fmla="*/ 73825 w 497"/>
                  <a:gd name="T25" fmla="*/ 460856 h 444"/>
                  <a:gd name="T26" fmla="*/ 73825 w 497"/>
                  <a:gd name="T27" fmla="*/ 72821 h 444"/>
                  <a:gd name="T28" fmla="*/ 55109 w 497"/>
                  <a:gd name="T29" fmla="*/ 72821 h 444"/>
                  <a:gd name="T30" fmla="*/ 0 w 497"/>
                  <a:gd name="T31" fmla="*/ 128998 h 444"/>
                  <a:gd name="T32" fmla="*/ 350409 w 497"/>
                  <a:gd name="T33" fmla="*/ 27048 h 444"/>
                  <a:gd name="T34" fmla="*/ 350409 w 497"/>
                  <a:gd name="T35" fmla="*/ 27048 h 444"/>
                  <a:gd name="T36" fmla="*/ 257868 w 497"/>
                  <a:gd name="T37" fmla="*/ 0 h 444"/>
                  <a:gd name="T38" fmla="*/ 166366 w 497"/>
                  <a:gd name="T39" fmla="*/ 27048 h 444"/>
                  <a:gd name="T40" fmla="*/ 166366 w 497"/>
                  <a:gd name="T41" fmla="*/ 72821 h 444"/>
                  <a:gd name="T42" fmla="*/ 111257 w 497"/>
                  <a:gd name="T43" fmla="*/ 72821 h 444"/>
                  <a:gd name="T44" fmla="*/ 111257 w 497"/>
                  <a:gd name="T45" fmla="*/ 460856 h 444"/>
                  <a:gd name="T46" fmla="*/ 405518 w 497"/>
                  <a:gd name="T47" fmla="*/ 460856 h 444"/>
                  <a:gd name="T48" fmla="*/ 405518 w 497"/>
                  <a:gd name="T49" fmla="*/ 72821 h 444"/>
                  <a:gd name="T50" fmla="*/ 350409 w 497"/>
                  <a:gd name="T51" fmla="*/ 72821 h 444"/>
                  <a:gd name="T52" fmla="*/ 350409 w 497"/>
                  <a:gd name="T53" fmla="*/ 27048 h 444"/>
                  <a:gd name="T54" fmla="*/ 312976 w 497"/>
                  <a:gd name="T55" fmla="*/ 72821 h 444"/>
                  <a:gd name="T56" fmla="*/ 312976 w 497"/>
                  <a:gd name="T57" fmla="*/ 72821 h 444"/>
                  <a:gd name="T58" fmla="*/ 202759 w 497"/>
                  <a:gd name="T59" fmla="*/ 72821 h 444"/>
                  <a:gd name="T60" fmla="*/ 202759 w 497"/>
                  <a:gd name="T61" fmla="*/ 45773 h 444"/>
                  <a:gd name="T62" fmla="*/ 257868 w 497"/>
                  <a:gd name="T63" fmla="*/ 27048 h 444"/>
                  <a:gd name="T64" fmla="*/ 312976 w 497"/>
                  <a:gd name="T65" fmla="*/ 45773 h 444"/>
                  <a:gd name="T66" fmla="*/ 312976 w 497"/>
                  <a:gd name="T67" fmla="*/ 72821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56" name="Group 9">
              <a:extLst>
                <a:ext uri="{FF2B5EF4-FFF2-40B4-BE49-F238E27FC236}">
                  <a16:creationId xmlns:a16="http://schemas.microsoft.com/office/drawing/2014/main" id="{AE4479A8-90F9-4850-B800-26642F51778C}"/>
                </a:ext>
              </a:extLst>
            </p:cNvPr>
            <p:cNvGrpSpPr>
              <a:grpSpLocks/>
            </p:cNvGrpSpPr>
            <p:nvPr/>
          </p:nvGrpSpPr>
          <p:grpSpPr bwMode="auto">
            <a:xfrm>
              <a:off x="5570387" y="1937766"/>
              <a:ext cx="2247886" cy="2146774"/>
              <a:chOff x="5574932" y="1935228"/>
              <a:chExt cx="1999668" cy="1908347"/>
            </a:xfrm>
          </p:grpSpPr>
          <p:sp>
            <p:nvSpPr>
              <p:cNvPr id="79" name="Freeform 77">
                <a:extLst>
                  <a:ext uri="{FF2B5EF4-FFF2-40B4-BE49-F238E27FC236}">
                    <a16:creationId xmlns:a16="http://schemas.microsoft.com/office/drawing/2014/main" id="{68C33DF7-9D82-4F3C-A39C-BD12B3494BAA}"/>
                  </a:ext>
                </a:extLst>
              </p:cNvPr>
              <p:cNvSpPr>
                <a:spLocks/>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sp>
            <p:nvSpPr>
              <p:cNvPr id="78" name="Freeform 28">
                <a:extLst>
                  <a:ext uri="{FF2B5EF4-FFF2-40B4-BE49-F238E27FC236}">
                    <a16:creationId xmlns:a16="http://schemas.microsoft.com/office/drawing/2014/main" id="{BDE8B6F3-353C-4480-95CB-6B15E043F97A}"/>
                  </a:ext>
                </a:extLst>
              </p:cNvPr>
              <p:cNvSpPr>
                <a:spLocks noChangeArrowheads="1"/>
              </p:cNvSpPr>
              <p:nvPr/>
            </p:nvSpPr>
            <p:spPr bwMode="auto">
              <a:xfrm>
                <a:off x="6628841" y="2302677"/>
                <a:ext cx="577593" cy="485586"/>
              </a:xfrm>
              <a:custGeom>
                <a:avLst/>
                <a:gdLst>
                  <a:gd name="T0" fmla="*/ 143818 w 498"/>
                  <a:gd name="T1" fmla="*/ 94097 h 418"/>
                  <a:gd name="T2" fmla="*/ 143818 w 498"/>
                  <a:gd name="T3" fmla="*/ 94097 h 418"/>
                  <a:gd name="T4" fmla="*/ 41754 w 498"/>
                  <a:gd name="T5" fmla="*/ 299716 h 418"/>
                  <a:gd name="T6" fmla="*/ 401300 w 498"/>
                  <a:gd name="T7" fmla="*/ 134756 h 418"/>
                  <a:gd name="T8" fmla="*/ 10438 w 498"/>
                  <a:gd name="T9" fmla="*/ 443765 h 418"/>
                  <a:gd name="T10" fmla="*/ 51032 w 498"/>
                  <a:gd name="T11" fmla="*/ 464676 h 418"/>
                  <a:gd name="T12" fmla="*/ 112503 w 498"/>
                  <a:gd name="T13" fmla="*/ 361285 h 418"/>
                  <a:gd name="T14" fmla="*/ 339829 w 498"/>
                  <a:gd name="T15" fmla="*/ 361285 h 418"/>
                  <a:gd name="T16" fmla="*/ 543958 w 498"/>
                  <a:gd name="T17" fmla="*/ 83642 h 418"/>
                  <a:gd name="T18" fmla="*/ 143818 w 498"/>
                  <a:gd name="T19" fmla="*/ 9409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57" name="Group 8">
              <a:extLst>
                <a:ext uri="{FF2B5EF4-FFF2-40B4-BE49-F238E27FC236}">
                  <a16:creationId xmlns:a16="http://schemas.microsoft.com/office/drawing/2014/main" id="{037D5BFA-40B4-4354-9663-2572DBB4EF32}"/>
                </a:ext>
              </a:extLst>
            </p:cNvPr>
            <p:cNvGrpSpPr>
              <a:grpSpLocks/>
            </p:cNvGrpSpPr>
            <p:nvPr/>
          </p:nvGrpSpPr>
          <p:grpSpPr bwMode="auto">
            <a:xfrm>
              <a:off x="6607444" y="2458204"/>
              <a:ext cx="1928290" cy="2427177"/>
              <a:chOff x="6528433" y="2437495"/>
              <a:chExt cx="1713617" cy="2156794"/>
            </a:xfrm>
          </p:grpSpPr>
          <p:sp>
            <p:nvSpPr>
              <p:cNvPr id="75" name="Freeform 80">
                <a:extLst>
                  <a:ext uri="{FF2B5EF4-FFF2-40B4-BE49-F238E27FC236}">
                    <a16:creationId xmlns:a16="http://schemas.microsoft.com/office/drawing/2014/main" id="{6B705AC9-7FE7-40B2-9BBC-4BBDCC73F0B2}"/>
                  </a:ext>
                </a:extLst>
              </p:cNvPr>
              <p:cNvSpPr>
                <a:spLocks/>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sp>
            <p:nvSpPr>
              <p:cNvPr id="74" name="Freeform 154">
                <a:extLst>
                  <a:ext uri="{FF2B5EF4-FFF2-40B4-BE49-F238E27FC236}">
                    <a16:creationId xmlns:a16="http://schemas.microsoft.com/office/drawing/2014/main" id="{400E23EC-8A3A-4692-B3E2-4DC2C7D364B0}"/>
                  </a:ext>
                </a:extLst>
              </p:cNvPr>
              <p:cNvSpPr>
                <a:spLocks noChangeArrowheads="1"/>
              </p:cNvSpPr>
              <p:nvPr/>
            </p:nvSpPr>
            <p:spPr bwMode="auto">
              <a:xfrm>
                <a:off x="7349571" y="3576828"/>
                <a:ext cx="392847" cy="533492"/>
              </a:xfrm>
              <a:custGeom>
                <a:avLst/>
                <a:gdLst>
                  <a:gd name="T0" fmla="*/ 382887 w 355"/>
                  <a:gd name="T1" fmla="*/ 144602 h 487"/>
                  <a:gd name="T2" fmla="*/ 382887 w 355"/>
                  <a:gd name="T3" fmla="*/ 144602 h 487"/>
                  <a:gd name="T4" fmla="*/ 128367 w 355"/>
                  <a:gd name="T5" fmla="*/ 18623 h 487"/>
                  <a:gd name="T6" fmla="*/ 9960 w 355"/>
                  <a:gd name="T7" fmla="*/ 58060 h 487"/>
                  <a:gd name="T8" fmla="*/ 0 w 355"/>
                  <a:gd name="T9" fmla="*/ 86542 h 487"/>
                  <a:gd name="T10" fmla="*/ 9960 w 355"/>
                  <a:gd name="T11" fmla="*/ 377936 h 487"/>
                  <a:gd name="T12" fmla="*/ 19919 w 355"/>
                  <a:gd name="T13" fmla="*/ 397654 h 487"/>
                  <a:gd name="T14" fmla="*/ 245668 w 355"/>
                  <a:gd name="T15" fmla="*/ 532397 h 487"/>
                  <a:gd name="T16" fmla="*/ 255627 w 355"/>
                  <a:gd name="T17" fmla="*/ 532397 h 487"/>
                  <a:gd name="T18" fmla="*/ 265587 w 355"/>
                  <a:gd name="T19" fmla="*/ 532397 h 487"/>
                  <a:gd name="T20" fmla="*/ 274440 w 355"/>
                  <a:gd name="T21" fmla="*/ 523633 h 487"/>
                  <a:gd name="T22" fmla="*/ 274440 w 355"/>
                  <a:gd name="T23" fmla="*/ 222380 h 487"/>
                  <a:gd name="T24" fmla="*/ 265587 w 355"/>
                  <a:gd name="T25" fmla="*/ 202661 h 487"/>
                  <a:gd name="T26" fmla="*/ 48691 w 355"/>
                  <a:gd name="T27" fmla="*/ 76683 h 487"/>
                  <a:gd name="T28" fmla="*/ 78569 w 355"/>
                  <a:gd name="T29" fmla="*/ 58060 h 487"/>
                  <a:gd name="T30" fmla="*/ 118407 w 355"/>
                  <a:gd name="T31" fmla="*/ 48201 h 487"/>
                  <a:gd name="T32" fmla="*/ 333090 w 355"/>
                  <a:gd name="T33" fmla="*/ 164320 h 487"/>
                  <a:gd name="T34" fmla="*/ 343049 w 355"/>
                  <a:gd name="T35" fmla="*/ 174179 h 487"/>
                  <a:gd name="T36" fmla="*/ 343049 w 355"/>
                  <a:gd name="T37" fmla="*/ 465573 h 487"/>
                  <a:gd name="T38" fmla="*/ 362968 w 355"/>
                  <a:gd name="T39" fmla="*/ 484196 h 487"/>
                  <a:gd name="T40" fmla="*/ 391740 w 355"/>
                  <a:gd name="T41" fmla="*/ 465573 h 487"/>
                  <a:gd name="T42" fmla="*/ 391740 w 355"/>
                  <a:gd name="T43" fmla="*/ 154461 h 487"/>
                  <a:gd name="T44" fmla="*/ 382887 w 355"/>
                  <a:gd name="T45" fmla="*/ 144602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58" name="Group 7">
              <a:extLst>
                <a:ext uri="{FF2B5EF4-FFF2-40B4-BE49-F238E27FC236}">
                  <a16:creationId xmlns:a16="http://schemas.microsoft.com/office/drawing/2014/main" id="{1AB04C26-757D-4D51-B8E4-346FE8B48700}"/>
                </a:ext>
              </a:extLst>
            </p:cNvPr>
            <p:cNvGrpSpPr>
              <a:grpSpLocks/>
            </p:cNvGrpSpPr>
            <p:nvPr/>
          </p:nvGrpSpPr>
          <p:grpSpPr bwMode="auto">
            <a:xfrm>
              <a:off x="5658141" y="4555898"/>
              <a:ext cx="2637114" cy="1580612"/>
              <a:chOff x="5663567" y="4345842"/>
              <a:chExt cx="2346151" cy="1406079"/>
            </a:xfrm>
          </p:grpSpPr>
          <p:sp>
            <p:nvSpPr>
              <p:cNvPr id="71" name="Freeform 85">
                <a:extLst>
                  <a:ext uri="{FF2B5EF4-FFF2-40B4-BE49-F238E27FC236}">
                    <a16:creationId xmlns:a16="http://schemas.microsoft.com/office/drawing/2014/main" id="{A48F2421-C408-4F4C-835F-E791B323F5A4}"/>
                  </a:ext>
                </a:extLst>
              </p:cNvPr>
              <p:cNvSpPr>
                <a:spLocks/>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sp>
            <p:nvSpPr>
              <p:cNvPr id="70" name="Freeform 115">
                <a:extLst>
                  <a:ext uri="{FF2B5EF4-FFF2-40B4-BE49-F238E27FC236}">
                    <a16:creationId xmlns:a16="http://schemas.microsoft.com/office/drawing/2014/main" id="{C69F807D-9EBB-471D-95CA-49DD9386F919}"/>
                  </a:ext>
                </a:extLst>
              </p:cNvPr>
              <p:cNvSpPr>
                <a:spLocks noChangeArrowheads="1"/>
              </p:cNvSpPr>
              <p:nvPr/>
            </p:nvSpPr>
            <p:spPr bwMode="auto">
              <a:xfrm>
                <a:off x="6594460" y="4959455"/>
                <a:ext cx="401893" cy="499058"/>
              </a:xfrm>
              <a:custGeom>
                <a:avLst/>
                <a:gdLst>
                  <a:gd name="T0" fmla="*/ 382803 w 400"/>
                  <a:gd name="T1" fmla="*/ 124263 h 498"/>
                  <a:gd name="T2" fmla="*/ 382803 w 400"/>
                  <a:gd name="T3" fmla="*/ 124263 h 498"/>
                  <a:gd name="T4" fmla="*/ 232093 w 400"/>
                  <a:gd name="T5" fmla="*/ 9019 h 498"/>
                  <a:gd name="T6" fmla="*/ 115544 w 400"/>
                  <a:gd name="T7" fmla="*/ 151321 h 498"/>
                  <a:gd name="T8" fmla="*/ 133629 w 400"/>
                  <a:gd name="T9" fmla="*/ 213453 h 498"/>
                  <a:gd name="T10" fmla="*/ 9043 w 400"/>
                  <a:gd name="T11" fmla="*/ 407865 h 498"/>
                  <a:gd name="T12" fmla="*/ 0 w 400"/>
                  <a:gd name="T13" fmla="*/ 434922 h 498"/>
                  <a:gd name="T14" fmla="*/ 9043 w 400"/>
                  <a:gd name="T15" fmla="*/ 479016 h 498"/>
                  <a:gd name="T16" fmla="*/ 27128 w 400"/>
                  <a:gd name="T17" fmla="*/ 498056 h 498"/>
                  <a:gd name="T18" fmla="*/ 62293 w 400"/>
                  <a:gd name="T19" fmla="*/ 488035 h 498"/>
                  <a:gd name="T20" fmla="*/ 89421 w 400"/>
                  <a:gd name="T21" fmla="*/ 470999 h 498"/>
                  <a:gd name="T22" fmla="*/ 142672 w 400"/>
                  <a:gd name="T23" fmla="*/ 390829 h 498"/>
                  <a:gd name="T24" fmla="*/ 142672 w 400"/>
                  <a:gd name="T25" fmla="*/ 390829 h 498"/>
                  <a:gd name="T26" fmla="*/ 177838 w 400"/>
                  <a:gd name="T27" fmla="*/ 381809 h 498"/>
                  <a:gd name="T28" fmla="*/ 232093 w 400"/>
                  <a:gd name="T29" fmla="*/ 284603 h 498"/>
                  <a:gd name="T30" fmla="*/ 294387 w 400"/>
                  <a:gd name="T31" fmla="*/ 284603 h 498"/>
                  <a:gd name="T32" fmla="*/ 382803 w 400"/>
                  <a:gd name="T33" fmla="*/ 124263 h 498"/>
                  <a:gd name="T34" fmla="*/ 320510 w 400"/>
                  <a:gd name="T35" fmla="*/ 159338 h 498"/>
                  <a:gd name="T36" fmla="*/ 320510 w 400"/>
                  <a:gd name="T37" fmla="*/ 159338 h 498"/>
                  <a:gd name="T38" fmla="*/ 257212 w 400"/>
                  <a:gd name="T39" fmla="*/ 142302 h 498"/>
                  <a:gd name="T40" fmla="*/ 222046 w 400"/>
                  <a:gd name="T41" fmla="*/ 80170 h 498"/>
                  <a:gd name="T42" fmla="*/ 311467 w 400"/>
                  <a:gd name="T43" fmla="*/ 71151 h 498"/>
                  <a:gd name="T44" fmla="*/ 320510 w 400"/>
                  <a:gd name="T45" fmla="*/ 159338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59" name="Group 12">
              <a:extLst>
                <a:ext uri="{FF2B5EF4-FFF2-40B4-BE49-F238E27FC236}">
                  <a16:creationId xmlns:a16="http://schemas.microsoft.com/office/drawing/2014/main" id="{D9EE521B-16E0-459C-93B3-9BD279FED46A}"/>
                </a:ext>
              </a:extLst>
            </p:cNvPr>
            <p:cNvGrpSpPr>
              <a:grpSpLocks/>
            </p:cNvGrpSpPr>
            <p:nvPr/>
          </p:nvGrpSpPr>
          <p:grpSpPr bwMode="auto">
            <a:xfrm>
              <a:off x="4511083" y="3995719"/>
              <a:ext cx="2251454" cy="2146773"/>
              <a:chOff x="4614716" y="3843575"/>
              <a:chExt cx="2002354" cy="1908347"/>
            </a:xfrm>
          </p:grpSpPr>
          <p:sp>
            <p:nvSpPr>
              <p:cNvPr id="67" name="Freeform 90">
                <a:extLst>
                  <a:ext uri="{FF2B5EF4-FFF2-40B4-BE49-F238E27FC236}">
                    <a16:creationId xmlns:a16="http://schemas.microsoft.com/office/drawing/2014/main" id="{493A27C1-7CA9-4208-825E-D472853CF01D}"/>
                  </a:ext>
                </a:extLst>
              </p:cNvPr>
              <p:cNvSpPr>
                <a:spLocks/>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sp>
            <p:nvSpPr>
              <p:cNvPr id="66" name="Freeform 116">
                <a:extLst>
                  <a:ext uri="{FF2B5EF4-FFF2-40B4-BE49-F238E27FC236}">
                    <a16:creationId xmlns:a16="http://schemas.microsoft.com/office/drawing/2014/main" id="{1DB8D139-F3AE-4AB2-8F79-A6366B5C1D3F}"/>
                  </a:ext>
                </a:extLst>
              </p:cNvPr>
              <p:cNvSpPr>
                <a:spLocks noChangeArrowheads="1"/>
              </p:cNvSpPr>
              <p:nvPr/>
            </p:nvSpPr>
            <p:spPr bwMode="auto">
              <a:xfrm>
                <a:off x="5112860" y="4952924"/>
                <a:ext cx="441301" cy="458775"/>
              </a:xfrm>
              <a:custGeom>
                <a:avLst/>
                <a:gdLst>
                  <a:gd name="T0" fmla="*/ 396675 w 445"/>
                  <a:gd name="T1" fmla="*/ 157890 h 462"/>
                  <a:gd name="T2" fmla="*/ 396675 w 445"/>
                  <a:gd name="T3" fmla="*/ 157890 h 462"/>
                  <a:gd name="T4" fmla="*/ 263789 w 445"/>
                  <a:gd name="T5" fmla="*/ 7944 h 462"/>
                  <a:gd name="T6" fmla="*/ 35701 w 445"/>
                  <a:gd name="T7" fmla="*/ 246269 h 462"/>
                  <a:gd name="T8" fmla="*/ 8925 w 445"/>
                  <a:gd name="T9" fmla="*/ 316773 h 462"/>
                  <a:gd name="T10" fmla="*/ 80327 w 445"/>
                  <a:gd name="T11" fmla="*/ 352522 h 462"/>
                  <a:gd name="T12" fmla="*/ 97185 w 445"/>
                  <a:gd name="T13" fmla="*/ 343585 h 462"/>
                  <a:gd name="T14" fmla="*/ 132886 w 445"/>
                  <a:gd name="T15" fmla="*/ 369403 h 462"/>
                  <a:gd name="T16" fmla="*/ 158670 w 445"/>
                  <a:gd name="T17" fmla="*/ 430970 h 462"/>
                  <a:gd name="T18" fmla="*/ 185446 w 445"/>
                  <a:gd name="T19" fmla="*/ 448845 h 462"/>
                  <a:gd name="T20" fmla="*/ 238005 w 445"/>
                  <a:gd name="T21" fmla="*/ 430970 h 462"/>
                  <a:gd name="T22" fmla="*/ 246930 w 445"/>
                  <a:gd name="T23" fmla="*/ 413096 h 462"/>
                  <a:gd name="T24" fmla="*/ 229080 w 445"/>
                  <a:gd name="T25" fmla="*/ 387278 h 462"/>
                  <a:gd name="T26" fmla="*/ 202304 w 445"/>
                  <a:gd name="T27" fmla="*/ 334648 h 462"/>
                  <a:gd name="T28" fmla="*/ 229080 w 445"/>
                  <a:gd name="T29" fmla="*/ 307836 h 462"/>
                  <a:gd name="T30" fmla="*/ 413534 w 445"/>
                  <a:gd name="T31" fmla="*/ 352522 h 462"/>
                  <a:gd name="T32" fmla="*/ 396675 w 445"/>
                  <a:gd name="T33" fmla="*/ 157890 h 462"/>
                  <a:gd name="T34" fmla="*/ 386758 w 445"/>
                  <a:gd name="T35" fmla="*/ 307836 h 462"/>
                  <a:gd name="T36" fmla="*/ 386758 w 445"/>
                  <a:gd name="T37" fmla="*/ 307836 h 462"/>
                  <a:gd name="T38" fmla="*/ 299490 w 445"/>
                  <a:gd name="T39" fmla="*/ 202576 h 462"/>
                  <a:gd name="T40" fmla="*/ 281639 w 445"/>
                  <a:gd name="T41" fmla="*/ 61567 h 462"/>
                  <a:gd name="T42" fmla="*/ 360974 w 445"/>
                  <a:gd name="T43" fmla="*/ 175764 h 462"/>
                  <a:gd name="T44" fmla="*/ 386758 w 445"/>
                  <a:gd name="T45" fmla="*/ 307836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60" name="Group 11">
              <a:extLst>
                <a:ext uri="{FF2B5EF4-FFF2-40B4-BE49-F238E27FC236}">
                  <a16:creationId xmlns:a16="http://schemas.microsoft.com/office/drawing/2014/main" id="{7B80CA09-0DE2-4301-A3FD-26C425958D07}"/>
                </a:ext>
              </a:extLst>
            </p:cNvPr>
            <p:cNvGrpSpPr>
              <a:grpSpLocks/>
            </p:cNvGrpSpPr>
            <p:nvPr/>
          </p:nvGrpSpPr>
          <p:grpSpPr bwMode="auto">
            <a:xfrm>
              <a:off x="3780322" y="3139928"/>
              <a:ext cx="1928290" cy="2421820"/>
              <a:chOff x="3949950" y="3095545"/>
              <a:chExt cx="1713617" cy="2152765"/>
            </a:xfrm>
          </p:grpSpPr>
          <p:sp>
            <p:nvSpPr>
              <p:cNvPr id="63" name="Freeform 95">
                <a:extLst>
                  <a:ext uri="{FF2B5EF4-FFF2-40B4-BE49-F238E27FC236}">
                    <a16:creationId xmlns:a16="http://schemas.microsoft.com/office/drawing/2014/main" id="{4B0A8984-206C-4CAA-B394-2A42AB28EDBD}"/>
                  </a:ext>
                </a:extLst>
              </p:cNvPr>
              <p:cNvSpPr>
                <a:spLocks/>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C32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solidFill>
                    <a:prstClr val="black"/>
                  </a:solidFill>
                  <a:latin typeface="Arial" panose="020B0604020202020204" pitchFamily="34" charset="0"/>
                  <a:ea typeface="+mn-ea"/>
                </a:endParaRPr>
              </a:p>
            </p:txBody>
          </p:sp>
          <p:sp>
            <p:nvSpPr>
              <p:cNvPr id="62" name="Freeform 20">
                <a:extLst>
                  <a:ext uri="{FF2B5EF4-FFF2-40B4-BE49-F238E27FC236}">
                    <a16:creationId xmlns:a16="http://schemas.microsoft.com/office/drawing/2014/main" id="{C845A5DB-2BF9-4E91-8E8D-DB6CE66DE09D}"/>
                  </a:ext>
                </a:extLst>
              </p:cNvPr>
              <p:cNvSpPr>
                <a:spLocks noChangeArrowheads="1"/>
              </p:cNvSpPr>
              <p:nvPr/>
            </p:nvSpPr>
            <p:spPr bwMode="auto">
              <a:xfrm>
                <a:off x="4383524" y="3529888"/>
                <a:ext cx="477325" cy="485769"/>
              </a:xfrm>
              <a:custGeom>
                <a:avLst/>
                <a:gdLst>
                  <a:gd name="T0" fmla="*/ 450433 w 497"/>
                  <a:gd name="T1" fmla="*/ 7695 h 505"/>
                  <a:gd name="T2" fmla="*/ 450433 w 497"/>
                  <a:gd name="T3" fmla="*/ 7695 h 505"/>
                  <a:gd name="T4" fmla="*/ 434106 w 497"/>
                  <a:gd name="T5" fmla="*/ 0 h 505"/>
                  <a:gd name="T6" fmla="*/ 425463 w 497"/>
                  <a:gd name="T7" fmla="*/ 16353 h 505"/>
                  <a:gd name="T8" fmla="*/ 365917 w 497"/>
                  <a:gd name="T9" fmla="*/ 161602 h 505"/>
                  <a:gd name="T10" fmla="*/ 357273 w 497"/>
                  <a:gd name="T11" fmla="*/ 135631 h 505"/>
                  <a:gd name="T12" fmla="*/ 332303 w 497"/>
                  <a:gd name="T13" fmla="*/ 126973 h 505"/>
                  <a:gd name="T14" fmla="*/ 254509 w 497"/>
                  <a:gd name="T15" fmla="*/ 126973 h 505"/>
                  <a:gd name="T16" fmla="*/ 230499 w 497"/>
                  <a:gd name="T17" fmla="*/ 135631 h 505"/>
                  <a:gd name="T18" fmla="*/ 8644 w 497"/>
                  <a:gd name="T19" fmla="*/ 288576 h 505"/>
                  <a:gd name="T20" fmla="*/ 8644 w 497"/>
                  <a:gd name="T21" fmla="*/ 323205 h 505"/>
                  <a:gd name="T22" fmla="*/ 101804 w 497"/>
                  <a:gd name="T23" fmla="*/ 467493 h 505"/>
                  <a:gd name="T24" fmla="*/ 136379 w 497"/>
                  <a:gd name="T25" fmla="*/ 476150 h 505"/>
                  <a:gd name="T26" fmla="*/ 357273 w 497"/>
                  <a:gd name="T27" fmla="*/ 314547 h 505"/>
                  <a:gd name="T28" fmla="*/ 374561 w 497"/>
                  <a:gd name="T29" fmla="*/ 297233 h 505"/>
                  <a:gd name="T30" fmla="*/ 399532 w 497"/>
                  <a:gd name="T31" fmla="*/ 220279 h 505"/>
                  <a:gd name="T32" fmla="*/ 391848 w 497"/>
                  <a:gd name="T33" fmla="*/ 195270 h 505"/>
                  <a:gd name="T34" fmla="*/ 383205 w 497"/>
                  <a:gd name="T35" fmla="*/ 177955 h 505"/>
                  <a:gd name="T36" fmla="*/ 450433 w 497"/>
                  <a:gd name="T37" fmla="*/ 7695 h 505"/>
                  <a:gd name="T38" fmla="*/ 348630 w 497"/>
                  <a:gd name="T39" fmla="*/ 237594 h 505"/>
                  <a:gd name="T40" fmla="*/ 348630 w 497"/>
                  <a:gd name="T41" fmla="*/ 237594 h 505"/>
                  <a:gd name="T42" fmla="*/ 297728 w 497"/>
                  <a:gd name="T43" fmla="*/ 220279 h 505"/>
                  <a:gd name="T44" fmla="*/ 306372 w 497"/>
                  <a:gd name="T45" fmla="*/ 169298 h 505"/>
                  <a:gd name="T46" fmla="*/ 348630 w 497"/>
                  <a:gd name="T47" fmla="*/ 169298 h 505"/>
                  <a:gd name="T48" fmla="*/ 340946 w 497"/>
                  <a:gd name="T49" fmla="*/ 177955 h 505"/>
                  <a:gd name="T50" fmla="*/ 332303 w 497"/>
                  <a:gd name="T51" fmla="*/ 195270 h 505"/>
                  <a:gd name="T52" fmla="*/ 340946 w 497"/>
                  <a:gd name="T53" fmla="*/ 203927 h 505"/>
                  <a:gd name="T54" fmla="*/ 348630 w 497"/>
                  <a:gd name="T55" fmla="*/ 203927 h 505"/>
                  <a:gd name="T56" fmla="*/ 365917 w 497"/>
                  <a:gd name="T57" fmla="*/ 195270 h 505"/>
                  <a:gd name="T58" fmla="*/ 348630 w 497"/>
                  <a:gd name="T59" fmla="*/ 237594 h 5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grpSp>
        <p:nvGrpSpPr>
          <p:cNvPr id="85" name="组合 84">
            <a:extLst>
              <a:ext uri="{FF2B5EF4-FFF2-40B4-BE49-F238E27FC236}">
                <a16:creationId xmlns:a16="http://schemas.microsoft.com/office/drawing/2014/main" id="{A933FB7A-8AB8-4626-82C5-C76518D7A074}"/>
              </a:ext>
            </a:extLst>
          </p:cNvPr>
          <p:cNvGrpSpPr/>
          <p:nvPr/>
        </p:nvGrpSpPr>
        <p:grpSpPr>
          <a:xfrm>
            <a:off x="5534421" y="2069106"/>
            <a:ext cx="6490892" cy="2993450"/>
            <a:chOff x="5888433" y="2915113"/>
            <a:chExt cx="5774273" cy="2662963"/>
          </a:xfrm>
        </p:grpSpPr>
        <p:grpSp>
          <p:nvGrpSpPr>
            <p:cNvPr id="86" name="Group 149">
              <a:extLst>
                <a:ext uri="{FF2B5EF4-FFF2-40B4-BE49-F238E27FC236}">
                  <a16:creationId xmlns:a16="http://schemas.microsoft.com/office/drawing/2014/main" id="{9E4A6EA1-F1CC-4FEA-8390-16ACCE66D0BF}"/>
                </a:ext>
              </a:extLst>
            </p:cNvPr>
            <p:cNvGrpSpPr/>
            <p:nvPr/>
          </p:nvGrpSpPr>
          <p:grpSpPr>
            <a:xfrm>
              <a:off x="6629396" y="2943227"/>
              <a:ext cx="2090836" cy="701095"/>
              <a:chOff x="4597686" y="3155872"/>
              <a:chExt cx="1583966" cy="498584"/>
            </a:xfrm>
          </p:grpSpPr>
          <p:sp>
            <p:nvSpPr>
              <p:cNvPr id="120" name="TextBox 150">
                <a:extLst>
                  <a:ext uri="{FF2B5EF4-FFF2-40B4-BE49-F238E27FC236}">
                    <a16:creationId xmlns:a16="http://schemas.microsoft.com/office/drawing/2014/main" id="{CE91637B-99DE-42B7-8BE3-DD6301170EFF}"/>
                  </a:ext>
                </a:extLst>
              </p:cNvPr>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TextBox 151">
                <a:extLst>
                  <a:ext uri="{FF2B5EF4-FFF2-40B4-BE49-F238E27FC236}">
                    <a16:creationId xmlns:a16="http://schemas.microsoft.com/office/drawing/2014/main" id="{C808C97B-4395-4EB2-87EB-19A68E0B0B37}"/>
                  </a:ext>
                </a:extLst>
              </p:cNvPr>
              <p:cNvSpPr txBox="1"/>
              <p:nvPr/>
            </p:nvSpPr>
            <p:spPr>
              <a:xfrm>
                <a:off x="4597686" y="3348942"/>
                <a:ext cx="1583966" cy="305514"/>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152">
              <a:extLst>
                <a:ext uri="{FF2B5EF4-FFF2-40B4-BE49-F238E27FC236}">
                  <a16:creationId xmlns:a16="http://schemas.microsoft.com/office/drawing/2014/main" id="{6E3FE663-F7ED-4C05-A48E-DFD1D6A1FAB3}"/>
                </a:ext>
              </a:extLst>
            </p:cNvPr>
            <p:cNvGrpSpPr/>
            <p:nvPr/>
          </p:nvGrpSpPr>
          <p:grpSpPr>
            <a:xfrm>
              <a:off x="9626596" y="2943227"/>
              <a:ext cx="2036110" cy="701095"/>
              <a:chOff x="6978976" y="3155872"/>
              <a:chExt cx="1542507" cy="498584"/>
            </a:xfrm>
          </p:grpSpPr>
          <p:sp>
            <p:nvSpPr>
              <p:cNvPr id="118" name="TextBox 153">
                <a:extLst>
                  <a:ext uri="{FF2B5EF4-FFF2-40B4-BE49-F238E27FC236}">
                    <a16:creationId xmlns:a16="http://schemas.microsoft.com/office/drawing/2014/main" id="{FD232B10-DA63-4D9D-A0F5-182FFA7B7504}"/>
                  </a:ext>
                </a:extLst>
              </p:cNvPr>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Box 154">
                <a:extLst>
                  <a:ext uri="{FF2B5EF4-FFF2-40B4-BE49-F238E27FC236}">
                    <a16:creationId xmlns:a16="http://schemas.microsoft.com/office/drawing/2014/main" id="{8B992786-C91F-4395-873C-F38CA920E7CD}"/>
                  </a:ext>
                </a:extLst>
              </p:cNvPr>
              <p:cNvSpPr txBox="1"/>
              <p:nvPr/>
            </p:nvSpPr>
            <p:spPr>
              <a:xfrm>
                <a:off x="6978976" y="3348942"/>
                <a:ext cx="1542507" cy="305514"/>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155">
              <a:extLst>
                <a:ext uri="{FF2B5EF4-FFF2-40B4-BE49-F238E27FC236}">
                  <a16:creationId xmlns:a16="http://schemas.microsoft.com/office/drawing/2014/main" id="{A3DACEB1-572C-4540-AD02-8904074707F0}"/>
                </a:ext>
              </a:extLst>
            </p:cNvPr>
            <p:cNvGrpSpPr/>
            <p:nvPr/>
          </p:nvGrpSpPr>
          <p:grpSpPr>
            <a:xfrm>
              <a:off x="6629396" y="3851258"/>
              <a:ext cx="2036110" cy="701095"/>
              <a:chOff x="4597685" y="3914331"/>
              <a:chExt cx="1542507" cy="498583"/>
            </a:xfrm>
          </p:grpSpPr>
          <p:sp>
            <p:nvSpPr>
              <p:cNvPr id="116" name="TextBox 156">
                <a:extLst>
                  <a:ext uri="{FF2B5EF4-FFF2-40B4-BE49-F238E27FC236}">
                    <a16:creationId xmlns:a16="http://schemas.microsoft.com/office/drawing/2014/main" id="{AB429420-2887-4580-A720-4C2FE0415C9C}"/>
                  </a:ext>
                </a:extLst>
              </p:cNvPr>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TextBox 157">
                <a:extLst>
                  <a:ext uri="{FF2B5EF4-FFF2-40B4-BE49-F238E27FC236}">
                    <a16:creationId xmlns:a16="http://schemas.microsoft.com/office/drawing/2014/main" id="{DA8AD29A-2D4D-4CD6-906A-AD6BA1726695}"/>
                  </a:ext>
                </a:extLst>
              </p:cNvPr>
              <p:cNvSpPr txBox="1"/>
              <p:nvPr/>
            </p:nvSpPr>
            <p:spPr>
              <a:xfrm>
                <a:off x="4597685"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9" name="Group 158">
              <a:extLst>
                <a:ext uri="{FF2B5EF4-FFF2-40B4-BE49-F238E27FC236}">
                  <a16:creationId xmlns:a16="http://schemas.microsoft.com/office/drawing/2014/main" id="{C4F6E761-CD82-4819-91F2-FB2440C9D12D}"/>
                </a:ext>
              </a:extLst>
            </p:cNvPr>
            <p:cNvGrpSpPr/>
            <p:nvPr/>
          </p:nvGrpSpPr>
          <p:grpSpPr>
            <a:xfrm>
              <a:off x="9626596" y="3851258"/>
              <a:ext cx="2036110" cy="701095"/>
              <a:chOff x="6978976" y="3914331"/>
              <a:chExt cx="1542507" cy="498583"/>
            </a:xfrm>
          </p:grpSpPr>
          <p:sp>
            <p:nvSpPr>
              <p:cNvPr id="114" name="TextBox 159">
                <a:extLst>
                  <a:ext uri="{FF2B5EF4-FFF2-40B4-BE49-F238E27FC236}">
                    <a16:creationId xmlns:a16="http://schemas.microsoft.com/office/drawing/2014/main" id="{E86202B7-5DAE-492E-8C5E-6386D89304B7}"/>
                  </a:ext>
                </a:extLst>
              </p:cNvPr>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TextBox 160">
                <a:extLst>
                  <a:ext uri="{FF2B5EF4-FFF2-40B4-BE49-F238E27FC236}">
                    <a16:creationId xmlns:a16="http://schemas.microsoft.com/office/drawing/2014/main" id="{DD2963AF-1A98-4EF9-AD87-71B48A5B60C7}"/>
                  </a:ext>
                </a:extLst>
              </p:cNvPr>
              <p:cNvSpPr txBox="1"/>
              <p:nvPr/>
            </p:nvSpPr>
            <p:spPr>
              <a:xfrm>
                <a:off x="6978976"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90" name="Group 161">
              <a:extLst>
                <a:ext uri="{FF2B5EF4-FFF2-40B4-BE49-F238E27FC236}">
                  <a16:creationId xmlns:a16="http://schemas.microsoft.com/office/drawing/2014/main" id="{F6143C48-6A1D-4813-93CF-695DD64E16DE}"/>
                </a:ext>
              </a:extLst>
            </p:cNvPr>
            <p:cNvGrpSpPr/>
            <p:nvPr/>
          </p:nvGrpSpPr>
          <p:grpSpPr>
            <a:xfrm>
              <a:off x="6629396" y="4876981"/>
              <a:ext cx="2036110" cy="701095"/>
              <a:chOff x="4597685" y="3914331"/>
              <a:chExt cx="1542507" cy="498583"/>
            </a:xfrm>
          </p:grpSpPr>
          <p:sp>
            <p:nvSpPr>
              <p:cNvPr id="112" name="TextBox 162">
                <a:extLst>
                  <a:ext uri="{FF2B5EF4-FFF2-40B4-BE49-F238E27FC236}">
                    <a16:creationId xmlns:a16="http://schemas.microsoft.com/office/drawing/2014/main" id="{EE929E48-EF73-40AD-A305-8BB01F2C3226}"/>
                  </a:ext>
                </a:extLst>
              </p:cNvPr>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Box 163">
                <a:extLst>
                  <a:ext uri="{FF2B5EF4-FFF2-40B4-BE49-F238E27FC236}">
                    <a16:creationId xmlns:a16="http://schemas.microsoft.com/office/drawing/2014/main" id="{BB4D58CE-507F-438A-9495-A72FEA9D4C44}"/>
                  </a:ext>
                </a:extLst>
              </p:cNvPr>
              <p:cNvSpPr txBox="1"/>
              <p:nvPr/>
            </p:nvSpPr>
            <p:spPr>
              <a:xfrm>
                <a:off x="4597685"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164">
              <a:extLst>
                <a:ext uri="{FF2B5EF4-FFF2-40B4-BE49-F238E27FC236}">
                  <a16:creationId xmlns:a16="http://schemas.microsoft.com/office/drawing/2014/main" id="{A70E9540-7F6D-428E-B01D-E492D4C50646}"/>
                </a:ext>
              </a:extLst>
            </p:cNvPr>
            <p:cNvGrpSpPr/>
            <p:nvPr/>
          </p:nvGrpSpPr>
          <p:grpSpPr>
            <a:xfrm>
              <a:off x="9626596" y="4876981"/>
              <a:ext cx="2036110" cy="701095"/>
              <a:chOff x="6978976" y="3914331"/>
              <a:chExt cx="1542507" cy="498583"/>
            </a:xfrm>
          </p:grpSpPr>
          <p:sp>
            <p:nvSpPr>
              <p:cNvPr id="110" name="TextBox 165">
                <a:extLst>
                  <a:ext uri="{FF2B5EF4-FFF2-40B4-BE49-F238E27FC236}">
                    <a16:creationId xmlns:a16="http://schemas.microsoft.com/office/drawing/2014/main" id="{CF882D3F-3667-4846-999B-A19CB35E9A6C}"/>
                  </a:ext>
                </a:extLst>
              </p:cNvPr>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TextBox 166">
                <a:extLst>
                  <a:ext uri="{FF2B5EF4-FFF2-40B4-BE49-F238E27FC236}">
                    <a16:creationId xmlns:a16="http://schemas.microsoft.com/office/drawing/2014/main" id="{414002ED-04C8-42DC-B6E2-389F1DC6F9A9}"/>
                  </a:ext>
                </a:extLst>
              </p:cNvPr>
              <p:cNvSpPr txBox="1"/>
              <p:nvPr/>
            </p:nvSpPr>
            <p:spPr>
              <a:xfrm>
                <a:off x="6978976"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92" name="Group 167">
              <a:extLst>
                <a:ext uri="{FF2B5EF4-FFF2-40B4-BE49-F238E27FC236}">
                  <a16:creationId xmlns:a16="http://schemas.microsoft.com/office/drawing/2014/main" id="{60FB5664-CBC5-4C88-B44A-3938F6B68947}"/>
                </a:ext>
              </a:extLst>
            </p:cNvPr>
            <p:cNvGrpSpPr/>
            <p:nvPr/>
          </p:nvGrpSpPr>
          <p:grpSpPr>
            <a:xfrm>
              <a:off x="8914783" y="4853516"/>
              <a:ext cx="659525" cy="640643"/>
              <a:chOff x="6299532" y="4190009"/>
              <a:chExt cx="469021" cy="455593"/>
            </a:xfrm>
          </p:grpSpPr>
          <p:sp>
            <p:nvSpPr>
              <p:cNvPr id="108" name="Oval 168">
                <a:extLst>
                  <a:ext uri="{FF2B5EF4-FFF2-40B4-BE49-F238E27FC236}">
                    <a16:creationId xmlns:a16="http://schemas.microsoft.com/office/drawing/2014/main" id="{9351F529-E985-4173-AC04-433131903778}"/>
                  </a:ext>
                </a:extLst>
              </p:cNvPr>
              <p:cNvSpPr>
                <a:spLocks noChangeAspect="1"/>
              </p:cNvSpPr>
              <p:nvPr/>
            </p:nvSpPr>
            <p:spPr>
              <a:xfrm>
                <a:off x="6299532" y="4190009"/>
                <a:ext cx="469021" cy="455593"/>
              </a:xfrm>
              <a:prstGeom prst="ellipse">
                <a:avLst/>
              </a:prstGeom>
              <a:solidFill>
                <a:srgbClr val="C3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63">
                <a:extLst>
                  <a:ext uri="{FF2B5EF4-FFF2-40B4-BE49-F238E27FC236}">
                    <a16:creationId xmlns:a16="http://schemas.microsoft.com/office/drawing/2014/main" id="{D18E59B9-4213-424C-B3FE-68D08F1B7EFB}"/>
                  </a:ext>
                </a:extLst>
              </p:cNvPr>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3" name="Group 170">
              <a:extLst>
                <a:ext uri="{FF2B5EF4-FFF2-40B4-BE49-F238E27FC236}">
                  <a16:creationId xmlns:a16="http://schemas.microsoft.com/office/drawing/2014/main" id="{B7DE41D8-5306-417A-A1D0-B0FF3D1925A8}"/>
                </a:ext>
              </a:extLst>
            </p:cNvPr>
            <p:cNvGrpSpPr/>
            <p:nvPr/>
          </p:nvGrpSpPr>
          <p:grpSpPr>
            <a:xfrm>
              <a:off x="5888433" y="2915113"/>
              <a:ext cx="659525" cy="640643"/>
              <a:chOff x="630683" y="3383511"/>
              <a:chExt cx="469021" cy="455593"/>
            </a:xfrm>
          </p:grpSpPr>
          <p:sp>
            <p:nvSpPr>
              <p:cNvPr id="106" name="Oval 171">
                <a:extLst>
                  <a:ext uri="{FF2B5EF4-FFF2-40B4-BE49-F238E27FC236}">
                    <a16:creationId xmlns:a16="http://schemas.microsoft.com/office/drawing/2014/main" id="{1F1EB02C-7E32-457A-A6F6-615DD1CB5035}"/>
                  </a:ext>
                </a:extLst>
              </p:cNvPr>
              <p:cNvSpPr>
                <a:spLocks noChangeAspect="1"/>
              </p:cNvSpPr>
              <p:nvPr/>
            </p:nvSpPr>
            <p:spPr>
              <a:xfrm>
                <a:off x="630683" y="3383511"/>
                <a:ext cx="469021" cy="45559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117">
                <a:extLst>
                  <a:ext uri="{FF2B5EF4-FFF2-40B4-BE49-F238E27FC236}">
                    <a16:creationId xmlns:a16="http://schemas.microsoft.com/office/drawing/2014/main" id="{4A71F8A2-0443-4508-94EC-553777007BE3}"/>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4" name="Group 173">
              <a:extLst>
                <a:ext uri="{FF2B5EF4-FFF2-40B4-BE49-F238E27FC236}">
                  <a16:creationId xmlns:a16="http://schemas.microsoft.com/office/drawing/2014/main" id="{C26AAE89-D570-425E-AE75-D1D3D880DCE3}"/>
                </a:ext>
              </a:extLst>
            </p:cNvPr>
            <p:cNvGrpSpPr/>
            <p:nvPr/>
          </p:nvGrpSpPr>
          <p:grpSpPr>
            <a:xfrm>
              <a:off x="5888433" y="4853516"/>
              <a:ext cx="659525" cy="640643"/>
              <a:chOff x="3428938" y="4190009"/>
              <a:chExt cx="469021" cy="455593"/>
            </a:xfrm>
          </p:grpSpPr>
          <p:sp>
            <p:nvSpPr>
              <p:cNvPr id="104" name="Oval 174">
                <a:extLst>
                  <a:ext uri="{FF2B5EF4-FFF2-40B4-BE49-F238E27FC236}">
                    <a16:creationId xmlns:a16="http://schemas.microsoft.com/office/drawing/2014/main" id="{C3B9AB07-A4C1-4166-85E8-1CF760811C3A}"/>
                  </a:ext>
                </a:extLst>
              </p:cNvPr>
              <p:cNvSpPr>
                <a:spLocks noChangeAspect="1"/>
              </p:cNvSpPr>
              <p:nvPr/>
            </p:nvSpPr>
            <p:spPr>
              <a:xfrm>
                <a:off x="3428938" y="4190009"/>
                <a:ext cx="469021" cy="45559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83">
                <a:extLst>
                  <a:ext uri="{FF2B5EF4-FFF2-40B4-BE49-F238E27FC236}">
                    <a16:creationId xmlns:a16="http://schemas.microsoft.com/office/drawing/2014/main" id="{E3F535F1-C6DC-45DB-BDF2-CA7C6509AB14}"/>
                  </a:ext>
                </a:extLst>
              </p:cNvPr>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176">
              <a:extLst>
                <a:ext uri="{FF2B5EF4-FFF2-40B4-BE49-F238E27FC236}">
                  <a16:creationId xmlns:a16="http://schemas.microsoft.com/office/drawing/2014/main" id="{0D1E163F-823E-47E2-AAF5-5327ACAD1A8D}"/>
                </a:ext>
              </a:extLst>
            </p:cNvPr>
            <p:cNvGrpSpPr/>
            <p:nvPr/>
          </p:nvGrpSpPr>
          <p:grpSpPr>
            <a:xfrm>
              <a:off x="5888433" y="3867159"/>
              <a:ext cx="659525" cy="640643"/>
              <a:chOff x="6299532" y="3384456"/>
              <a:chExt cx="469021" cy="455593"/>
            </a:xfrm>
          </p:grpSpPr>
          <p:sp>
            <p:nvSpPr>
              <p:cNvPr id="102" name="Oval 177">
                <a:extLst>
                  <a:ext uri="{FF2B5EF4-FFF2-40B4-BE49-F238E27FC236}">
                    <a16:creationId xmlns:a16="http://schemas.microsoft.com/office/drawing/2014/main" id="{377C7BE8-99B3-4684-BB74-5F7F870C5A98}"/>
                  </a:ext>
                </a:extLst>
              </p:cNvPr>
              <p:cNvSpPr>
                <a:spLocks noChangeAspect="1"/>
              </p:cNvSpPr>
              <p:nvPr/>
            </p:nvSpPr>
            <p:spPr>
              <a:xfrm>
                <a:off x="6299532" y="3384456"/>
                <a:ext cx="469021" cy="455593"/>
              </a:xfrm>
              <a:prstGeom prst="ellipse">
                <a:avLst/>
              </a:prstGeom>
              <a:solidFill>
                <a:srgbClr val="C3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Freeform 36">
                <a:extLst>
                  <a:ext uri="{FF2B5EF4-FFF2-40B4-BE49-F238E27FC236}">
                    <a16:creationId xmlns:a16="http://schemas.microsoft.com/office/drawing/2014/main" id="{AD8DE1CE-44F9-4094-8705-9B37406D9C3F}"/>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6" name="Group 179">
              <a:extLst>
                <a:ext uri="{FF2B5EF4-FFF2-40B4-BE49-F238E27FC236}">
                  <a16:creationId xmlns:a16="http://schemas.microsoft.com/office/drawing/2014/main" id="{8AC8B325-9936-481A-A10B-A5533B9717F3}"/>
                </a:ext>
              </a:extLst>
            </p:cNvPr>
            <p:cNvGrpSpPr/>
            <p:nvPr/>
          </p:nvGrpSpPr>
          <p:grpSpPr>
            <a:xfrm>
              <a:off x="8914783" y="3867159"/>
              <a:ext cx="659525" cy="640643"/>
              <a:chOff x="630683" y="4190009"/>
              <a:chExt cx="469021" cy="455593"/>
            </a:xfrm>
          </p:grpSpPr>
          <p:sp>
            <p:nvSpPr>
              <p:cNvPr id="100" name="Oval 180">
                <a:extLst>
                  <a:ext uri="{FF2B5EF4-FFF2-40B4-BE49-F238E27FC236}">
                    <a16:creationId xmlns:a16="http://schemas.microsoft.com/office/drawing/2014/main" id="{FE9A0419-EEF2-4942-AD30-EB8F824EC21B}"/>
                  </a:ext>
                </a:extLst>
              </p:cNvPr>
              <p:cNvSpPr>
                <a:spLocks noChangeAspect="1"/>
              </p:cNvSpPr>
              <p:nvPr/>
            </p:nvSpPr>
            <p:spPr>
              <a:xfrm>
                <a:off x="630683" y="4190009"/>
                <a:ext cx="469021" cy="45559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103">
                <a:extLst>
                  <a:ext uri="{FF2B5EF4-FFF2-40B4-BE49-F238E27FC236}">
                    <a16:creationId xmlns:a16="http://schemas.microsoft.com/office/drawing/2014/main" id="{5A58F7B1-F667-4FB4-856A-57977532B67A}"/>
                  </a:ext>
                </a:extLst>
              </p:cNvPr>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Group 182">
              <a:extLst>
                <a:ext uri="{FF2B5EF4-FFF2-40B4-BE49-F238E27FC236}">
                  <a16:creationId xmlns:a16="http://schemas.microsoft.com/office/drawing/2014/main" id="{7C0E8DDF-2923-4A10-B9DF-02671DD80C34}"/>
                </a:ext>
              </a:extLst>
            </p:cNvPr>
            <p:cNvGrpSpPr/>
            <p:nvPr/>
          </p:nvGrpSpPr>
          <p:grpSpPr>
            <a:xfrm>
              <a:off x="8914783" y="2915113"/>
              <a:ext cx="659525" cy="640643"/>
              <a:chOff x="3425803" y="3384456"/>
              <a:chExt cx="469021" cy="455593"/>
            </a:xfrm>
          </p:grpSpPr>
          <p:sp>
            <p:nvSpPr>
              <p:cNvPr id="98" name="Oval 183">
                <a:extLst>
                  <a:ext uri="{FF2B5EF4-FFF2-40B4-BE49-F238E27FC236}">
                    <a16:creationId xmlns:a16="http://schemas.microsoft.com/office/drawing/2014/main" id="{546092A9-162B-42E5-B2A9-6F162885B990}"/>
                  </a:ext>
                </a:extLst>
              </p:cNvPr>
              <p:cNvSpPr>
                <a:spLocks noChangeAspect="1"/>
              </p:cNvSpPr>
              <p:nvPr/>
            </p:nvSpPr>
            <p:spPr>
              <a:xfrm>
                <a:off x="3425803" y="3384456"/>
                <a:ext cx="469021" cy="455593"/>
              </a:xfrm>
              <a:prstGeom prst="ellipse">
                <a:avLst/>
              </a:prstGeom>
              <a:solidFill>
                <a:srgbClr val="C3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5">
                <a:extLst>
                  <a:ext uri="{FF2B5EF4-FFF2-40B4-BE49-F238E27FC236}">
                    <a16:creationId xmlns:a16="http://schemas.microsoft.com/office/drawing/2014/main" id="{8E9A37C8-C00B-4F43-86AC-B30CBC88D9C0}"/>
                  </a:ext>
                </a:extLst>
              </p:cNvPr>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extLst>
      <p:ext uri="{BB962C8B-B14F-4D97-AF65-F5344CB8AC3E}">
        <p14:creationId xmlns:p14="http://schemas.microsoft.com/office/powerpoint/2010/main" val="182537453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additive="base">
                                        <p:cTn id="17" dur="500" fill="hold"/>
                                        <p:tgtEl>
                                          <p:spTgt spid="85"/>
                                        </p:tgtEl>
                                        <p:attrNameLst>
                                          <p:attrName>ppt_x</p:attrName>
                                        </p:attrNameLst>
                                      </p:cBhvr>
                                      <p:tavLst>
                                        <p:tav tm="0">
                                          <p:val>
                                            <p:strVal val="#ppt_x"/>
                                          </p:val>
                                        </p:tav>
                                        <p:tav tm="100000">
                                          <p:val>
                                            <p:strVal val="#ppt_x"/>
                                          </p:val>
                                        </p:tav>
                                      </p:tavLst>
                                    </p:anim>
                                    <p:anim calcmode="lin" valueType="num">
                                      <p:cBhvr additive="base">
                                        <p:cTn id="1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grpSp>
        <p:nvGrpSpPr>
          <p:cNvPr id="5" name="组合 4">
            <a:extLst>
              <a:ext uri="{FF2B5EF4-FFF2-40B4-BE49-F238E27FC236}">
                <a16:creationId xmlns:a16="http://schemas.microsoft.com/office/drawing/2014/main" id="{248B7DBA-3028-4528-80D4-E9BA033B7552}"/>
              </a:ext>
            </a:extLst>
          </p:cNvPr>
          <p:cNvGrpSpPr/>
          <p:nvPr/>
        </p:nvGrpSpPr>
        <p:grpSpPr>
          <a:xfrm>
            <a:off x="2444370" y="1727611"/>
            <a:ext cx="8477630" cy="3622756"/>
            <a:chOff x="692741" y="1872580"/>
            <a:chExt cx="10765405" cy="4600397"/>
          </a:xfrm>
        </p:grpSpPr>
        <p:sp>
          <p:nvSpPr>
            <p:cNvPr id="8" name="椭圆 7">
              <a:extLst>
                <a:ext uri="{FF2B5EF4-FFF2-40B4-BE49-F238E27FC236}">
                  <a16:creationId xmlns:a16="http://schemas.microsoft.com/office/drawing/2014/main" id="{3DA4DEAD-44B6-4BBE-A11F-671C1FF5A8E0}"/>
                </a:ext>
              </a:extLst>
            </p:cNvPr>
            <p:cNvSpPr/>
            <p:nvPr/>
          </p:nvSpPr>
          <p:spPr>
            <a:xfrm>
              <a:off x="4724824" y="2148386"/>
              <a:ext cx="2701237" cy="2701515"/>
            </a:xfrm>
            <a:prstGeom prst="ellipse">
              <a:avLst/>
            </a:prstGeom>
            <a:solidFill>
              <a:srgbClr val="C32027"/>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9" name="椭圆 8">
              <a:extLst>
                <a:ext uri="{FF2B5EF4-FFF2-40B4-BE49-F238E27FC236}">
                  <a16:creationId xmlns:a16="http://schemas.microsoft.com/office/drawing/2014/main" id="{F5D0A8CF-6E81-4EF3-8139-97AF8E2587D2}"/>
                </a:ext>
              </a:extLst>
            </p:cNvPr>
            <p:cNvSpPr/>
            <p:nvPr/>
          </p:nvSpPr>
          <p:spPr>
            <a:xfrm>
              <a:off x="8481132" y="2148385"/>
              <a:ext cx="2701237" cy="2701515"/>
            </a:xfrm>
            <a:prstGeom prst="ellipse">
              <a:avLst/>
            </a:prstGeom>
            <a:solidFill>
              <a:schemeClr val="tx2">
                <a:lumMod val="50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0" name="椭圆 9">
              <a:extLst>
                <a:ext uri="{FF2B5EF4-FFF2-40B4-BE49-F238E27FC236}">
                  <a16:creationId xmlns:a16="http://schemas.microsoft.com/office/drawing/2014/main" id="{A0B35DFD-87F3-4F26-BD3A-C3E31F82E17C}"/>
                </a:ext>
              </a:extLst>
            </p:cNvPr>
            <p:cNvSpPr/>
            <p:nvPr/>
          </p:nvSpPr>
          <p:spPr>
            <a:xfrm>
              <a:off x="968519" y="2148385"/>
              <a:ext cx="2701235" cy="2701515"/>
            </a:xfrm>
            <a:prstGeom prst="ellipse">
              <a:avLst/>
            </a:prstGeom>
            <a:solidFill>
              <a:schemeClr val="tx2">
                <a:lumMod val="50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1" name="矩形 30">
              <a:extLst>
                <a:ext uri="{FF2B5EF4-FFF2-40B4-BE49-F238E27FC236}">
                  <a16:creationId xmlns:a16="http://schemas.microsoft.com/office/drawing/2014/main" id="{F427E3E4-520B-4D38-88F3-66B6F743744E}"/>
                </a:ext>
              </a:extLst>
            </p:cNvPr>
            <p:cNvSpPr>
              <a:spLocks noChangeArrowheads="1"/>
            </p:cNvSpPr>
            <p:nvPr/>
          </p:nvSpPr>
          <p:spPr bwMode="auto">
            <a:xfrm>
              <a:off x="2282322" y="5944392"/>
              <a:ext cx="8443734" cy="528585"/>
            </a:xfrm>
            <a:prstGeom prst="rect">
              <a:avLst/>
            </a:prstGeom>
            <a:noFill/>
            <a:ln w="9525">
              <a:noFill/>
              <a:miter lim="800000"/>
              <a:headEnd/>
              <a:tailEnd/>
            </a:ln>
          </p:spPr>
          <p:txBody>
            <a:bodyPr wrap="square" lIns="51837" tIns="25918" rIns="51837" bIns="25918">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a:t>
              </a:r>
            </a:p>
          </p:txBody>
        </p:sp>
        <p:sp>
          <p:nvSpPr>
            <p:cNvPr id="12" name="丁字箭头 32">
              <a:extLst>
                <a:ext uri="{FF2B5EF4-FFF2-40B4-BE49-F238E27FC236}">
                  <a16:creationId xmlns:a16="http://schemas.microsoft.com/office/drawing/2014/main" id="{6DA1084E-7CB6-4D50-A936-5C6847004954}"/>
                </a:ext>
              </a:extLst>
            </p:cNvPr>
            <p:cNvSpPr/>
            <p:nvPr/>
          </p:nvSpPr>
          <p:spPr>
            <a:xfrm flipV="1">
              <a:off x="2042836" y="5529529"/>
              <a:ext cx="8433953" cy="306958"/>
            </a:xfrm>
            <a:prstGeom prst="leftRightUpArrow">
              <a:avLst/>
            </a:prstGeom>
            <a:solidFill>
              <a:schemeClr val="tx2">
                <a:lumMod val="50000"/>
              </a:schemeClr>
            </a:solidFill>
            <a:ln w="12700" cap="flat" cmpd="sng" algn="ctr">
              <a:noFill/>
              <a:prstDash val="solid"/>
            </a:ln>
            <a:effectLst/>
          </p:spPr>
          <p:txBody>
            <a:bodyPr lIns="46056" tIns="23029" rIns="46056" bIns="2302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13" name="椭圆 12">
              <a:extLst>
                <a:ext uri="{FF2B5EF4-FFF2-40B4-BE49-F238E27FC236}">
                  <a16:creationId xmlns:a16="http://schemas.microsoft.com/office/drawing/2014/main" id="{1E452E27-F55B-4220-9F92-57C46B66DF0B}"/>
                </a:ext>
              </a:extLst>
            </p:cNvPr>
            <p:cNvSpPr/>
            <p:nvPr/>
          </p:nvSpPr>
          <p:spPr>
            <a:xfrm>
              <a:off x="692741" y="1872580"/>
              <a:ext cx="3252791" cy="3253127"/>
            </a:xfrm>
            <a:prstGeom prst="ellipse">
              <a:avLst/>
            </a:prstGeom>
            <a:noFill/>
            <a:ln w="25400" cap="flat" cmpd="sng" algn="ctr">
              <a:solidFill>
                <a:schemeClr val="tx2">
                  <a:lumMod val="50000"/>
                </a:schemeClr>
              </a:solidFill>
              <a:prstDash val="sysDot"/>
            </a:ln>
            <a:effectLst/>
          </p:spPr>
          <p:txBody>
            <a:bodyPr lIns="147462" tIns="73730" rIns="147462" bIns="7373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latin typeface="Calibri"/>
                <a:ea typeface="微软雅黑"/>
                <a:cs typeface="+mn-cs"/>
              </a:endParaRPr>
            </a:p>
          </p:txBody>
        </p:sp>
        <p:sp>
          <p:nvSpPr>
            <p:cNvPr id="14" name="矩形 13">
              <a:extLst>
                <a:ext uri="{FF2B5EF4-FFF2-40B4-BE49-F238E27FC236}">
                  <a16:creationId xmlns:a16="http://schemas.microsoft.com/office/drawing/2014/main" id="{70916ACD-D8B1-4E06-9463-2A78B95B0CB2}"/>
                </a:ext>
              </a:extLst>
            </p:cNvPr>
            <p:cNvSpPr/>
            <p:nvPr/>
          </p:nvSpPr>
          <p:spPr>
            <a:xfrm>
              <a:off x="1053419" y="2759132"/>
              <a:ext cx="2531427" cy="1319242"/>
            </a:xfrm>
            <a:prstGeom prst="rect">
              <a:avLst/>
            </a:prstGeom>
          </p:spPr>
          <p:txBody>
            <a:bodyPr wrap="square" lIns="147462" tIns="73730" rIns="147462" bIns="7373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000" b="1" kern="0" dirty="0">
                  <a:solidFill>
                    <a:sysClr val="window" lastClr="FFFFFF"/>
                  </a:solidFill>
                  <a:latin typeface="微软雅黑" pitchFamily="34" charset="-122"/>
                  <a:ea typeface="微软雅黑" pitchFamily="34" charset="-122"/>
                </a:rPr>
                <a:t>加入标题</a:t>
              </a:r>
              <a:endParaRPr kumimoji="0" lang="en-US" altLang="zh-CN"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a:p>
              <a:pPr marL="0" marR="0" lvl="0" indent="0" algn="ctr" defTabSz="914400" eaLnBrk="1" fontAlgn="auto" latinLnBrk="0" hangingPunct="1">
                <a:lnSpc>
                  <a:spcPct val="100000"/>
                </a:lnSpc>
                <a:spcBef>
                  <a:spcPts val="1936"/>
                </a:spcBef>
                <a:spcAft>
                  <a:spcPts val="0"/>
                </a:spcAft>
                <a:buClrTx/>
                <a:buSzTx/>
                <a:buFontTx/>
                <a:buNone/>
                <a:tabLst/>
                <a:defRPr/>
              </a:pPr>
              <a:r>
                <a:rPr kumimoji="0" lang="zh-CN" altLang="en-US" sz="11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此处添加详细的说明文字做简要说明</a:t>
              </a:r>
              <a:endParaRPr kumimoji="0" lang="en-US" altLang="zh-CN" sz="11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15" name="椭圆 14">
              <a:extLst>
                <a:ext uri="{FF2B5EF4-FFF2-40B4-BE49-F238E27FC236}">
                  <a16:creationId xmlns:a16="http://schemas.microsoft.com/office/drawing/2014/main" id="{75B4E56E-550D-409C-A2F4-7DCCFE96A0A4}"/>
                </a:ext>
              </a:extLst>
            </p:cNvPr>
            <p:cNvSpPr/>
            <p:nvPr/>
          </p:nvSpPr>
          <p:spPr>
            <a:xfrm>
              <a:off x="4449047" y="1872580"/>
              <a:ext cx="3252791" cy="3253127"/>
            </a:xfrm>
            <a:prstGeom prst="ellipse">
              <a:avLst/>
            </a:prstGeom>
            <a:noFill/>
            <a:ln w="25400" cap="flat" cmpd="sng" algn="ctr">
              <a:solidFill>
                <a:srgbClr val="C32027"/>
              </a:solidFill>
              <a:prstDash val="sysDot"/>
            </a:ln>
            <a:effectLst/>
          </p:spPr>
          <p:txBody>
            <a:bodyPr lIns="147462" tIns="73730" rIns="147462" bIns="7373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latin typeface="Calibri"/>
                <a:ea typeface="微软雅黑"/>
                <a:cs typeface="+mn-cs"/>
              </a:endParaRPr>
            </a:p>
          </p:txBody>
        </p:sp>
        <p:sp>
          <p:nvSpPr>
            <p:cNvPr id="16" name="矩形 15">
              <a:extLst>
                <a:ext uri="{FF2B5EF4-FFF2-40B4-BE49-F238E27FC236}">
                  <a16:creationId xmlns:a16="http://schemas.microsoft.com/office/drawing/2014/main" id="{CDC2C472-1F54-4F7D-8FD3-4A8738A5F249}"/>
                </a:ext>
              </a:extLst>
            </p:cNvPr>
            <p:cNvSpPr/>
            <p:nvPr/>
          </p:nvSpPr>
          <p:spPr>
            <a:xfrm>
              <a:off x="4809726" y="2759132"/>
              <a:ext cx="2531427" cy="1319242"/>
            </a:xfrm>
            <a:prstGeom prst="rect">
              <a:avLst/>
            </a:prstGeom>
          </p:spPr>
          <p:txBody>
            <a:bodyPr wrap="square" lIns="147462" tIns="73730" rIns="147462" bIns="73730">
              <a:spAutoFit/>
            </a:bodyPr>
            <a:lstStyle/>
            <a:p>
              <a:pPr lvl="0" algn="ctr">
                <a:defRPr/>
              </a:pPr>
              <a:r>
                <a:rPr lang="zh-CN" altLang="en-US" sz="2000" b="1" kern="0" dirty="0">
                  <a:solidFill>
                    <a:sysClr val="window" lastClr="FFFFFF"/>
                  </a:solidFill>
                  <a:latin typeface="微软雅黑" pitchFamily="34" charset="-122"/>
                  <a:ea typeface="微软雅黑" pitchFamily="34" charset="-122"/>
                </a:rPr>
                <a:t>加入标题</a:t>
              </a:r>
              <a:endParaRPr lang="en-US" altLang="zh-CN" sz="2000" b="1" kern="0" dirty="0">
                <a:solidFill>
                  <a:sysClr val="window" lastClr="FFFFFF"/>
                </a:solidFill>
                <a:latin typeface="微软雅黑" pitchFamily="34" charset="-122"/>
                <a:ea typeface="微软雅黑" pitchFamily="34" charset="-122"/>
              </a:endParaRPr>
            </a:p>
            <a:p>
              <a:pPr lvl="0" algn="ctr">
                <a:spcBef>
                  <a:spcPts val="1936"/>
                </a:spcBef>
                <a:defRPr/>
              </a:pPr>
              <a:r>
                <a:rPr lang="zh-CN" altLang="en-US" sz="1100" kern="0" dirty="0">
                  <a:solidFill>
                    <a:sysClr val="window" lastClr="FFFFFF"/>
                  </a:solidFill>
                  <a:latin typeface="微软雅黑" pitchFamily="34" charset="-122"/>
                  <a:ea typeface="微软雅黑" pitchFamily="34" charset="-122"/>
                </a:rPr>
                <a:t>此处添加详细的说明文字做简要说明</a:t>
              </a:r>
              <a:endParaRPr lang="en-US" altLang="zh-CN" sz="1100" kern="0" dirty="0">
                <a:solidFill>
                  <a:sysClr val="window" lastClr="FFFFFF"/>
                </a:solidFill>
                <a:latin typeface="微软雅黑" pitchFamily="34" charset="-122"/>
                <a:ea typeface="微软雅黑" pitchFamily="34" charset="-122"/>
              </a:endParaRPr>
            </a:p>
          </p:txBody>
        </p:sp>
        <p:sp>
          <p:nvSpPr>
            <p:cNvPr id="17" name="椭圆 16">
              <a:extLst>
                <a:ext uri="{FF2B5EF4-FFF2-40B4-BE49-F238E27FC236}">
                  <a16:creationId xmlns:a16="http://schemas.microsoft.com/office/drawing/2014/main" id="{75C2A49F-FC08-4659-B6C3-4955006E8B05}"/>
                </a:ext>
              </a:extLst>
            </p:cNvPr>
            <p:cNvSpPr/>
            <p:nvPr/>
          </p:nvSpPr>
          <p:spPr>
            <a:xfrm>
              <a:off x="8205355" y="1872580"/>
              <a:ext cx="3252791" cy="3253127"/>
            </a:xfrm>
            <a:prstGeom prst="ellipse">
              <a:avLst/>
            </a:prstGeom>
            <a:noFill/>
            <a:ln w="25400" cap="flat" cmpd="sng" algn="ctr">
              <a:solidFill>
                <a:schemeClr val="tx2">
                  <a:lumMod val="50000"/>
                </a:schemeClr>
              </a:solidFill>
              <a:prstDash val="sysDot"/>
            </a:ln>
            <a:effectLst/>
          </p:spPr>
          <p:txBody>
            <a:bodyPr lIns="147462" tIns="73730" rIns="147462" bIns="7373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latin typeface="Calibri"/>
                <a:ea typeface="微软雅黑"/>
                <a:cs typeface="+mn-cs"/>
              </a:endParaRPr>
            </a:p>
          </p:txBody>
        </p:sp>
        <p:sp>
          <p:nvSpPr>
            <p:cNvPr id="18" name="矩形 17">
              <a:extLst>
                <a:ext uri="{FF2B5EF4-FFF2-40B4-BE49-F238E27FC236}">
                  <a16:creationId xmlns:a16="http://schemas.microsoft.com/office/drawing/2014/main" id="{4A19CE14-64A1-41FA-A5B4-30F4D88F9DDC}"/>
                </a:ext>
              </a:extLst>
            </p:cNvPr>
            <p:cNvSpPr/>
            <p:nvPr/>
          </p:nvSpPr>
          <p:spPr>
            <a:xfrm>
              <a:off x="8566033" y="2759132"/>
              <a:ext cx="2531427" cy="1319242"/>
            </a:xfrm>
            <a:prstGeom prst="rect">
              <a:avLst/>
            </a:prstGeom>
          </p:spPr>
          <p:txBody>
            <a:bodyPr wrap="square" lIns="147462" tIns="73730" rIns="147462" bIns="73730">
              <a:spAutoFit/>
            </a:bodyPr>
            <a:lstStyle/>
            <a:p>
              <a:pPr lvl="0" algn="ctr">
                <a:defRPr/>
              </a:pPr>
              <a:r>
                <a:rPr lang="zh-CN" altLang="en-US" sz="2000" b="1" kern="0" dirty="0">
                  <a:solidFill>
                    <a:sysClr val="window" lastClr="FFFFFF"/>
                  </a:solidFill>
                  <a:latin typeface="微软雅黑" pitchFamily="34" charset="-122"/>
                  <a:ea typeface="微软雅黑" pitchFamily="34" charset="-122"/>
                </a:rPr>
                <a:t>加入标题</a:t>
              </a:r>
              <a:endParaRPr lang="en-US" altLang="zh-CN" sz="2000" b="1" kern="0" dirty="0">
                <a:solidFill>
                  <a:sysClr val="window" lastClr="FFFFFF"/>
                </a:solidFill>
                <a:latin typeface="微软雅黑" pitchFamily="34" charset="-122"/>
                <a:ea typeface="微软雅黑" pitchFamily="34" charset="-122"/>
              </a:endParaRPr>
            </a:p>
            <a:p>
              <a:pPr lvl="0" algn="ctr">
                <a:spcBef>
                  <a:spcPts val="1936"/>
                </a:spcBef>
                <a:defRPr/>
              </a:pPr>
              <a:r>
                <a:rPr lang="zh-CN" altLang="en-US" sz="1100" kern="0" dirty="0">
                  <a:solidFill>
                    <a:sysClr val="window" lastClr="FFFFFF"/>
                  </a:solidFill>
                  <a:latin typeface="微软雅黑" pitchFamily="34" charset="-122"/>
                  <a:ea typeface="微软雅黑" pitchFamily="34" charset="-122"/>
                </a:rPr>
                <a:t>此处添加详细的说明文字做简要说明</a:t>
              </a:r>
              <a:endParaRPr lang="en-US" altLang="zh-CN" sz="1100" kern="0" dirty="0">
                <a:solidFill>
                  <a:sysClr val="window" lastClr="FFFFFF"/>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89673154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250" fill="hold"/>
                                        <p:tgtEl>
                                          <p:spTgt spid="5"/>
                                        </p:tgtEl>
                                        <p:attrNameLst>
                                          <p:attrName>ppt_x</p:attrName>
                                        </p:attrNameLst>
                                      </p:cBhvr>
                                      <p:tavLst>
                                        <p:tav tm="0">
                                          <p:val>
                                            <p:strVal val="#ppt_x"/>
                                          </p:val>
                                        </p:tav>
                                        <p:tav tm="100000">
                                          <p:val>
                                            <p:strVal val="#ppt_x"/>
                                          </p:val>
                                        </p:tav>
                                      </p:tavLst>
                                    </p:anim>
                                    <p:anim calcmode="lin" valueType="num">
                                      <p:cBhvr additive="base">
                                        <p:cTn id="13"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6CA39E4-D665-4414-A8FC-1D0845AF4861}"/>
              </a:ext>
            </a:extLst>
          </p:cNvPr>
          <p:cNvGrpSpPr/>
          <p:nvPr/>
        </p:nvGrpSpPr>
        <p:grpSpPr>
          <a:xfrm>
            <a:off x="366316" y="1837012"/>
            <a:ext cx="660400" cy="3206750"/>
            <a:chOff x="301000" y="1837012"/>
            <a:chExt cx="660400" cy="3206750"/>
          </a:xfrm>
        </p:grpSpPr>
        <p:sp>
          <p:nvSpPr>
            <p:cNvPr id="6" name="圆角矩形 31">
              <a:extLst>
                <a:ext uri="{FF2B5EF4-FFF2-40B4-BE49-F238E27FC236}">
                  <a16:creationId xmlns:a16="http://schemas.microsoft.com/office/drawing/2014/main" id="{10D4F848-69CD-4FE5-8B55-75AA14D8F5E8}"/>
                </a:ext>
              </a:extLst>
            </p:cNvPr>
            <p:cNvSpPr/>
            <p:nvPr/>
          </p:nvSpPr>
          <p:spPr>
            <a:xfrm>
              <a:off x="301000" y="183701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b="1" spc="600"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文本框 4">
              <a:extLst>
                <a:ext uri="{FF2B5EF4-FFF2-40B4-BE49-F238E27FC236}">
                  <a16:creationId xmlns:a16="http://schemas.microsoft.com/office/drawing/2014/main" id="{AA898D7E-3D45-4472-9DD6-F05152F960DD}"/>
                </a:ext>
              </a:extLst>
            </p:cNvPr>
            <p:cNvSpPr txBox="1">
              <a:spLocks noChangeArrowheads="1"/>
            </p:cNvSpPr>
            <p:nvPr/>
          </p:nvSpPr>
          <p:spPr bwMode="auto">
            <a:xfrm>
              <a:off x="365335" y="1895517"/>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algn="r"/>
              <a:r>
                <a:rPr lang="zh-CN" altLang="en-US" sz="2000" b="1" spc="600" dirty="0">
                  <a:solidFill>
                    <a:schemeClr val="bg1"/>
                  </a:solidFill>
                  <a:latin typeface="微软雅黑" panose="020B0503020204020204" pitchFamily="34" charset="-122"/>
                  <a:ea typeface="微软雅黑" panose="020B0503020204020204" pitchFamily="34" charset="-122"/>
                </a:rPr>
                <a:t>加入你的标题描述</a:t>
              </a:r>
            </a:p>
          </p:txBody>
        </p:sp>
      </p:grpSp>
      <p:sp>
        <p:nvSpPr>
          <p:cNvPr id="5" name="AutoShape 2">
            <a:extLst>
              <a:ext uri="{FF2B5EF4-FFF2-40B4-BE49-F238E27FC236}">
                <a16:creationId xmlns:a16="http://schemas.microsoft.com/office/drawing/2014/main" id="{F47B8FB9-70E4-44FF-BF22-F1603FCB7AC9}"/>
              </a:ext>
            </a:extLst>
          </p:cNvPr>
          <p:cNvSpPr>
            <a:spLocks/>
          </p:cNvSpPr>
          <p:nvPr/>
        </p:nvSpPr>
        <p:spPr bwMode="auto">
          <a:xfrm>
            <a:off x="5049294" y="1522508"/>
            <a:ext cx="1601788" cy="1368425"/>
          </a:xfrm>
          <a:custGeom>
            <a:avLst/>
            <a:gdLst>
              <a:gd name="T0" fmla="*/ 211170617 w 21600"/>
              <a:gd name="T1" fmla="*/ 346775367 h 21600"/>
              <a:gd name="T2" fmla="*/ 0 w 21600"/>
              <a:gd name="T3" fmla="*/ 235598565 h 21600"/>
              <a:gd name="T4" fmla="*/ 459604150 w 21600"/>
              <a:gd name="T5" fmla="*/ 0 h 21600"/>
              <a:gd name="T6" fmla="*/ 475133925 w 21600"/>
              <a:gd name="T7" fmla="*/ 211773779 h 21600"/>
              <a:gd name="T8" fmla="*/ 211170617 w 21600"/>
              <a:gd name="T9" fmla="*/ 346775367 h 21600"/>
              <a:gd name="T10" fmla="*/ 211170617 w 21600"/>
              <a:gd name="T11" fmla="*/ 34677536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solidFill>
            <a:schemeClr val="tx2">
              <a:lumMod val="50000"/>
            </a:schemeClr>
          </a:solidFill>
          <a:ln w="25400" cmpd="sng">
            <a:noFill/>
            <a:miter lim="800000"/>
            <a:headEnd/>
            <a:tailEnd/>
          </a:ln>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AutoShape 3">
            <a:extLst>
              <a:ext uri="{FF2B5EF4-FFF2-40B4-BE49-F238E27FC236}">
                <a16:creationId xmlns:a16="http://schemas.microsoft.com/office/drawing/2014/main" id="{D9C0DEB0-E428-4FE1-A11A-CAC0CDA93F24}"/>
              </a:ext>
            </a:extLst>
          </p:cNvPr>
          <p:cNvSpPr>
            <a:spLocks/>
          </p:cNvSpPr>
          <p:nvPr/>
        </p:nvSpPr>
        <p:spPr bwMode="auto">
          <a:xfrm>
            <a:off x="7717881" y="2574227"/>
            <a:ext cx="965994" cy="1808163"/>
          </a:xfrm>
          <a:custGeom>
            <a:avLst/>
            <a:gdLst>
              <a:gd name="T0" fmla="*/ 0 w 20053"/>
              <a:gd name="T1" fmla="*/ 129499929 h 21600"/>
              <a:gd name="T2" fmla="*/ 143066176 w 20053"/>
              <a:gd name="T3" fmla="*/ 0 h 21600"/>
              <a:gd name="T4" fmla="*/ 143066176 w 20053"/>
              <a:gd name="T5" fmla="*/ 605454005 h 21600"/>
              <a:gd name="T6" fmla="*/ 0 w 20053"/>
              <a:gd name="T7" fmla="*/ 475954076 h 21600"/>
              <a:gd name="T8" fmla="*/ 24180041 w 20053"/>
              <a:gd name="T9" fmla="*/ 302727086 h 21600"/>
              <a:gd name="T10" fmla="*/ 0 w 20053"/>
              <a:gd name="T11" fmla="*/ 129499929 h 21600"/>
              <a:gd name="T12" fmla="*/ 0 w 20053"/>
              <a:gd name="T13" fmla="*/ 12949992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53" h="21600">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solidFill>
            <a:schemeClr val="tx2">
              <a:lumMod val="50000"/>
            </a:schemeClr>
          </a:solidFill>
          <a:ln w="25400" cmpd="sng">
            <a:noFill/>
            <a:miter lim="800000"/>
            <a:headEnd/>
            <a:tailEnd/>
          </a:ln>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AutoShape 4">
            <a:extLst>
              <a:ext uri="{FF2B5EF4-FFF2-40B4-BE49-F238E27FC236}">
                <a16:creationId xmlns:a16="http://schemas.microsoft.com/office/drawing/2014/main" id="{3CA79340-42D8-4B89-BDDD-6209F0A0D1A1}"/>
              </a:ext>
            </a:extLst>
          </p:cNvPr>
          <p:cNvSpPr>
            <a:spLocks/>
          </p:cNvSpPr>
          <p:nvPr/>
        </p:nvSpPr>
        <p:spPr bwMode="auto">
          <a:xfrm>
            <a:off x="6792369" y="4063302"/>
            <a:ext cx="1605756" cy="1370806"/>
          </a:xfrm>
          <a:custGeom>
            <a:avLst/>
            <a:gdLst>
              <a:gd name="T0" fmla="*/ 264410771 w 21600"/>
              <a:gd name="T1" fmla="*/ 0 h 21600"/>
              <a:gd name="T2" fmla="*/ 477491173 w 21600"/>
              <a:gd name="T3" fmla="*/ 111564062 h 21600"/>
              <a:gd name="T4" fmla="*/ 15562749 w 21600"/>
              <a:gd name="T5" fmla="*/ 347983165 h 21600"/>
              <a:gd name="T6" fmla="*/ 0 w 21600"/>
              <a:gd name="T7" fmla="*/ 136808977 h 21600"/>
              <a:gd name="T8" fmla="*/ 264410771 w 21600"/>
              <a:gd name="T9" fmla="*/ 0 h 21600"/>
              <a:gd name="T10" fmla="*/ 26441077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solidFill>
            <a:srgbClr val="C32027"/>
          </a:solidFill>
          <a:ln w="25400" cmpd="sng">
            <a:noFill/>
            <a:miter lim="800000"/>
            <a:headEnd/>
            <a:tailEnd/>
          </a:ln>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AutoShape 5">
            <a:extLst>
              <a:ext uri="{FF2B5EF4-FFF2-40B4-BE49-F238E27FC236}">
                <a16:creationId xmlns:a16="http://schemas.microsoft.com/office/drawing/2014/main" id="{00F8D062-D459-4F32-99FB-8A1ED5E307B0}"/>
              </a:ext>
            </a:extLst>
          </p:cNvPr>
          <p:cNvSpPr>
            <a:spLocks/>
          </p:cNvSpPr>
          <p:nvPr/>
        </p:nvSpPr>
        <p:spPr bwMode="auto">
          <a:xfrm>
            <a:off x="7286081" y="4525264"/>
            <a:ext cx="475456" cy="502444"/>
          </a:xfrm>
          <a:custGeom>
            <a:avLst/>
            <a:gdLst>
              <a:gd name="T0" fmla="*/ 27662239 w 21104"/>
              <a:gd name="T1" fmla="*/ 32097254 h 21600"/>
              <a:gd name="T2" fmla="*/ 42842497 w 21104"/>
              <a:gd name="T3" fmla="*/ 9070780 h 21600"/>
              <a:gd name="T4" fmla="*/ 42842497 w 21104"/>
              <a:gd name="T5" fmla="*/ 7326324 h 21600"/>
              <a:gd name="T6" fmla="*/ 39468210 w 21104"/>
              <a:gd name="T7" fmla="*/ 3488912 h 21600"/>
              <a:gd name="T8" fmla="*/ 37444052 w 21104"/>
              <a:gd name="T9" fmla="*/ 3488912 h 21600"/>
              <a:gd name="T10" fmla="*/ 35756887 w 21104"/>
              <a:gd name="T11" fmla="*/ 5233414 h 21600"/>
              <a:gd name="T12" fmla="*/ 33734757 w 21104"/>
              <a:gd name="T13" fmla="*/ 5581868 h 21600"/>
              <a:gd name="T14" fmla="*/ 34071793 w 21104"/>
              <a:gd name="T15" fmla="*/ 0 h 21600"/>
              <a:gd name="T16" fmla="*/ 9107740 w 21104"/>
              <a:gd name="T17" fmla="*/ 0 h 21600"/>
              <a:gd name="T18" fmla="*/ 9107740 w 21104"/>
              <a:gd name="T19" fmla="*/ 5581868 h 21600"/>
              <a:gd name="T20" fmla="*/ 7422602 w 21104"/>
              <a:gd name="T21" fmla="*/ 5233414 h 21600"/>
              <a:gd name="T22" fmla="*/ 5735481 w 21104"/>
              <a:gd name="T23" fmla="*/ 3488912 h 21600"/>
              <a:gd name="T24" fmla="*/ 3711323 w 21104"/>
              <a:gd name="T25" fmla="*/ 3488912 h 21600"/>
              <a:gd name="T26" fmla="*/ 0 w 21104"/>
              <a:gd name="T27" fmla="*/ 7326324 h 21600"/>
              <a:gd name="T28" fmla="*/ 0 w 21104"/>
              <a:gd name="T29" fmla="*/ 9070780 h 21600"/>
              <a:gd name="T30" fmla="*/ 15517249 w 21104"/>
              <a:gd name="T31" fmla="*/ 32097254 h 21600"/>
              <a:gd name="T32" fmla="*/ 19565609 w 21104"/>
              <a:gd name="T33" fmla="*/ 33841756 h 21600"/>
              <a:gd name="T34" fmla="*/ 19565609 w 21104"/>
              <a:gd name="T35" fmla="*/ 35934666 h 21600"/>
              <a:gd name="T36" fmla="*/ 17878443 w 21104"/>
              <a:gd name="T37" fmla="*/ 36631574 h 21600"/>
              <a:gd name="T38" fmla="*/ 19565609 w 21104"/>
              <a:gd name="T39" fmla="*/ 37679122 h 21600"/>
              <a:gd name="T40" fmla="*/ 19565609 w 21104"/>
              <a:gd name="T41" fmla="*/ 39772032 h 21600"/>
              <a:gd name="T42" fmla="*/ 18215480 w 21104"/>
              <a:gd name="T43" fmla="*/ 41516488 h 21600"/>
              <a:gd name="T44" fmla="*/ 16193350 w 21104"/>
              <a:gd name="T45" fmla="*/ 43260990 h 21600"/>
              <a:gd name="T46" fmla="*/ 14506184 w 21104"/>
              <a:gd name="T47" fmla="*/ 45005446 h 21600"/>
              <a:gd name="T48" fmla="*/ 16193350 w 21104"/>
              <a:gd name="T49" fmla="*/ 46749902 h 21600"/>
              <a:gd name="T50" fmla="*/ 26649147 w 21104"/>
              <a:gd name="T51" fmla="*/ 46749902 h 21600"/>
              <a:gd name="T52" fmla="*/ 28673304 w 21104"/>
              <a:gd name="T53" fmla="*/ 45005446 h 21600"/>
              <a:gd name="T54" fmla="*/ 26649147 w 21104"/>
              <a:gd name="T55" fmla="*/ 43260990 h 21600"/>
              <a:gd name="T56" fmla="*/ 24964053 w 21104"/>
              <a:gd name="T57" fmla="*/ 41168034 h 21600"/>
              <a:gd name="T58" fmla="*/ 23276887 w 21104"/>
              <a:gd name="T59" fmla="*/ 39772032 h 21600"/>
              <a:gd name="T60" fmla="*/ 23276887 w 21104"/>
              <a:gd name="T61" fmla="*/ 37679122 h 21600"/>
              <a:gd name="T62" fmla="*/ 24964053 w 21104"/>
              <a:gd name="T63" fmla="*/ 36631574 h 21600"/>
              <a:gd name="T64" fmla="*/ 23276887 w 21104"/>
              <a:gd name="T65" fmla="*/ 35934666 h 21600"/>
              <a:gd name="T66" fmla="*/ 23276887 w 21104"/>
              <a:gd name="T67" fmla="*/ 33841756 h 21600"/>
              <a:gd name="T68" fmla="*/ 27662239 w 21104"/>
              <a:gd name="T69" fmla="*/ 32097254 h 21600"/>
              <a:gd name="T70" fmla="*/ 34071793 w 21104"/>
              <a:gd name="T71" fmla="*/ 7326324 h 21600"/>
              <a:gd name="T72" fmla="*/ 35756887 w 21104"/>
              <a:gd name="T73" fmla="*/ 7326324 h 21600"/>
              <a:gd name="T74" fmla="*/ 37781044 w 21104"/>
              <a:gd name="T75" fmla="*/ 5581868 h 21600"/>
              <a:gd name="T76" fmla="*/ 39468210 w 21104"/>
              <a:gd name="T77" fmla="*/ 7326324 h 21600"/>
              <a:gd name="T78" fmla="*/ 39468210 w 21104"/>
              <a:gd name="T79" fmla="*/ 9070780 h 21600"/>
              <a:gd name="T80" fmla="*/ 30360470 w 21104"/>
              <a:gd name="T81" fmla="*/ 24770976 h 21600"/>
              <a:gd name="T82" fmla="*/ 34071793 w 21104"/>
              <a:gd name="T83" fmla="*/ 7326324 h 21600"/>
              <a:gd name="T84" fmla="*/ 12144990 w 21104"/>
              <a:gd name="T85" fmla="*/ 25119430 h 21600"/>
              <a:gd name="T86" fmla="*/ 3037250 w 21104"/>
              <a:gd name="T87" fmla="*/ 9419234 h 21600"/>
              <a:gd name="T88" fmla="*/ 3037250 w 21104"/>
              <a:gd name="T89" fmla="*/ 7674778 h 21600"/>
              <a:gd name="T90" fmla="*/ 4722388 w 21104"/>
              <a:gd name="T91" fmla="*/ 5581868 h 21600"/>
              <a:gd name="T92" fmla="*/ 6746546 w 21104"/>
              <a:gd name="T93" fmla="*/ 7674778 h 21600"/>
              <a:gd name="T94" fmla="*/ 8433712 w 21104"/>
              <a:gd name="T95" fmla="*/ 7674778 h 21600"/>
              <a:gd name="T96" fmla="*/ 12144990 w 21104"/>
              <a:gd name="T97" fmla="*/ 25119430 h 21600"/>
              <a:gd name="T98" fmla="*/ 12144990 w 21104"/>
              <a:gd name="T99" fmla="*/ 2511943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04" h="21600">
                <a:moveTo>
                  <a:pt x="13625" y="14830"/>
                </a:moveTo>
                <a:cubicBezTo>
                  <a:pt x="21434" y="10155"/>
                  <a:pt x="21102" y="4191"/>
                  <a:pt x="21102" y="4191"/>
                </a:cubicBezTo>
                <a:cubicBezTo>
                  <a:pt x="21102" y="3385"/>
                  <a:pt x="21102" y="3385"/>
                  <a:pt x="21102" y="3385"/>
                </a:cubicBezTo>
                <a:cubicBezTo>
                  <a:pt x="21102" y="3385"/>
                  <a:pt x="21102" y="1612"/>
                  <a:pt x="19440" y="1612"/>
                </a:cubicBezTo>
                <a:cubicBezTo>
                  <a:pt x="18942" y="1612"/>
                  <a:pt x="18443" y="1612"/>
                  <a:pt x="18443" y="1612"/>
                </a:cubicBezTo>
                <a:cubicBezTo>
                  <a:pt x="17612" y="1612"/>
                  <a:pt x="17612" y="2418"/>
                  <a:pt x="17612" y="2418"/>
                </a:cubicBezTo>
                <a:cubicBezTo>
                  <a:pt x="17612" y="2418"/>
                  <a:pt x="17280" y="2579"/>
                  <a:pt x="16616" y="2579"/>
                </a:cubicBezTo>
                <a:cubicBezTo>
                  <a:pt x="16616" y="1934"/>
                  <a:pt x="16782" y="0"/>
                  <a:pt x="16782" y="0"/>
                </a:cubicBezTo>
                <a:cubicBezTo>
                  <a:pt x="9139" y="967"/>
                  <a:pt x="4486" y="0"/>
                  <a:pt x="4486" y="0"/>
                </a:cubicBezTo>
                <a:cubicBezTo>
                  <a:pt x="4486" y="2579"/>
                  <a:pt x="4486" y="2579"/>
                  <a:pt x="4486" y="2579"/>
                </a:cubicBezTo>
                <a:cubicBezTo>
                  <a:pt x="3822" y="2579"/>
                  <a:pt x="3656" y="2418"/>
                  <a:pt x="3656" y="2418"/>
                </a:cubicBezTo>
                <a:cubicBezTo>
                  <a:pt x="3656" y="2418"/>
                  <a:pt x="3489" y="1612"/>
                  <a:pt x="2825" y="1612"/>
                </a:cubicBezTo>
                <a:cubicBezTo>
                  <a:pt x="2825" y="1612"/>
                  <a:pt x="2326" y="1612"/>
                  <a:pt x="1828" y="1612"/>
                </a:cubicBezTo>
                <a:cubicBezTo>
                  <a:pt x="166" y="1612"/>
                  <a:pt x="0" y="3385"/>
                  <a:pt x="0" y="3385"/>
                </a:cubicBezTo>
                <a:cubicBezTo>
                  <a:pt x="0" y="4191"/>
                  <a:pt x="0" y="4191"/>
                  <a:pt x="0" y="4191"/>
                </a:cubicBezTo>
                <a:cubicBezTo>
                  <a:pt x="0" y="4191"/>
                  <a:pt x="-166" y="10155"/>
                  <a:pt x="7643" y="14830"/>
                </a:cubicBezTo>
                <a:cubicBezTo>
                  <a:pt x="7643" y="14830"/>
                  <a:pt x="8474" y="15636"/>
                  <a:pt x="9637" y="15636"/>
                </a:cubicBezTo>
                <a:cubicBezTo>
                  <a:pt x="9637" y="16603"/>
                  <a:pt x="9637" y="16603"/>
                  <a:pt x="9637" y="16603"/>
                </a:cubicBezTo>
                <a:cubicBezTo>
                  <a:pt x="9637" y="16603"/>
                  <a:pt x="8806" y="16442"/>
                  <a:pt x="8806" y="16925"/>
                </a:cubicBezTo>
                <a:cubicBezTo>
                  <a:pt x="8806" y="17570"/>
                  <a:pt x="9637" y="17409"/>
                  <a:pt x="9637" y="17409"/>
                </a:cubicBezTo>
                <a:cubicBezTo>
                  <a:pt x="9637" y="18376"/>
                  <a:pt x="9637" y="18376"/>
                  <a:pt x="9637" y="18376"/>
                </a:cubicBezTo>
                <a:cubicBezTo>
                  <a:pt x="9637" y="18376"/>
                  <a:pt x="9471" y="19182"/>
                  <a:pt x="8972" y="19182"/>
                </a:cubicBezTo>
                <a:cubicBezTo>
                  <a:pt x="8972" y="19988"/>
                  <a:pt x="7976" y="19988"/>
                  <a:pt x="7976" y="19988"/>
                </a:cubicBezTo>
                <a:cubicBezTo>
                  <a:pt x="7976" y="19988"/>
                  <a:pt x="7145" y="20149"/>
                  <a:pt x="7145" y="20794"/>
                </a:cubicBezTo>
                <a:cubicBezTo>
                  <a:pt x="7145" y="20794"/>
                  <a:pt x="6979" y="21600"/>
                  <a:pt x="7976" y="21600"/>
                </a:cubicBezTo>
                <a:cubicBezTo>
                  <a:pt x="9305" y="21600"/>
                  <a:pt x="13126" y="21600"/>
                  <a:pt x="13126" y="21600"/>
                </a:cubicBezTo>
                <a:cubicBezTo>
                  <a:pt x="13957" y="21600"/>
                  <a:pt x="14123" y="20794"/>
                  <a:pt x="14123" y="20794"/>
                </a:cubicBezTo>
                <a:cubicBezTo>
                  <a:pt x="14123" y="20794"/>
                  <a:pt x="14123" y="19988"/>
                  <a:pt x="13126" y="19988"/>
                </a:cubicBezTo>
                <a:cubicBezTo>
                  <a:pt x="12296" y="19988"/>
                  <a:pt x="12296" y="19021"/>
                  <a:pt x="12296" y="19021"/>
                </a:cubicBezTo>
                <a:cubicBezTo>
                  <a:pt x="12296" y="19021"/>
                  <a:pt x="11465" y="19182"/>
                  <a:pt x="11465" y="18376"/>
                </a:cubicBezTo>
                <a:cubicBezTo>
                  <a:pt x="11465" y="17409"/>
                  <a:pt x="11465" y="17409"/>
                  <a:pt x="11465" y="17409"/>
                </a:cubicBezTo>
                <a:cubicBezTo>
                  <a:pt x="11465" y="17409"/>
                  <a:pt x="12296" y="17570"/>
                  <a:pt x="12296" y="16925"/>
                </a:cubicBezTo>
                <a:cubicBezTo>
                  <a:pt x="12296" y="16442"/>
                  <a:pt x="11465" y="16603"/>
                  <a:pt x="11465" y="16603"/>
                </a:cubicBezTo>
                <a:cubicBezTo>
                  <a:pt x="11465" y="15636"/>
                  <a:pt x="11465" y="15636"/>
                  <a:pt x="11465" y="15636"/>
                </a:cubicBezTo>
                <a:cubicBezTo>
                  <a:pt x="12296" y="15636"/>
                  <a:pt x="12960" y="15313"/>
                  <a:pt x="13625" y="14830"/>
                </a:cubicBezTo>
                <a:close/>
                <a:moveTo>
                  <a:pt x="16782" y="3385"/>
                </a:moveTo>
                <a:cubicBezTo>
                  <a:pt x="16948"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8" y="7576"/>
                  <a:pt x="14954" y="11445"/>
                </a:cubicBezTo>
                <a:cubicBezTo>
                  <a:pt x="15951" y="9833"/>
                  <a:pt x="16782" y="6125"/>
                  <a:pt x="16782" y="3385"/>
                </a:cubicBezTo>
                <a:close/>
                <a:moveTo>
                  <a:pt x="5982" y="11606"/>
                </a:moveTo>
                <a:cubicBezTo>
                  <a:pt x="1662" y="7737"/>
                  <a:pt x="1496" y="4352"/>
                  <a:pt x="1496" y="4352"/>
                </a:cubicBezTo>
                <a:cubicBezTo>
                  <a:pt x="1496" y="3546"/>
                  <a:pt x="1496" y="3546"/>
                  <a:pt x="1496" y="3546"/>
                </a:cubicBezTo>
                <a:cubicBezTo>
                  <a:pt x="1496" y="3546"/>
                  <a:pt x="1496" y="2579"/>
                  <a:pt x="2326" y="2579"/>
                </a:cubicBezTo>
                <a:cubicBezTo>
                  <a:pt x="2326" y="2579"/>
                  <a:pt x="2326" y="3546"/>
                  <a:pt x="3323" y="3546"/>
                </a:cubicBezTo>
                <a:cubicBezTo>
                  <a:pt x="3323" y="3546"/>
                  <a:pt x="3988" y="3546"/>
                  <a:pt x="4154" y="3546"/>
                </a:cubicBezTo>
                <a:cubicBezTo>
                  <a:pt x="4154" y="6287"/>
                  <a:pt x="4985" y="9994"/>
                  <a:pt x="5982" y="11606"/>
                </a:cubicBezTo>
                <a:close/>
                <a:moveTo>
                  <a:pt x="5982" y="11606"/>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6">
            <a:extLst>
              <a:ext uri="{FF2B5EF4-FFF2-40B4-BE49-F238E27FC236}">
                <a16:creationId xmlns:a16="http://schemas.microsoft.com/office/drawing/2014/main" id="{E746D60D-F409-43A1-95D1-31B5C409D7CD}"/>
              </a:ext>
            </a:extLst>
          </p:cNvPr>
          <p:cNvSpPr>
            <a:spLocks/>
          </p:cNvSpPr>
          <p:nvPr/>
        </p:nvSpPr>
        <p:spPr bwMode="auto">
          <a:xfrm>
            <a:off x="6781256" y="1522508"/>
            <a:ext cx="1605756" cy="1359694"/>
          </a:xfrm>
          <a:custGeom>
            <a:avLst/>
            <a:gdLst>
              <a:gd name="T0" fmla="*/ 0 w 21600"/>
              <a:gd name="T1" fmla="*/ 210680934 h 21600"/>
              <a:gd name="T2" fmla="*/ 12445650 w 21600"/>
              <a:gd name="T3" fmla="*/ 0 h 21600"/>
              <a:gd name="T4" fmla="*/ 477491173 w 21600"/>
              <a:gd name="T5" fmla="*/ 230430238 h 21600"/>
              <a:gd name="T6" fmla="*/ 265958095 w 21600"/>
              <a:gd name="T7" fmla="*/ 342364403 h 21600"/>
              <a:gd name="T8" fmla="*/ 0 w 21600"/>
              <a:gd name="T9" fmla="*/ 210680934 h 21600"/>
              <a:gd name="T10" fmla="*/ 0 w 21600"/>
              <a:gd name="T11" fmla="*/ 210680934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solidFill>
            <a:srgbClr val="C32027"/>
          </a:solidFill>
          <a:ln w="25400" cmpd="sng">
            <a:noFill/>
            <a:miter lim="800000"/>
            <a:headEnd/>
            <a:tailEnd/>
          </a:ln>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7">
            <a:extLst>
              <a:ext uri="{FF2B5EF4-FFF2-40B4-BE49-F238E27FC236}">
                <a16:creationId xmlns:a16="http://schemas.microsoft.com/office/drawing/2014/main" id="{2257E1A3-72A5-4CCE-BC69-AA39ABECB9C0}"/>
              </a:ext>
            </a:extLst>
          </p:cNvPr>
          <p:cNvSpPr>
            <a:spLocks/>
          </p:cNvSpPr>
          <p:nvPr/>
        </p:nvSpPr>
        <p:spPr bwMode="auto">
          <a:xfrm>
            <a:off x="5087394" y="4095052"/>
            <a:ext cx="1605756" cy="1345406"/>
          </a:xfrm>
          <a:custGeom>
            <a:avLst/>
            <a:gdLst>
              <a:gd name="T0" fmla="*/ 477491173 w 21600"/>
              <a:gd name="T1" fmla="*/ 126525095 h 21600"/>
              <a:gd name="T2" fmla="*/ 469709798 w 21600"/>
              <a:gd name="T3" fmla="*/ 335206908 h 21600"/>
              <a:gd name="T4" fmla="*/ 0 w 21600"/>
              <a:gd name="T5" fmla="*/ 116080882 h 21600"/>
              <a:gd name="T6" fmla="*/ 206868653 w 21600"/>
              <a:gd name="T7" fmla="*/ 0 h 21600"/>
              <a:gd name="T8" fmla="*/ 477491173 w 21600"/>
              <a:gd name="T9" fmla="*/ 126525095 h 21600"/>
              <a:gd name="T10" fmla="*/ 477491173 w 21600"/>
              <a:gd name="T11" fmla="*/ 126525095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solidFill>
            <a:schemeClr val="tx2">
              <a:lumMod val="50000"/>
            </a:schemeClr>
          </a:solidFill>
          <a:ln w="25400" cmpd="sng">
            <a:noFill/>
            <a:miter lim="800000"/>
            <a:headEnd/>
            <a:tailEnd/>
          </a:ln>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8">
            <a:extLst>
              <a:ext uri="{FF2B5EF4-FFF2-40B4-BE49-F238E27FC236}">
                <a16:creationId xmlns:a16="http://schemas.microsoft.com/office/drawing/2014/main" id="{62EB9A6B-BD62-460A-97EF-98A0ABAF323C}"/>
              </a:ext>
            </a:extLst>
          </p:cNvPr>
          <p:cNvSpPr>
            <a:spLocks/>
          </p:cNvSpPr>
          <p:nvPr/>
        </p:nvSpPr>
        <p:spPr bwMode="auto">
          <a:xfrm>
            <a:off x="5702550" y="1944783"/>
            <a:ext cx="434975" cy="431800"/>
          </a:xfrm>
          <a:custGeom>
            <a:avLst/>
            <a:gdLst>
              <a:gd name="T0" fmla="*/ 0 w 21600"/>
              <a:gd name="T1" fmla="*/ 17264004 h 21600"/>
              <a:gd name="T2" fmla="*/ 35037639 w 21600"/>
              <a:gd name="T3" fmla="*/ 17264004 h 21600"/>
              <a:gd name="T4" fmla="*/ 24234350 w 21600"/>
              <a:gd name="T5" fmla="*/ 6905601 h 21600"/>
              <a:gd name="T6" fmla="*/ 25110301 w 21600"/>
              <a:gd name="T7" fmla="*/ 4028254 h 21600"/>
              <a:gd name="T8" fmla="*/ 25110301 w 21600"/>
              <a:gd name="T9" fmla="*/ 8056548 h 21600"/>
              <a:gd name="T10" fmla="*/ 13723058 w 21600"/>
              <a:gd name="T11" fmla="*/ 22155458 h 21600"/>
              <a:gd name="T12" fmla="*/ 11971197 w 21600"/>
              <a:gd name="T13" fmla="*/ 25320552 h 21600"/>
              <a:gd name="T14" fmla="*/ 11095246 w 21600"/>
              <a:gd name="T15" fmla="*/ 27334659 h 21600"/>
              <a:gd name="T16" fmla="*/ 10803289 w 21600"/>
              <a:gd name="T17" fmla="*/ 31650660 h 21600"/>
              <a:gd name="T18" fmla="*/ 9051387 w 21600"/>
              <a:gd name="T19" fmla="*/ 28485606 h 21600"/>
              <a:gd name="T20" fmla="*/ 7591482 w 21600"/>
              <a:gd name="T21" fmla="*/ 25608259 h 21600"/>
              <a:gd name="T22" fmla="*/ 4963669 w 21600"/>
              <a:gd name="T23" fmla="*/ 23594152 h 21600"/>
              <a:gd name="T24" fmla="*/ 4671672 w 21600"/>
              <a:gd name="T25" fmla="*/ 19565858 h 21600"/>
              <a:gd name="T26" fmla="*/ 4379715 w 21600"/>
              <a:gd name="T27" fmla="*/ 17264004 h 21600"/>
              <a:gd name="T28" fmla="*/ 2919810 w 21600"/>
              <a:gd name="T29" fmla="*/ 15537603 h 21600"/>
              <a:gd name="T30" fmla="*/ 2919810 w 21600"/>
              <a:gd name="T31" fmla="*/ 12948003 h 21600"/>
              <a:gd name="T32" fmla="*/ 11095246 w 21600"/>
              <a:gd name="T33" fmla="*/ 5754655 h 21600"/>
              <a:gd name="T34" fmla="*/ 9051387 w 21600"/>
              <a:gd name="T35" fmla="*/ 5754655 h 21600"/>
              <a:gd name="T36" fmla="*/ 8175436 w 21600"/>
              <a:gd name="T37" fmla="*/ 7481055 h 21600"/>
              <a:gd name="T38" fmla="*/ 9343384 w 21600"/>
              <a:gd name="T39" fmla="*/ 8056548 h 21600"/>
              <a:gd name="T40" fmla="*/ 9051387 w 21600"/>
              <a:gd name="T41" fmla="*/ 6905601 h 21600"/>
              <a:gd name="T42" fmla="*/ 13723058 w 21600"/>
              <a:gd name="T43" fmla="*/ 8632002 h 21600"/>
              <a:gd name="T44" fmla="*/ 11971197 w 21600"/>
              <a:gd name="T45" fmla="*/ 9782949 h 21600"/>
              <a:gd name="T46" fmla="*/ 10803289 w 21600"/>
              <a:gd name="T47" fmla="*/ 10358402 h 21600"/>
              <a:gd name="T48" fmla="*/ 11095246 w 21600"/>
              <a:gd name="T49" fmla="*/ 12372549 h 21600"/>
              <a:gd name="T50" fmla="*/ 9635341 w 21600"/>
              <a:gd name="T51" fmla="*/ 14098950 h 21600"/>
              <a:gd name="T52" fmla="*/ 8467433 w 21600"/>
              <a:gd name="T53" fmla="*/ 14674403 h 21600"/>
              <a:gd name="T54" fmla="*/ 6131577 w 21600"/>
              <a:gd name="T55" fmla="*/ 14098950 h 21600"/>
              <a:gd name="T56" fmla="*/ 4379715 w 21600"/>
              <a:gd name="T57" fmla="*/ 15537603 h 21600"/>
              <a:gd name="T58" fmla="*/ 4671672 w 21600"/>
              <a:gd name="T59" fmla="*/ 16688550 h 21600"/>
              <a:gd name="T60" fmla="*/ 7883479 w 21600"/>
              <a:gd name="T61" fmla="*/ 17839457 h 21600"/>
              <a:gd name="T62" fmla="*/ 11971197 w 21600"/>
              <a:gd name="T63" fmla="*/ 18990404 h 21600"/>
              <a:gd name="T64" fmla="*/ 13723058 w 21600"/>
              <a:gd name="T65" fmla="*/ 22155458 h 21600"/>
              <a:gd name="T66" fmla="*/ 16058915 w 21600"/>
              <a:gd name="T67" fmla="*/ 6042401 h 21600"/>
              <a:gd name="T68" fmla="*/ 12847148 w 21600"/>
              <a:gd name="T69" fmla="*/ 4316001 h 21600"/>
              <a:gd name="T70" fmla="*/ 18394771 w 21600"/>
              <a:gd name="T71" fmla="*/ 2877347 h 21600"/>
              <a:gd name="T72" fmla="*/ 31241878 w 21600"/>
              <a:gd name="T73" fmla="*/ 17839457 h 21600"/>
              <a:gd name="T74" fmla="*/ 26862203 w 21600"/>
              <a:gd name="T75" fmla="*/ 29348806 h 21600"/>
              <a:gd name="T76" fmla="*/ 26570206 w 21600"/>
              <a:gd name="T77" fmla="*/ 26471459 h 21600"/>
              <a:gd name="T78" fmla="*/ 24526347 w 21600"/>
              <a:gd name="T79" fmla="*/ 23306405 h 21600"/>
              <a:gd name="T80" fmla="*/ 19270722 w 21600"/>
              <a:gd name="T81" fmla="*/ 19278151 h 21600"/>
              <a:gd name="T82" fmla="*/ 28322108 w 21600"/>
              <a:gd name="T83" fmla="*/ 16113057 h 21600"/>
              <a:gd name="T84" fmla="*/ 30657924 w 21600"/>
              <a:gd name="T85" fmla="*/ 14098950 h 21600"/>
              <a:gd name="T86" fmla="*/ 27154160 w 21600"/>
              <a:gd name="T87" fmla="*/ 11221602 h 21600"/>
              <a:gd name="T88" fmla="*/ 26570206 w 21600"/>
              <a:gd name="T89" fmla="*/ 14962150 h 21600"/>
              <a:gd name="T90" fmla="*/ 23066442 w 21600"/>
              <a:gd name="T91" fmla="*/ 14098950 h 21600"/>
              <a:gd name="T92" fmla="*/ 21314581 w 21600"/>
              <a:gd name="T93" fmla="*/ 12660256 h 21600"/>
              <a:gd name="T94" fmla="*/ 22190491 w 21600"/>
              <a:gd name="T95" fmla="*/ 10070656 h 21600"/>
              <a:gd name="T96" fmla="*/ 26278249 w 21600"/>
              <a:gd name="T97" fmla="*/ 10358402 h 21600"/>
              <a:gd name="T98" fmla="*/ 29198019 w 21600"/>
              <a:gd name="T99" fmla="*/ 10358402 h 21600"/>
              <a:gd name="T100" fmla="*/ 30657924 w 21600"/>
              <a:gd name="T101" fmla="*/ 9207455 h 21600"/>
              <a:gd name="T102" fmla="*/ 32117829 w 21600"/>
              <a:gd name="T103" fmla="*/ 16400804 h 21600"/>
              <a:gd name="T104" fmla="*/ 31241878 w 21600"/>
              <a:gd name="T105" fmla="*/ 1783945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9">
            <a:extLst>
              <a:ext uri="{FF2B5EF4-FFF2-40B4-BE49-F238E27FC236}">
                <a16:creationId xmlns:a16="http://schemas.microsoft.com/office/drawing/2014/main" id="{52EE936A-D893-4865-8724-70D7370FDDBF}"/>
              </a:ext>
            </a:extLst>
          </p:cNvPr>
          <p:cNvSpPr>
            <a:spLocks/>
          </p:cNvSpPr>
          <p:nvPr/>
        </p:nvSpPr>
        <p:spPr bwMode="auto">
          <a:xfrm>
            <a:off x="4759575" y="2594864"/>
            <a:ext cx="969963" cy="1808163"/>
          </a:xfrm>
          <a:custGeom>
            <a:avLst/>
            <a:gdLst>
              <a:gd name="T0" fmla="*/ 187949309 w 20023"/>
              <a:gd name="T1" fmla="*/ 472450259 h 21600"/>
              <a:gd name="T2" fmla="*/ 45009108 w 20023"/>
              <a:gd name="T3" fmla="*/ 605454005 h 21600"/>
              <a:gd name="T4" fmla="*/ 40954091 w 20023"/>
              <a:gd name="T5" fmla="*/ 0 h 21600"/>
              <a:gd name="T6" fmla="*/ 185921800 w 20023"/>
              <a:gd name="T7" fmla="*/ 125996111 h 21600"/>
              <a:gd name="T8" fmla="*/ 162605302 w 20023"/>
              <a:gd name="T9" fmla="*/ 295719452 h 21600"/>
              <a:gd name="T10" fmla="*/ 187949309 w 20023"/>
              <a:gd name="T11" fmla="*/ 472450259 h 21600"/>
              <a:gd name="T12" fmla="*/ 187949309 w 20023"/>
              <a:gd name="T13" fmla="*/ 47245025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23" h="21600">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solidFill>
            <a:srgbClr val="C32027"/>
          </a:solidFill>
          <a:ln w="25400" cmpd="sng">
            <a:noFill/>
            <a:miter lim="800000"/>
            <a:headEnd/>
            <a:tailEnd/>
          </a:ln>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0">
            <a:extLst>
              <a:ext uri="{FF2B5EF4-FFF2-40B4-BE49-F238E27FC236}">
                <a16:creationId xmlns:a16="http://schemas.microsoft.com/office/drawing/2014/main" id="{AA1E15F4-5286-4E05-8FEE-5BDE5D26BE38}"/>
              </a:ext>
            </a:extLst>
          </p:cNvPr>
          <p:cNvSpPr>
            <a:spLocks/>
          </p:cNvSpPr>
          <p:nvPr/>
        </p:nvSpPr>
        <p:spPr bwMode="auto">
          <a:xfrm>
            <a:off x="5704931" y="2463102"/>
            <a:ext cx="2033588" cy="2035969"/>
          </a:xfrm>
          <a:custGeom>
            <a:avLst/>
            <a:gdLst>
              <a:gd name="T0" fmla="*/ 717439832 w 19679"/>
              <a:gd name="T1" fmla="*/ 123392789 h 19679"/>
              <a:gd name="T2" fmla="*/ 717439832 w 19679"/>
              <a:gd name="T3" fmla="*/ 719120959 h 19679"/>
              <a:gd name="T4" fmla="*/ 123104432 w 19679"/>
              <a:gd name="T5" fmla="*/ 719120959 h 19679"/>
              <a:gd name="T6" fmla="*/ 123104432 w 19679"/>
              <a:gd name="T7" fmla="*/ 123392789 h 19679"/>
              <a:gd name="T8" fmla="*/ 717439832 w 19679"/>
              <a:gd name="T9" fmla="*/ 123392789 h 19679"/>
              <a:gd name="T10" fmla="*/ 717439832 w 19679"/>
              <a:gd name="T11" fmla="*/ 12339278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tx2">
              <a:lumMod val="50000"/>
            </a:schemeClr>
          </a:solidFill>
          <a:ln w="25400" cmpd="sng">
            <a:noFill/>
            <a:miter lim="800000"/>
            <a:headEnd/>
            <a:tailEnd/>
          </a:ln>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1">
            <a:extLst>
              <a:ext uri="{FF2B5EF4-FFF2-40B4-BE49-F238E27FC236}">
                <a16:creationId xmlns:a16="http://schemas.microsoft.com/office/drawing/2014/main" id="{6F1783D7-A28A-4A42-B05A-99BF67E5CFA3}"/>
              </a:ext>
            </a:extLst>
          </p:cNvPr>
          <p:cNvSpPr>
            <a:spLocks/>
          </p:cNvSpPr>
          <p:nvPr/>
        </p:nvSpPr>
        <p:spPr bwMode="auto">
          <a:xfrm>
            <a:off x="4999287" y="3365595"/>
            <a:ext cx="357188" cy="297657"/>
          </a:xfrm>
          <a:custGeom>
            <a:avLst/>
            <a:gdLst>
              <a:gd name="T0" fmla="*/ 22164047 w 21600"/>
              <a:gd name="T1" fmla="*/ 2448170 h 21600"/>
              <a:gd name="T2" fmla="*/ 23197674 w 21600"/>
              <a:gd name="T3" fmla="*/ 2821150 h 21600"/>
              <a:gd name="T4" fmla="*/ 23626465 w 21600"/>
              <a:gd name="T5" fmla="*/ 3695433 h 21600"/>
              <a:gd name="T6" fmla="*/ 23626465 w 21600"/>
              <a:gd name="T7" fmla="*/ 15179792 h 21600"/>
              <a:gd name="T8" fmla="*/ 23197674 w 21600"/>
              <a:gd name="T9" fmla="*/ 16043437 h 21600"/>
              <a:gd name="T10" fmla="*/ 22164047 w 21600"/>
              <a:gd name="T11" fmla="*/ 16407295 h 21600"/>
              <a:gd name="T12" fmla="*/ 1475548 w 21600"/>
              <a:gd name="T13" fmla="*/ 16407295 h 21600"/>
              <a:gd name="T14" fmla="*/ 436430 w 21600"/>
              <a:gd name="T15" fmla="*/ 16043437 h 21600"/>
              <a:gd name="T16" fmla="*/ 0 w 21600"/>
              <a:gd name="T17" fmla="*/ 15179792 h 21600"/>
              <a:gd name="T18" fmla="*/ 0 w 21600"/>
              <a:gd name="T19" fmla="*/ 3695433 h 21600"/>
              <a:gd name="T20" fmla="*/ 436430 w 21600"/>
              <a:gd name="T21" fmla="*/ 2821150 h 21600"/>
              <a:gd name="T22" fmla="*/ 1475548 w 21600"/>
              <a:gd name="T23" fmla="*/ 2448170 h 21600"/>
              <a:gd name="T24" fmla="*/ 6166941 w 21600"/>
              <a:gd name="T25" fmla="*/ 2448170 h 21600"/>
              <a:gd name="T26" fmla="*/ 6911843 w 21600"/>
              <a:gd name="T27" fmla="*/ 1109019 h 21600"/>
              <a:gd name="T28" fmla="*/ 7755169 w 21600"/>
              <a:gd name="T29" fmla="*/ 323591 h 21600"/>
              <a:gd name="T30" fmla="*/ 8973674 w 21600"/>
              <a:gd name="T31" fmla="*/ 0 h 21600"/>
              <a:gd name="T32" fmla="*/ 14652790 w 21600"/>
              <a:gd name="T33" fmla="*/ 0 h 21600"/>
              <a:gd name="T34" fmla="*/ 15871296 w 21600"/>
              <a:gd name="T35" fmla="*/ 323591 h 21600"/>
              <a:gd name="T36" fmla="*/ 16728843 w 21600"/>
              <a:gd name="T37" fmla="*/ 1109019 h 21600"/>
              <a:gd name="T38" fmla="*/ 17459523 w 21600"/>
              <a:gd name="T39" fmla="*/ 2448170 h 21600"/>
              <a:gd name="T40" fmla="*/ 22164047 w 21600"/>
              <a:gd name="T41" fmla="*/ 2448170 h 21600"/>
              <a:gd name="T42" fmla="*/ 11819797 w 21600"/>
              <a:gd name="T43" fmla="*/ 14572876 h 21600"/>
              <a:gd name="T44" fmla="*/ 14205413 w 21600"/>
              <a:gd name="T45" fmla="*/ 14166493 h 21600"/>
              <a:gd name="T46" fmla="*/ 16161147 w 21600"/>
              <a:gd name="T47" fmla="*/ 13062022 h 21600"/>
              <a:gd name="T48" fmla="*/ 17472653 w 21600"/>
              <a:gd name="T49" fmla="*/ 11430423 h 21600"/>
              <a:gd name="T50" fmla="*/ 17960479 w 21600"/>
              <a:gd name="T51" fmla="*/ 9435711 h 21600"/>
              <a:gd name="T52" fmla="*/ 17472653 w 21600"/>
              <a:gd name="T53" fmla="*/ 7440255 h 21600"/>
              <a:gd name="T54" fmla="*/ 16161147 w 21600"/>
              <a:gd name="T55" fmla="*/ 5807113 h 21600"/>
              <a:gd name="T56" fmla="*/ 14205413 w 21600"/>
              <a:gd name="T57" fmla="*/ 4708733 h 21600"/>
              <a:gd name="T58" fmla="*/ 11819797 w 21600"/>
              <a:gd name="T59" fmla="*/ 4304637 h 21600"/>
              <a:gd name="T60" fmla="*/ 9428725 w 21600"/>
              <a:gd name="T61" fmla="*/ 4708733 h 21600"/>
              <a:gd name="T62" fmla="*/ 7468592 w 21600"/>
              <a:gd name="T63" fmla="*/ 5807113 h 21600"/>
              <a:gd name="T64" fmla="*/ 6153811 w 21600"/>
              <a:gd name="T65" fmla="*/ 7435707 h 21600"/>
              <a:gd name="T66" fmla="*/ 5665986 w 21600"/>
              <a:gd name="T67" fmla="*/ 9435711 h 21600"/>
              <a:gd name="T68" fmla="*/ 6153811 w 21600"/>
              <a:gd name="T69" fmla="*/ 11430423 h 21600"/>
              <a:gd name="T70" fmla="*/ 7468592 w 21600"/>
              <a:gd name="T71" fmla="*/ 13062022 h 21600"/>
              <a:gd name="T72" fmla="*/ 9428725 w 21600"/>
              <a:gd name="T73" fmla="*/ 14166493 h 21600"/>
              <a:gd name="T74" fmla="*/ 11819797 w 21600"/>
              <a:gd name="T75" fmla="*/ 14572876 h 21600"/>
              <a:gd name="T76" fmla="*/ 11819797 w 21600"/>
              <a:gd name="T77" fmla="*/ 5949933 h 21600"/>
              <a:gd name="T78" fmla="*/ 13448506 w 21600"/>
              <a:gd name="T79" fmla="*/ 6221848 h 21600"/>
              <a:gd name="T80" fmla="*/ 14768744 w 21600"/>
              <a:gd name="T81" fmla="*/ 6964749 h 21600"/>
              <a:gd name="T82" fmla="*/ 15660191 w 21600"/>
              <a:gd name="T83" fmla="*/ 8069964 h 21600"/>
              <a:gd name="T84" fmla="*/ 15986158 w 21600"/>
              <a:gd name="T85" fmla="*/ 9435711 h 21600"/>
              <a:gd name="T86" fmla="*/ 15660191 w 21600"/>
              <a:gd name="T87" fmla="*/ 10790076 h 21600"/>
              <a:gd name="T88" fmla="*/ 14768744 w 21600"/>
              <a:gd name="T89" fmla="*/ 11901354 h 21600"/>
              <a:gd name="T90" fmla="*/ 13443016 w 21600"/>
              <a:gd name="T91" fmla="*/ 12655638 h 21600"/>
              <a:gd name="T92" fmla="*/ 11819797 w 21600"/>
              <a:gd name="T93" fmla="*/ 12926064 h 21600"/>
              <a:gd name="T94" fmla="*/ 10186723 w 21600"/>
              <a:gd name="T95" fmla="*/ 12655638 h 21600"/>
              <a:gd name="T96" fmla="*/ 8861028 w 21600"/>
              <a:gd name="T97" fmla="*/ 11901354 h 21600"/>
              <a:gd name="T98" fmla="*/ 7969548 w 21600"/>
              <a:gd name="T99" fmla="*/ 10785528 h 21600"/>
              <a:gd name="T100" fmla="*/ 7640307 w 21600"/>
              <a:gd name="T101" fmla="*/ 9435711 h 21600"/>
              <a:gd name="T102" fmla="*/ 7969548 w 21600"/>
              <a:gd name="T103" fmla="*/ 8069964 h 21600"/>
              <a:gd name="T104" fmla="*/ 8861028 w 21600"/>
              <a:gd name="T105" fmla="*/ 6964749 h 21600"/>
              <a:gd name="T106" fmla="*/ 10186723 w 21600"/>
              <a:gd name="T107" fmla="*/ 6221848 h 21600"/>
              <a:gd name="T108" fmla="*/ 11819797 w 21600"/>
              <a:gd name="T109" fmla="*/ 5949933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12">
            <a:extLst>
              <a:ext uri="{FF2B5EF4-FFF2-40B4-BE49-F238E27FC236}">
                <a16:creationId xmlns:a16="http://schemas.microsoft.com/office/drawing/2014/main" id="{3F5D8C3F-8130-421F-88C2-18A62618A589}"/>
              </a:ext>
            </a:extLst>
          </p:cNvPr>
          <p:cNvSpPr>
            <a:spLocks/>
          </p:cNvSpPr>
          <p:nvPr/>
        </p:nvSpPr>
        <p:spPr bwMode="auto">
          <a:xfrm>
            <a:off x="7362281" y="2044002"/>
            <a:ext cx="357188" cy="297656"/>
          </a:xfrm>
          <a:custGeom>
            <a:avLst/>
            <a:gdLst>
              <a:gd name="T0" fmla="*/ 23626465 w 21600"/>
              <a:gd name="T1" fmla="*/ 7147248 h 21579"/>
              <a:gd name="T2" fmla="*/ 23208622 w 21600"/>
              <a:gd name="T3" fmla="*/ 8141200 h 21579"/>
              <a:gd name="T4" fmla="*/ 22164047 w 21600"/>
              <a:gd name="T5" fmla="*/ 8697558 h 21579"/>
              <a:gd name="T6" fmla="*/ 22164047 w 21600"/>
              <a:gd name="T7" fmla="*/ 12642193 h 21579"/>
              <a:gd name="T8" fmla="*/ 21581037 w 21600"/>
              <a:gd name="T9" fmla="*/ 13796733 h 21579"/>
              <a:gd name="T10" fmla="*/ 20190784 w 21600"/>
              <a:gd name="T11" fmla="*/ 14276977 h 21579"/>
              <a:gd name="T12" fmla="*/ 18088471 w 21600"/>
              <a:gd name="T13" fmla="*/ 12865184 h 21579"/>
              <a:gd name="T14" fmla="*/ 15440323 w 21600"/>
              <a:gd name="T15" fmla="*/ 11610170 h 21579"/>
              <a:gd name="T16" fmla="*/ 12524217 w 21600"/>
              <a:gd name="T17" fmla="*/ 10631446 h 21579"/>
              <a:gd name="T18" fmla="*/ 9613569 w 21600"/>
              <a:gd name="T19" fmla="*/ 10097930 h 21579"/>
              <a:gd name="T20" fmla="*/ 8716632 w 21600"/>
              <a:gd name="T21" fmla="*/ 10524876 h 21579"/>
              <a:gd name="T22" fmla="*/ 8241903 w 21600"/>
              <a:gd name="T23" fmla="*/ 11192357 h 21579"/>
              <a:gd name="T24" fmla="*/ 8215676 w 21600"/>
              <a:gd name="T25" fmla="*/ 11947345 h 21579"/>
              <a:gd name="T26" fmla="*/ 8692555 w 21600"/>
              <a:gd name="T27" fmla="*/ 12642193 h 21579"/>
              <a:gd name="T28" fmla="*/ 8397247 w 21600"/>
              <a:gd name="T29" fmla="*/ 13450454 h 21579"/>
              <a:gd name="T30" fmla="*/ 8659746 w 21600"/>
              <a:gd name="T31" fmla="*/ 14160530 h 21579"/>
              <a:gd name="T32" fmla="*/ 9295276 w 21600"/>
              <a:gd name="T33" fmla="*/ 14817335 h 21579"/>
              <a:gd name="T34" fmla="*/ 10140785 w 21600"/>
              <a:gd name="T35" fmla="*/ 15442938 h 21579"/>
              <a:gd name="T36" fmla="*/ 9249337 w 21600"/>
              <a:gd name="T37" fmla="*/ 16144655 h 21579"/>
              <a:gd name="T38" fmla="*/ 7888618 w 21600"/>
              <a:gd name="T39" fmla="*/ 16417110 h 21579"/>
              <a:gd name="T40" fmla="*/ 6472105 w 21600"/>
              <a:gd name="T41" fmla="*/ 16305242 h 21579"/>
              <a:gd name="T42" fmla="*/ 5384866 w 21600"/>
              <a:gd name="T43" fmla="*/ 15838709 h 21579"/>
              <a:gd name="T44" fmla="*/ 4870781 w 21600"/>
              <a:gd name="T45" fmla="*/ 14503030 h 21579"/>
              <a:gd name="T46" fmla="*/ 4410273 w 21600"/>
              <a:gd name="T47" fmla="*/ 13108727 h 21579"/>
              <a:gd name="T48" fmla="*/ 4230886 w 21600"/>
              <a:gd name="T49" fmla="*/ 11629978 h 21579"/>
              <a:gd name="T50" fmla="*/ 4539357 w 21600"/>
              <a:gd name="T51" fmla="*/ 10011168 h 21579"/>
              <a:gd name="T52" fmla="*/ 1973262 w 21600"/>
              <a:gd name="T53" fmla="*/ 10011168 h 21579"/>
              <a:gd name="T54" fmla="*/ 584101 w 21600"/>
              <a:gd name="T55" fmla="*/ 9530923 h 21579"/>
              <a:gd name="T56" fmla="*/ 0 w 21600"/>
              <a:gd name="T57" fmla="*/ 8364963 h 21579"/>
              <a:gd name="T58" fmla="*/ 0 w 21600"/>
              <a:gd name="T59" fmla="*/ 5916594 h 21579"/>
              <a:gd name="T60" fmla="*/ 575336 w 21600"/>
              <a:gd name="T61" fmla="*/ 4752896 h 21579"/>
              <a:gd name="T62" fmla="*/ 1973262 w 21600"/>
              <a:gd name="T63" fmla="*/ 4265810 h 21579"/>
              <a:gd name="T64" fmla="*/ 8370987 w 21600"/>
              <a:gd name="T65" fmla="*/ 4265810 h 21579"/>
              <a:gd name="T66" fmla="*/ 11512418 w 21600"/>
              <a:gd name="T67" fmla="*/ 3908882 h 21579"/>
              <a:gd name="T68" fmla="*/ 14778567 w 21600"/>
              <a:gd name="T69" fmla="*/ 2948393 h 21579"/>
              <a:gd name="T70" fmla="*/ 17799711 w 21600"/>
              <a:gd name="T71" fmla="*/ 1576933 h 21579"/>
              <a:gd name="T72" fmla="*/ 20190784 w 21600"/>
              <a:gd name="T73" fmla="*/ 0 h 21579"/>
              <a:gd name="T74" fmla="*/ 21581037 w 21600"/>
              <a:gd name="T75" fmla="*/ 482534 h 21579"/>
              <a:gd name="T76" fmla="*/ 22164047 w 21600"/>
              <a:gd name="T77" fmla="*/ 1648495 h 21579"/>
              <a:gd name="T78" fmla="*/ 22164047 w 21600"/>
              <a:gd name="T79" fmla="*/ 5581709 h 21579"/>
              <a:gd name="T80" fmla="*/ 23208622 w 21600"/>
              <a:gd name="T81" fmla="*/ 6142619 h 21579"/>
              <a:gd name="T82" fmla="*/ 23626465 w 21600"/>
              <a:gd name="T83" fmla="*/ 7147248 h 21579"/>
              <a:gd name="T84" fmla="*/ 20190784 w 21600"/>
              <a:gd name="T85" fmla="*/ 2172852 h 21579"/>
              <a:gd name="T86" fmla="*/ 18062211 w 21600"/>
              <a:gd name="T87" fmla="*/ 3388304 h 21579"/>
              <a:gd name="T88" fmla="*/ 15619710 w 21600"/>
              <a:gd name="T89" fmla="*/ 4440108 h 21579"/>
              <a:gd name="T90" fmla="*/ 12992365 w 21600"/>
              <a:gd name="T91" fmla="*/ 5268921 h 21579"/>
              <a:gd name="T92" fmla="*/ 10344249 w 21600"/>
              <a:gd name="T93" fmla="*/ 5787208 h 21579"/>
              <a:gd name="T94" fmla="*/ 10344249 w 21600"/>
              <a:gd name="T95" fmla="*/ 8503480 h 21579"/>
              <a:gd name="T96" fmla="*/ 12992365 w 21600"/>
              <a:gd name="T97" fmla="*/ 9027864 h 21579"/>
              <a:gd name="T98" fmla="*/ 15619710 w 21600"/>
              <a:gd name="T99" fmla="*/ 9861229 h 21579"/>
              <a:gd name="T100" fmla="*/ 18075341 w 21600"/>
              <a:gd name="T101" fmla="*/ 10919874 h 21579"/>
              <a:gd name="T102" fmla="*/ 20190784 w 21600"/>
              <a:gd name="T103" fmla="*/ 12117064 h 21579"/>
              <a:gd name="T104" fmla="*/ 20190784 w 21600"/>
              <a:gd name="T105" fmla="*/ 2172852 h 21579"/>
              <a:gd name="T106" fmla="*/ 20190784 w 21600"/>
              <a:gd name="T107" fmla="*/ 2172852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3">
            <a:extLst>
              <a:ext uri="{FF2B5EF4-FFF2-40B4-BE49-F238E27FC236}">
                <a16:creationId xmlns:a16="http://schemas.microsoft.com/office/drawing/2014/main" id="{C6E9EDE4-603E-4944-ABC7-15317F5ED50D}"/>
              </a:ext>
            </a:extLst>
          </p:cNvPr>
          <p:cNvSpPr>
            <a:spLocks/>
          </p:cNvSpPr>
          <p:nvPr/>
        </p:nvSpPr>
        <p:spPr bwMode="auto">
          <a:xfrm>
            <a:off x="8092531" y="3310033"/>
            <a:ext cx="357188" cy="357982"/>
          </a:xfrm>
          <a:custGeom>
            <a:avLst/>
            <a:gdLst>
              <a:gd name="T0" fmla="*/ 23360658 w 21600"/>
              <a:gd name="T1" fmla="*/ 20657488 h 21600"/>
              <a:gd name="T2" fmla="*/ 23626465 w 21600"/>
              <a:gd name="T3" fmla="*/ 21355154 h 21600"/>
              <a:gd name="T4" fmla="*/ 23360658 w 21600"/>
              <a:gd name="T5" fmla="*/ 21994582 h 21600"/>
              <a:gd name="T6" fmla="*/ 22693445 w 21600"/>
              <a:gd name="T7" fmla="*/ 22787843 h 21600"/>
              <a:gd name="T8" fmla="*/ 21901514 w 21600"/>
              <a:gd name="T9" fmla="*/ 23455843 h 21600"/>
              <a:gd name="T10" fmla="*/ 21271475 w 21600"/>
              <a:gd name="T11" fmla="*/ 23731621 h 21600"/>
              <a:gd name="T12" fmla="*/ 20575819 w 21600"/>
              <a:gd name="T13" fmla="*/ 23449247 h 21600"/>
              <a:gd name="T14" fmla="*/ 15266425 w 21600"/>
              <a:gd name="T15" fmla="*/ 18131630 h 21600"/>
              <a:gd name="T16" fmla="*/ 12677345 w 21600"/>
              <a:gd name="T17" fmla="*/ 19341276 h 21600"/>
              <a:gd name="T18" fmla="*/ 9852025 w 21600"/>
              <a:gd name="T19" fmla="*/ 19766479 h 21600"/>
              <a:gd name="T20" fmla="*/ 6035675 w 21600"/>
              <a:gd name="T21" fmla="*/ 18997382 h 21600"/>
              <a:gd name="T22" fmla="*/ 2893153 w 21600"/>
              <a:gd name="T23" fmla="*/ 16869215 h 21600"/>
              <a:gd name="T24" fmla="*/ 766763 w 21600"/>
              <a:gd name="T25" fmla="*/ 13719310 h 21600"/>
              <a:gd name="T26" fmla="*/ 0 w 21600"/>
              <a:gd name="T27" fmla="*/ 9888178 h 21600"/>
              <a:gd name="T28" fmla="*/ 766763 w 21600"/>
              <a:gd name="T29" fmla="*/ 6059268 h 21600"/>
              <a:gd name="T30" fmla="*/ 2893153 w 21600"/>
              <a:gd name="T31" fmla="*/ 2907108 h 21600"/>
              <a:gd name="T32" fmla="*/ 6029127 w 21600"/>
              <a:gd name="T33" fmla="*/ 778974 h 21600"/>
              <a:gd name="T34" fmla="*/ 9852025 w 21600"/>
              <a:gd name="T35" fmla="*/ 0 h 21600"/>
              <a:gd name="T36" fmla="*/ 13659611 w 21600"/>
              <a:gd name="T37" fmla="*/ 778974 h 21600"/>
              <a:gd name="T38" fmla="*/ 16799950 w 21600"/>
              <a:gd name="T39" fmla="*/ 2907108 h 21600"/>
              <a:gd name="T40" fmla="*/ 18923033 w 21600"/>
              <a:gd name="T41" fmla="*/ 6059268 h 21600"/>
              <a:gd name="T42" fmla="*/ 19692011 w 21600"/>
              <a:gd name="T43" fmla="*/ 9888178 h 21600"/>
              <a:gd name="T44" fmla="*/ 19268711 w 21600"/>
              <a:gd name="T45" fmla="*/ 12732673 h 21600"/>
              <a:gd name="T46" fmla="*/ 18063303 w 21600"/>
              <a:gd name="T47" fmla="*/ 15323365 h 21600"/>
              <a:gd name="T48" fmla="*/ 23360658 w 21600"/>
              <a:gd name="T49" fmla="*/ 20657488 h 21600"/>
              <a:gd name="T50" fmla="*/ 3934453 w 21600"/>
              <a:gd name="T51" fmla="*/ 9888178 h 21600"/>
              <a:gd name="T52" fmla="*/ 4406999 w 21600"/>
              <a:gd name="T53" fmla="*/ 12215191 h 21600"/>
              <a:gd name="T54" fmla="*/ 5680207 w 21600"/>
              <a:gd name="T55" fmla="*/ 14086241 h 21600"/>
              <a:gd name="T56" fmla="*/ 7556103 w 21600"/>
              <a:gd name="T57" fmla="*/ 15348656 h 21600"/>
              <a:gd name="T58" fmla="*/ 9848751 w 21600"/>
              <a:gd name="T59" fmla="*/ 15814496 h 21600"/>
              <a:gd name="T60" fmla="*/ 12132634 w 21600"/>
              <a:gd name="T61" fmla="*/ 15348656 h 21600"/>
              <a:gd name="T62" fmla="*/ 14003040 w 21600"/>
              <a:gd name="T63" fmla="*/ 14086241 h 21600"/>
              <a:gd name="T64" fmla="*/ 15276248 w 21600"/>
              <a:gd name="T65" fmla="*/ 12215191 h 21600"/>
              <a:gd name="T66" fmla="*/ 15748794 w 21600"/>
              <a:gd name="T67" fmla="*/ 9888178 h 21600"/>
              <a:gd name="T68" fmla="*/ 15276248 w 21600"/>
              <a:gd name="T69" fmla="*/ 7595207 h 21600"/>
              <a:gd name="T70" fmla="*/ 14003040 w 21600"/>
              <a:gd name="T71" fmla="*/ 5705463 h 21600"/>
              <a:gd name="T72" fmla="*/ 12132634 w 21600"/>
              <a:gd name="T73" fmla="*/ 4429888 h 21600"/>
              <a:gd name="T74" fmla="*/ 9848751 w 21600"/>
              <a:gd name="T75" fmla="*/ 3961861 h 21600"/>
              <a:gd name="T76" fmla="*/ 7556103 w 21600"/>
              <a:gd name="T77" fmla="*/ 4429888 h 21600"/>
              <a:gd name="T78" fmla="*/ 5680207 w 21600"/>
              <a:gd name="T79" fmla="*/ 5705463 h 21600"/>
              <a:gd name="T80" fmla="*/ 4406999 w 21600"/>
              <a:gd name="T81" fmla="*/ 7595207 h 21600"/>
              <a:gd name="T82" fmla="*/ 3934453 w 21600"/>
              <a:gd name="T83" fmla="*/ 9888178 h 21600"/>
              <a:gd name="T84" fmla="*/ 9852025 w 21600"/>
              <a:gd name="T85" fmla="*/ 6142764 h 21600"/>
              <a:gd name="T86" fmla="*/ 10361745 w 21600"/>
              <a:gd name="T87" fmla="*/ 6356989 h 21600"/>
              <a:gd name="T88" fmla="*/ 10575032 w 21600"/>
              <a:gd name="T89" fmla="*/ 6899762 h 21600"/>
              <a:gd name="T90" fmla="*/ 10361745 w 21600"/>
              <a:gd name="T91" fmla="*/ 7411742 h 21600"/>
              <a:gd name="T92" fmla="*/ 9852025 w 21600"/>
              <a:gd name="T93" fmla="*/ 7629282 h 21600"/>
              <a:gd name="T94" fmla="*/ 8260523 w 21600"/>
              <a:gd name="T95" fmla="*/ 8280808 h 21600"/>
              <a:gd name="T96" fmla="*/ 7602041 w 21600"/>
              <a:gd name="T97" fmla="*/ 9884864 h 21600"/>
              <a:gd name="T98" fmla="*/ 7388754 w 21600"/>
              <a:gd name="T99" fmla="*/ 10400158 h 21600"/>
              <a:gd name="T100" fmla="*/ 6879034 w 21600"/>
              <a:gd name="T101" fmla="*/ 10611102 h 21600"/>
              <a:gd name="T102" fmla="*/ 6328833 w 21600"/>
              <a:gd name="T103" fmla="*/ 10400158 h 21600"/>
              <a:gd name="T104" fmla="*/ 6125369 w 21600"/>
              <a:gd name="T105" fmla="*/ 9884864 h 21600"/>
              <a:gd name="T106" fmla="*/ 6413070 w 21600"/>
              <a:gd name="T107" fmla="*/ 8444518 h 21600"/>
              <a:gd name="T108" fmla="*/ 7215915 w 21600"/>
              <a:gd name="T109" fmla="*/ 7241435 h 21600"/>
              <a:gd name="T110" fmla="*/ 8397247 w 21600"/>
              <a:gd name="T111" fmla="*/ 6435016 h 21600"/>
              <a:gd name="T112" fmla="*/ 9852025 w 21600"/>
              <a:gd name="T113" fmla="*/ 6142764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AutoShape 14">
            <a:extLst>
              <a:ext uri="{FF2B5EF4-FFF2-40B4-BE49-F238E27FC236}">
                <a16:creationId xmlns:a16="http://schemas.microsoft.com/office/drawing/2014/main" id="{3B50F09D-1620-4AF2-A044-84F1EA0F2FDB}"/>
              </a:ext>
            </a:extLst>
          </p:cNvPr>
          <p:cNvSpPr>
            <a:spLocks/>
          </p:cNvSpPr>
          <p:nvPr/>
        </p:nvSpPr>
        <p:spPr bwMode="auto">
          <a:xfrm>
            <a:off x="5839075" y="4654645"/>
            <a:ext cx="355600" cy="355600"/>
          </a:xfrm>
          <a:custGeom>
            <a:avLst/>
            <a:gdLst>
              <a:gd name="T0" fmla="*/ 20487631 w 21600"/>
              <a:gd name="T1" fmla="*/ 0 h 21600"/>
              <a:gd name="T2" fmla="*/ 22563709 w 21600"/>
              <a:gd name="T3" fmla="*/ 862956 h 21600"/>
              <a:gd name="T4" fmla="*/ 23416919 w 21600"/>
              <a:gd name="T5" fmla="*/ 2939034 h 21600"/>
              <a:gd name="T6" fmla="*/ 23416919 w 21600"/>
              <a:gd name="T7" fmla="*/ 20471365 h 21600"/>
              <a:gd name="T8" fmla="*/ 23181663 w 21600"/>
              <a:gd name="T9" fmla="*/ 21630292 h 21600"/>
              <a:gd name="T10" fmla="*/ 22553963 w 21600"/>
              <a:gd name="T11" fmla="*/ 22553963 h 21600"/>
              <a:gd name="T12" fmla="*/ 21617286 w 21600"/>
              <a:gd name="T13" fmla="*/ 23175176 h 21600"/>
              <a:gd name="T14" fmla="*/ 20487631 w 21600"/>
              <a:gd name="T15" fmla="*/ 23410399 h 21600"/>
              <a:gd name="T16" fmla="*/ 13080944 w 21600"/>
              <a:gd name="T17" fmla="*/ 23410399 h 21600"/>
              <a:gd name="T18" fmla="*/ 13080944 w 21600"/>
              <a:gd name="T19" fmla="*/ 13607824 h 21600"/>
              <a:gd name="T20" fmla="*/ 15704514 w 21600"/>
              <a:gd name="T21" fmla="*/ 13607824 h 21600"/>
              <a:gd name="T22" fmla="*/ 16033016 w 21600"/>
              <a:gd name="T23" fmla="*/ 13487480 h 21600"/>
              <a:gd name="T24" fmla="*/ 16176112 w 21600"/>
              <a:gd name="T25" fmla="*/ 13165497 h 21600"/>
              <a:gd name="T26" fmla="*/ 16357139 w 21600"/>
              <a:gd name="T27" fmla="*/ 10601588 h 21600"/>
              <a:gd name="T28" fmla="*/ 16236828 w 21600"/>
              <a:gd name="T29" fmla="*/ 10238383 h 21600"/>
              <a:gd name="T30" fmla="*/ 15886660 w 21600"/>
              <a:gd name="T31" fmla="*/ 10085540 h 21600"/>
              <a:gd name="T32" fmla="*/ 13080944 w 21600"/>
              <a:gd name="T33" fmla="*/ 10085540 h 21600"/>
              <a:gd name="T34" fmla="*/ 13080944 w 21600"/>
              <a:gd name="T35" fmla="*/ 8958058 h 21600"/>
              <a:gd name="T36" fmla="*/ 13243565 w 21600"/>
              <a:gd name="T37" fmla="*/ 8127633 h 21600"/>
              <a:gd name="T38" fmla="*/ 14055584 w 21600"/>
              <a:gd name="T39" fmla="*/ 7923822 h 21600"/>
              <a:gd name="T40" fmla="*/ 14902274 w 21600"/>
              <a:gd name="T41" fmla="*/ 7986677 h 21600"/>
              <a:gd name="T42" fmla="*/ 15793414 w 21600"/>
              <a:gd name="T43" fmla="*/ 8152558 h 21600"/>
              <a:gd name="T44" fmla="*/ 16000485 w 21600"/>
              <a:gd name="T45" fmla="*/ 8129806 h 21600"/>
              <a:gd name="T46" fmla="*/ 16176112 w 21600"/>
              <a:gd name="T47" fmla="*/ 8047393 h 21600"/>
              <a:gd name="T48" fmla="*/ 16389670 w 21600"/>
              <a:gd name="T49" fmla="*/ 7713491 h 21600"/>
              <a:gd name="T50" fmla="*/ 16736577 w 21600"/>
              <a:gd name="T51" fmla="*/ 5244968 h 21600"/>
              <a:gd name="T52" fmla="*/ 16357139 w 21600"/>
              <a:gd name="T53" fmla="*/ 4712655 h 21600"/>
              <a:gd name="T54" fmla="*/ 13491826 w 21600"/>
              <a:gd name="T55" fmla="*/ 4347309 h 21600"/>
              <a:gd name="T56" fmla="*/ 8902775 w 21600"/>
              <a:gd name="T57" fmla="*/ 8811702 h 21600"/>
              <a:gd name="T58" fmla="*/ 8902775 w 21600"/>
              <a:gd name="T59" fmla="*/ 10092027 h 21600"/>
              <a:gd name="T60" fmla="*/ 7332966 w 21600"/>
              <a:gd name="T61" fmla="*/ 10092027 h 21600"/>
              <a:gd name="T62" fmla="*/ 6849449 w 21600"/>
              <a:gd name="T63" fmla="*/ 10578804 h 21600"/>
              <a:gd name="T64" fmla="*/ 6849449 w 21600"/>
              <a:gd name="T65" fmla="*/ 13139486 h 21600"/>
              <a:gd name="T66" fmla="*/ 6986058 w 21600"/>
              <a:gd name="T67" fmla="*/ 13471247 h 21600"/>
              <a:gd name="T68" fmla="*/ 7332966 w 21600"/>
              <a:gd name="T69" fmla="*/ 13614344 h 21600"/>
              <a:gd name="T70" fmla="*/ 8902775 w 21600"/>
              <a:gd name="T71" fmla="*/ 13614344 h 21600"/>
              <a:gd name="T72" fmla="*/ 8902775 w 21600"/>
              <a:gd name="T73" fmla="*/ 23416919 h 21600"/>
              <a:gd name="T74" fmla="*/ 2910849 w 21600"/>
              <a:gd name="T75" fmla="*/ 23416919 h 21600"/>
              <a:gd name="T76" fmla="*/ 1786627 w 21600"/>
              <a:gd name="T77" fmla="*/ 23181663 h 21600"/>
              <a:gd name="T78" fmla="*/ 862956 w 21600"/>
              <a:gd name="T79" fmla="*/ 22560482 h 21600"/>
              <a:gd name="T80" fmla="*/ 238515 w 21600"/>
              <a:gd name="T81" fmla="*/ 21636811 h 21600"/>
              <a:gd name="T82" fmla="*/ 0 w 21600"/>
              <a:gd name="T83" fmla="*/ 20477885 h 21600"/>
              <a:gd name="T84" fmla="*/ 0 w 21600"/>
              <a:gd name="T85" fmla="*/ 2945553 h 21600"/>
              <a:gd name="T86" fmla="*/ 238515 w 21600"/>
              <a:gd name="T87" fmla="*/ 1801805 h 21600"/>
              <a:gd name="T88" fmla="*/ 862956 w 21600"/>
              <a:gd name="T89" fmla="*/ 869475 h 21600"/>
              <a:gd name="T90" fmla="*/ 1786627 w 21600"/>
              <a:gd name="T91" fmla="*/ 241742 h 21600"/>
              <a:gd name="T92" fmla="*/ 2910849 w 21600"/>
              <a:gd name="T93" fmla="*/ 6519 h 21600"/>
              <a:gd name="T94" fmla="*/ 20487631 w 21600"/>
              <a:gd name="T95" fmla="*/ 6519 h 21600"/>
              <a:gd name="T96" fmla="*/ 20487631 w 21600"/>
              <a:gd name="T97" fmla="*/ 0 h 21600"/>
              <a:gd name="T98" fmla="*/ 20487631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25">
            <a:extLst>
              <a:ext uri="{FF2B5EF4-FFF2-40B4-BE49-F238E27FC236}">
                <a16:creationId xmlns:a16="http://schemas.microsoft.com/office/drawing/2014/main" id="{4350B0BA-6968-41F2-BBFD-AA8A5975D0F4}"/>
              </a:ext>
            </a:extLst>
          </p:cNvPr>
          <p:cNvSpPr>
            <a:spLocks/>
          </p:cNvSpPr>
          <p:nvPr/>
        </p:nvSpPr>
        <p:spPr bwMode="auto">
          <a:xfrm>
            <a:off x="6351837" y="3175095"/>
            <a:ext cx="762000" cy="635000"/>
          </a:xfrm>
          <a:custGeom>
            <a:avLst/>
            <a:gdLst>
              <a:gd name="T0" fmla="*/ 107526667 w 21600"/>
              <a:gd name="T1" fmla="*/ 5593409 h 21600"/>
              <a:gd name="T2" fmla="*/ 100870949 w 21600"/>
              <a:gd name="T3" fmla="*/ 74671296 h 21600"/>
              <a:gd name="T4" fmla="*/ 0 w 21600"/>
              <a:gd name="T5" fmla="*/ 69077887 h 21600"/>
              <a:gd name="T6" fmla="*/ 6700520 w 21600"/>
              <a:gd name="T7" fmla="*/ 0 h 21600"/>
              <a:gd name="T8" fmla="*/ 19534011 w 21600"/>
              <a:gd name="T9" fmla="*/ 6163851 h 21600"/>
              <a:gd name="T10" fmla="*/ 7372562 w 21600"/>
              <a:gd name="T11" fmla="*/ 6143096 h 21600"/>
              <a:gd name="T12" fmla="*/ 7337707 w 21600"/>
              <a:gd name="T13" fmla="*/ 16275579 h 21600"/>
              <a:gd name="T14" fmla="*/ 19499157 w 21600"/>
              <a:gd name="T15" fmla="*/ 16306682 h 21600"/>
              <a:gd name="T16" fmla="*/ 20171198 w 21600"/>
              <a:gd name="T17" fmla="*/ 24897350 h 21600"/>
              <a:gd name="T18" fmla="*/ 8970504 w 21600"/>
              <a:gd name="T19" fmla="*/ 23009813 h 21600"/>
              <a:gd name="T20" fmla="*/ 6690572 w 21600"/>
              <a:gd name="T21" fmla="*/ 32392114 h 21600"/>
              <a:gd name="T22" fmla="*/ 17891266 w 21600"/>
              <a:gd name="T23" fmla="*/ 34279652 h 21600"/>
              <a:gd name="T24" fmla="*/ 20171198 w 21600"/>
              <a:gd name="T25" fmla="*/ 24897350 h 21600"/>
              <a:gd name="T26" fmla="*/ 17891266 w 21600"/>
              <a:gd name="T27" fmla="*/ 40401993 h 21600"/>
              <a:gd name="T28" fmla="*/ 6690572 w 21600"/>
              <a:gd name="T29" fmla="*/ 42289530 h 21600"/>
              <a:gd name="T30" fmla="*/ 8970504 w 21600"/>
              <a:gd name="T31" fmla="*/ 51671831 h 21600"/>
              <a:gd name="T32" fmla="*/ 20171198 w 21600"/>
              <a:gd name="T33" fmla="*/ 49784294 h 21600"/>
              <a:gd name="T34" fmla="*/ 19534011 w 21600"/>
              <a:gd name="T35" fmla="*/ 58416472 h 21600"/>
              <a:gd name="T36" fmla="*/ 7372562 w 21600"/>
              <a:gd name="T37" fmla="*/ 58395717 h 21600"/>
              <a:gd name="T38" fmla="*/ 7337707 w 21600"/>
              <a:gd name="T39" fmla="*/ 68528200 h 21600"/>
              <a:gd name="T40" fmla="*/ 19499157 w 21600"/>
              <a:gd name="T41" fmla="*/ 68548956 h 21600"/>
              <a:gd name="T42" fmla="*/ 80615155 w 21600"/>
              <a:gd name="T43" fmla="*/ 7505171 h 21600"/>
              <a:gd name="T44" fmla="*/ 29161599 w 21600"/>
              <a:gd name="T45" fmla="*/ 5603816 h 21600"/>
              <a:gd name="T46" fmla="*/ 26886676 w 21600"/>
              <a:gd name="T47" fmla="*/ 32392114 h 21600"/>
              <a:gd name="T48" fmla="*/ 78340162 w 21600"/>
              <a:gd name="T49" fmla="*/ 34279652 h 21600"/>
              <a:gd name="T50" fmla="*/ 80615155 w 21600"/>
              <a:gd name="T51" fmla="*/ 7505171 h 21600"/>
              <a:gd name="T52" fmla="*/ 78340162 w 21600"/>
              <a:gd name="T53" fmla="*/ 40401993 h 21600"/>
              <a:gd name="T54" fmla="*/ 26886676 w 21600"/>
              <a:gd name="T55" fmla="*/ 42289530 h 21600"/>
              <a:gd name="T56" fmla="*/ 29161599 w 21600"/>
              <a:gd name="T57" fmla="*/ 69077887 h 21600"/>
              <a:gd name="T58" fmla="*/ 80615155 w 21600"/>
              <a:gd name="T59" fmla="*/ 67176532 h 21600"/>
              <a:gd name="T60" fmla="*/ 100203917 w 21600"/>
              <a:gd name="T61" fmla="*/ 6163851 h 21600"/>
              <a:gd name="T62" fmla="*/ 88002604 w 21600"/>
              <a:gd name="T63" fmla="*/ 6143096 h 21600"/>
              <a:gd name="T64" fmla="*/ 88002604 w 21600"/>
              <a:gd name="T65" fmla="*/ 16275579 h 21600"/>
              <a:gd name="T66" fmla="*/ 100203917 w 21600"/>
              <a:gd name="T67" fmla="*/ 16306682 h 21600"/>
              <a:gd name="T68" fmla="*/ 100870949 w 21600"/>
              <a:gd name="T69" fmla="*/ 24897350 h 21600"/>
              <a:gd name="T70" fmla="*/ 89610565 w 21600"/>
              <a:gd name="T71" fmla="*/ 23009813 h 21600"/>
              <a:gd name="T72" fmla="*/ 87345520 w 21600"/>
              <a:gd name="T73" fmla="*/ 32392114 h 21600"/>
              <a:gd name="T74" fmla="*/ 98595956 w 21600"/>
              <a:gd name="T75" fmla="*/ 34279652 h 21600"/>
              <a:gd name="T76" fmla="*/ 100870949 w 21600"/>
              <a:gd name="T77" fmla="*/ 24897350 h 21600"/>
              <a:gd name="T78" fmla="*/ 98595956 w 21600"/>
              <a:gd name="T79" fmla="*/ 40401993 h 21600"/>
              <a:gd name="T80" fmla="*/ 87345520 w 21600"/>
              <a:gd name="T81" fmla="*/ 42289530 h 21600"/>
              <a:gd name="T82" fmla="*/ 89610565 w 21600"/>
              <a:gd name="T83" fmla="*/ 51671831 h 21600"/>
              <a:gd name="T84" fmla="*/ 100870949 w 21600"/>
              <a:gd name="T85" fmla="*/ 49784294 h 21600"/>
              <a:gd name="T86" fmla="*/ 100203917 w 21600"/>
              <a:gd name="T87" fmla="*/ 58416472 h 21600"/>
              <a:gd name="T88" fmla="*/ 88002604 w 21600"/>
              <a:gd name="T89" fmla="*/ 58395717 h 21600"/>
              <a:gd name="T90" fmla="*/ 88002604 w 21600"/>
              <a:gd name="T91" fmla="*/ 68528200 h 21600"/>
              <a:gd name="T92" fmla="*/ 100203917 w 21600"/>
              <a:gd name="T93" fmla="*/ 68548956 h 21600"/>
              <a:gd name="T94" fmla="*/ 100870949 w 21600"/>
              <a:gd name="T95" fmla="*/ 59754323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chemeClr val="bg1"/>
          </a:solidFill>
          <a:ln>
            <a:noFill/>
          </a:ln>
          <a:extLst/>
        </p:spPr>
        <p:txBody>
          <a:bodyPr lIns="0" tIns="0" rIns="0" bIns="0"/>
          <a:lstStyle/>
          <a:p>
            <a:pPr algn="ctr" fontAlgn="base">
              <a:spcBef>
                <a:spcPct val="0"/>
              </a:spcBef>
              <a:spcAft>
                <a:spcPct val="0"/>
              </a:spcAft>
            </a:pPr>
            <a:endParaRPr lang="zh-CN" altLang="en-US" sz="145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组合 20">
            <a:extLst>
              <a:ext uri="{FF2B5EF4-FFF2-40B4-BE49-F238E27FC236}">
                <a16:creationId xmlns:a16="http://schemas.microsoft.com/office/drawing/2014/main" id="{B62DED7E-06AD-4DB7-82BD-0DFCA65759E8}"/>
              </a:ext>
            </a:extLst>
          </p:cNvPr>
          <p:cNvGrpSpPr/>
          <p:nvPr/>
        </p:nvGrpSpPr>
        <p:grpSpPr>
          <a:xfrm>
            <a:off x="8611953" y="1958582"/>
            <a:ext cx="2338080" cy="655237"/>
            <a:chOff x="8251485" y="2060817"/>
            <a:chExt cx="2338080" cy="655237"/>
          </a:xfrm>
        </p:grpSpPr>
        <p:sp>
          <p:nvSpPr>
            <p:cNvPr id="22" name="TextBox 13@|17FFC:16777215|FBC:16777215|LFC:16777215|LBC:16777215">
              <a:extLst>
                <a:ext uri="{FF2B5EF4-FFF2-40B4-BE49-F238E27FC236}">
                  <a16:creationId xmlns:a16="http://schemas.microsoft.com/office/drawing/2014/main" id="{4CB97A78-77B9-4C90-82F3-EDD9088F9CA5}"/>
                </a:ext>
              </a:extLst>
            </p:cNvPr>
            <p:cNvSpPr txBox="1"/>
            <p:nvPr/>
          </p:nvSpPr>
          <p:spPr>
            <a:xfrm>
              <a:off x="8251485" y="2060817"/>
              <a:ext cx="1952995"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3@|17FFC:16777215|FBC:16777215|LFC:16777215|LBC:16777215">
              <a:extLst>
                <a:ext uri="{FF2B5EF4-FFF2-40B4-BE49-F238E27FC236}">
                  <a16:creationId xmlns:a16="http://schemas.microsoft.com/office/drawing/2014/main" id="{33ED4E52-419A-48DD-AC95-3C8F86227DF0}"/>
                </a:ext>
              </a:extLst>
            </p:cNvPr>
            <p:cNvSpPr txBox="1"/>
            <p:nvPr/>
          </p:nvSpPr>
          <p:spPr>
            <a:xfrm>
              <a:off x="8255566" y="2346722"/>
              <a:ext cx="233399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组合 23">
            <a:extLst>
              <a:ext uri="{FF2B5EF4-FFF2-40B4-BE49-F238E27FC236}">
                <a16:creationId xmlns:a16="http://schemas.microsoft.com/office/drawing/2014/main" id="{3A07EB12-709B-4160-B917-BF4E9D1E5ED9}"/>
              </a:ext>
            </a:extLst>
          </p:cNvPr>
          <p:cNvGrpSpPr/>
          <p:nvPr/>
        </p:nvGrpSpPr>
        <p:grpSpPr>
          <a:xfrm>
            <a:off x="9306323" y="3229541"/>
            <a:ext cx="2338080" cy="655237"/>
            <a:chOff x="8251485" y="2060817"/>
            <a:chExt cx="2338080" cy="655237"/>
          </a:xfrm>
        </p:grpSpPr>
        <p:sp>
          <p:nvSpPr>
            <p:cNvPr id="25" name="TextBox 13@|17FFC:16777215|FBC:16777215|LFC:16777215|LBC:16777215">
              <a:extLst>
                <a:ext uri="{FF2B5EF4-FFF2-40B4-BE49-F238E27FC236}">
                  <a16:creationId xmlns:a16="http://schemas.microsoft.com/office/drawing/2014/main" id="{0D8BDA2C-57D9-4970-A89E-2DF035EBBE28}"/>
                </a:ext>
              </a:extLst>
            </p:cNvPr>
            <p:cNvSpPr txBox="1"/>
            <p:nvPr/>
          </p:nvSpPr>
          <p:spPr>
            <a:xfrm>
              <a:off x="8251485" y="2060817"/>
              <a:ext cx="1952995"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13@|17FFC:16777215|FBC:16777215|LFC:16777215|LBC:16777215">
              <a:extLst>
                <a:ext uri="{FF2B5EF4-FFF2-40B4-BE49-F238E27FC236}">
                  <a16:creationId xmlns:a16="http://schemas.microsoft.com/office/drawing/2014/main" id="{4BCBC14E-C84C-4338-8B15-5C1C7E9F8C63}"/>
                </a:ext>
              </a:extLst>
            </p:cNvPr>
            <p:cNvSpPr txBox="1"/>
            <p:nvPr/>
          </p:nvSpPr>
          <p:spPr>
            <a:xfrm>
              <a:off x="8255566" y="2346722"/>
              <a:ext cx="233399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组合 26">
            <a:extLst>
              <a:ext uri="{FF2B5EF4-FFF2-40B4-BE49-F238E27FC236}">
                <a16:creationId xmlns:a16="http://schemas.microsoft.com/office/drawing/2014/main" id="{ED6F5D29-5E24-4B27-8B19-F07B65368E96}"/>
              </a:ext>
            </a:extLst>
          </p:cNvPr>
          <p:cNvGrpSpPr/>
          <p:nvPr/>
        </p:nvGrpSpPr>
        <p:grpSpPr>
          <a:xfrm>
            <a:off x="8611953" y="4439703"/>
            <a:ext cx="2338080" cy="655237"/>
            <a:chOff x="8251485" y="2060817"/>
            <a:chExt cx="2338080" cy="655237"/>
          </a:xfrm>
        </p:grpSpPr>
        <p:sp>
          <p:nvSpPr>
            <p:cNvPr id="28" name="TextBox 13@|17FFC:16777215|FBC:16777215|LFC:16777215|LBC:16777215">
              <a:extLst>
                <a:ext uri="{FF2B5EF4-FFF2-40B4-BE49-F238E27FC236}">
                  <a16:creationId xmlns:a16="http://schemas.microsoft.com/office/drawing/2014/main" id="{7A3BB478-E48D-49B2-938B-F6BCAB6E5BEA}"/>
                </a:ext>
              </a:extLst>
            </p:cNvPr>
            <p:cNvSpPr txBox="1"/>
            <p:nvPr/>
          </p:nvSpPr>
          <p:spPr>
            <a:xfrm>
              <a:off x="8251485" y="2060817"/>
              <a:ext cx="1952995"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3@|17FFC:16777215|FBC:16777215|LFC:16777215|LBC:16777215">
              <a:extLst>
                <a:ext uri="{FF2B5EF4-FFF2-40B4-BE49-F238E27FC236}">
                  <a16:creationId xmlns:a16="http://schemas.microsoft.com/office/drawing/2014/main" id="{19F07D70-1C19-41C7-B21B-FE2B18FC6674}"/>
                </a:ext>
              </a:extLst>
            </p:cNvPr>
            <p:cNvSpPr txBox="1"/>
            <p:nvPr/>
          </p:nvSpPr>
          <p:spPr>
            <a:xfrm>
              <a:off x="8255566" y="2346722"/>
              <a:ext cx="233399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组合 29">
            <a:extLst>
              <a:ext uri="{FF2B5EF4-FFF2-40B4-BE49-F238E27FC236}">
                <a16:creationId xmlns:a16="http://schemas.microsoft.com/office/drawing/2014/main" id="{8171143B-E094-42E9-AF7B-2A3EE342A72F}"/>
              </a:ext>
            </a:extLst>
          </p:cNvPr>
          <p:cNvGrpSpPr/>
          <p:nvPr/>
        </p:nvGrpSpPr>
        <p:grpSpPr>
          <a:xfrm>
            <a:off x="2690126" y="1958582"/>
            <a:ext cx="2338080" cy="655237"/>
            <a:chOff x="8251485" y="2060817"/>
            <a:chExt cx="2338080" cy="655237"/>
          </a:xfrm>
        </p:grpSpPr>
        <p:sp>
          <p:nvSpPr>
            <p:cNvPr id="31" name="TextBox 13@|17FFC:16777215|FBC:16777215|LFC:16777215|LBC:16777215">
              <a:extLst>
                <a:ext uri="{FF2B5EF4-FFF2-40B4-BE49-F238E27FC236}">
                  <a16:creationId xmlns:a16="http://schemas.microsoft.com/office/drawing/2014/main" id="{3083ABEC-1D3B-4ECC-A7AE-19E0DE307F81}"/>
                </a:ext>
              </a:extLst>
            </p:cNvPr>
            <p:cNvSpPr txBox="1"/>
            <p:nvPr/>
          </p:nvSpPr>
          <p:spPr>
            <a:xfrm>
              <a:off x="8251485" y="2060817"/>
              <a:ext cx="1952995"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3@|17FFC:16777215|FBC:16777215|LFC:16777215|LBC:16777215">
              <a:extLst>
                <a:ext uri="{FF2B5EF4-FFF2-40B4-BE49-F238E27FC236}">
                  <a16:creationId xmlns:a16="http://schemas.microsoft.com/office/drawing/2014/main" id="{2EB11BF2-C756-44AA-9B3E-2CB7E70D64C2}"/>
                </a:ext>
              </a:extLst>
            </p:cNvPr>
            <p:cNvSpPr txBox="1"/>
            <p:nvPr/>
          </p:nvSpPr>
          <p:spPr>
            <a:xfrm>
              <a:off x="8255566" y="2346722"/>
              <a:ext cx="233399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a:extLst>
              <a:ext uri="{FF2B5EF4-FFF2-40B4-BE49-F238E27FC236}">
                <a16:creationId xmlns:a16="http://schemas.microsoft.com/office/drawing/2014/main" id="{734FE9B9-82F3-45F3-9865-9843EDD8545A}"/>
              </a:ext>
            </a:extLst>
          </p:cNvPr>
          <p:cNvGrpSpPr/>
          <p:nvPr/>
        </p:nvGrpSpPr>
        <p:grpSpPr>
          <a:xfrm>
            <a:off x="2147618" y="3229541"/>
            <a:ext cx="2338080" cy="655237"/>
            <a:chOff x="8251485" y="2060817"/>
            <a:chExt cx="2338080" cy="655237"/>
          </a:xfrm>
        </p:grpSpPr>
        <p:sp>
          <p:nvSpPr>
            <p:cNvPr id="34" name="TextBox 13@|17FFC:16777215|FBC:16777215|LFC:16777215|LBC:16777215">
              <a:extLst>
                <a:ext uri="{FF2B5EF4-FFF2-40B4-BE49-F238E27FC236}">
                  <a16:creationId xmlns:a16="http://schemas.microsoft.com/office/drawing/2014/main" id="{55695AB4-4D84-49CF-8A1C-25349875A294}"/>
                </a:ext>
              </a:extLst>
            </p:cNvPr>
            <p:cNvSpPr txBox="1"/>
            <p:nvPr/>
          </p:nvSpPr>
          <p:spPr>
            <a:xfrm>
              <a:off x="8251485" y="2060817"/>
              <a:ext cx="1952995"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3@|17FFC:16777215|FBC:16777215|LFC:16777215|LBC:16777215">
              <a:extLst>
                <a:ext uri="{FF2B5EF4-FFF2-40B4-BE49-F238E27FC236}">
                  <a16:creationId xmlns:a16="http://schemas.microsoft.com/office/drawing/2014/main" id="{B08CA985-FBA8-45E5-8FE0-D61E8842DD1B}"/>
                </a:ext>
              </a:extLst>
            </p:cNvPr>
            <p:cNvSpPr txBox="1"/>
            <p:nvPr/>
          </p:nvSpPr>
          <p:spPr>
            <a:xfrm>
              <a:off x="8255566" y="2346722"/>
              <a:ext cx="233399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组合 35">
            <a:extLst>
              <a:ext uri="{FF2B5EF4-FFF2-40B4-BE49-F238E27FC236}">
                <a16:creationId xmlns:a16="http://schemas.microsoft.com/office/drawing/2014/main" id="{9D818A90-E19C-4ABB-9FF4-6FB32EDE860C}"/>
              </a:ext>
            </a:extLst>
          </p:cNvPr>
          <p:cNvGrpSpPr/>
          <p:nvPr/>
        </p:nvGrpSpPr>
        <p:grpSpPr>
          <a:xfrm>
            <a:off x="2690126" y="4439703"/>
            <a:ext cx="2338080" cy="655237"/>
            <a:chOff x="8251485" y="2060817"/>
            <a:chExt cx="2338080" cy="655237"/>
          </a:xfrm>
        </p:grpSpPr>
        <p:sp>
          <p:nvSpPr>
            <p:cNvPr id="37" name="TextBox 13@|17FFC:16777215|FBC:16777215|LFC:16777215|LBC:16777215">
              <a:extLst>
                <a:ext uri="{FF2B5EF4-FFF2-40B4-BE49-F238E27FC236}">
                  <a16:creationId xmlns:a16="http://schemas.microsoft.com/office/drawing/2014/main" id="{222099A9-32A4-4EF7-8420-108B37C21E12}"/>
                </a:ext>
              </a:extLst>
            </p:cNvPr>
            <p:cNvSpPr txBox="1"/>
            <p:nvPr/>
          </p:nvSpPr>
          <p:spPr>
            <a:xfrm>
              <a:off x="8251485" y="2060817"/>
              <a:ext cx="1952995"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3@|17FFC:16777215|FBC:16777215|LFC:16777215|LBC:16777215">
              <a:extLst>
                <a:ext uri="{FF2B5EF4-FFF2-40B4-BE49-F238E27FC236}">
                  <a16:creationId xmlns:a16="http://schemas.microsoft.com/office/drawing/2014/main" id="{DBEC1A32-B1B4-4156-A02E-98DB76E15DD0}"/>
                </a:ext>
              </a:extLst>
            </p:cNvPr>
            <p:cNvSpPr txBox="1"/>
            <p:nvPr/>
          </p:nvSpPr>
          <p:spPr>
            <a:xfrm>
              <a:off x="8255566" y="2346722"/>
              <a:ext cx="2333999"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220471659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anim calcmode="lin" valueType="num">
                                      <p:cBhvr>
                                        <p:cTn id="19" dur="250" fill="hold"/>
                                        <p:tgtEl>
                                          <p:spTgt spid="8"/>
                                        </p:tgtEl>
                                        <p:attrNameLst>
                                          <p:attrName>ppt_x</p:attrName>
                                        </p:attrNameLst>
                                      </p:cBhvr>
                                      <p:tavLst>
                                        <p:tav tm="0">
                                          <p:val>
                                            <p:strVal val="#ppt_x"/>
                                          </p:val>
                                        </p:tav>
                                        <p:tav tm="100000">
                                          <p:val>
                                            <p:strVal val="#ppt_x"/>
                                          </p:val>
                                        </p:tav>
                                      </p:tavLst>
                                    </p:anim>
                                    <p:anim calcmode="lin" valueType="num">
                                      <p:cBhvr>
                                        <p:cTn id="20" dur="25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anim calcmode="lin" valueType="num">
                                      <p:cBhvr>
                                        <p:cTn id="25" dur="250" fill="hold"/>
                                        <p:tgtEl>
                                          <p:spTgt spid="9"/>
                                        </p:tgtEl>
                                        <p:attrNameLst>
                                          <p:attrName>ppt_x</p:attrName>
                                        </p:attrNameLst>
                                      </p:cBhvr>
                                      <p:tavLst>
                                        <p:tav tm="0">
                                          <p:val>
                                            <p:strVal val="#ppt_x"/>
                                          </p:val>
                                        </p:tav>
                                        <p:tav tm="100000">
                                          <p:val>
                                            <p:strVal val="#ppt_x"/>
                                          </p:val>
                                        </p:tav>
                                      </p:tavLst>
                                    </p:anim>
                                    <p:anim calcmode="lin" valueType="num">
                                      <p:cBhvr>
                                        <p:cTn id="26" dur="25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50"/>
                                        <p:tgtEl>
                                          <p:spTgt spid="10"/>
                                        </p:tgtEl>
                                      </p:cBhvr>
                                    </p:animEffect>
                                    <p:anim calcmode="lin" valueType="num">
                                      <p:cBhvr>
                                        <p:cTn id="31" dur="250" fill="hold"/>
                                        <p:tgtEl>
                                          <p:spTgt spid="10"/>
                                        </p:tgtEl>
                                        <p:attrNameLst>
                                          <p:attrName>ppt_x</p:attrName>
                                        </p:attrNameLst>
                                      </p:cBhvr>
                                      <p:tavLst>
                                        <p:tav tm="0">
                                          <p:val>
                                            <p:strVal val="#ppt_x"/>
                                          </p:val>
                                        </p:tav>
                                        <p:tav tm="100000">
                                          <p:val>
                                            <p:strVal val="#ppt_x"/>
                                          </p:val>
                                        </p:tav>
                                      </p:tavLst>
                                    </p:anim>
                                    <p:anim calcmode="lin" valueType="num">
                                      <p:cBhvr>
                                        <p:cTn id="32" dur="250" fill="hold"/>
                                        <p:tgtEl>
                                          <p:spTgt spid="10"/>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50"/>
                                        <p:tgtEl>
                                          <p:spTgt spid="11"/>
                                        </p:tgtEl>
                                      </p:cBhvr>
                                    </p:animEffect>
                                    <p:anim calcmode="lin" valueType="num">
                                      <p:cBhvr>
                                        <p:cTn id="37" dur="250" fill="hold"/>
                                        <p:tgtEl>
                                          <p:spTgt spid="11"/>
                                        </p:tgtEl>
                                        <p:attrNameLst>
                                          <p:attrName>ppt_x</p:attrName>
                                        </p:attrNameLst>
                                      </p:cBhvr>
                                      <p:tavLst>
                                        <p:tav tm="0">
                                          <p:val>
                                            <p:strVal val="#ppt_x"/>
                                          </p:val>
                                        </p:tav>
                                        <p:tav tm="100000">
                                          <p:val>
                                            <p:strVal val="#ppt_x"/>
                                          </p:val>
                                        </p:tav>
                                      </p:tavLst>
                                    </p:anim>
                                    <p:anim calcmode="lin" valueType="num">
                                      <p:cBhvr>
                                        <p:cTn id="38" dur="25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1750"/>
                            </p:stCondLst>
                            <p:childTnLst>
                              <p:par>
                                <p:cTn id="40" presetID="4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50"/>
                                        <p:tgtEl>
                                          <p:spTgt spid="12"/>
                                        </p:tgtEl>
                                      </p:cBhvr>
                                    </p:animEffect>
                                    <p:anim calcmode="lin" valueType="num">
                                      <p:cBhvr>
                                        <p:cTn id="43" dur="250" fill="hold"/>
                                        <p:tgtEl>
                                          <p:spTgt spid="12"/>
                                        </p:tgtEl>
                                        <p:attrNameLst>
                                          <p:attrName>ppt_x</p:attrName>
                                        </p:attrNameLst>
                                      </p:cBhvr>
                                      <p:tavLst>
                                        <p:tav tm="0">
                                          <p:val>
                                            <p:strVal val="#ppt_x"/>
                                          </p:val>
                                        </p:tav>
                                        <p:tav tm="100000">
                                          <p:val>
                                            <p:strVal val="#ppt_x"/>
                                          </p:val>
                                        </p:tav>
                                      </p:tavLst>
                                    </p:anim>
                                    <p:anim calcmode="lin" valueType="num">
                                      <p:cBhvr>
                                        <p:cTn id="44" dur="250" fill="hold"/>
                                        <p:tgtEl>
                                          <p:spTgt spid="12"/>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50"/>
                                        <p:tgtEl>
                                          <p:spTgt spid="13"/>
                                        </p:tgtEl>
                                      </p:cBhvr>
                                    </p:animEffect>
                                    <p:anim calcmode="lin" valueType="num">
                                      <p:cBhvr>
                                        <p:cTn id="49" dur="250" fill="hold"/>
                                        <p:tgtEl>
                                          <p:spTgt spid="13"/>
                                        </p:tgtEl>
                                        <p:attrNameLst>
                                          <p:attrName>ppt_x</p:attrName>
                                        </p:attrNameLst>
                                      </p:cBhvr>
                                      <p:tavLst>
                                        <p:tav tm="0">
                                          <p:val>
                                            <p:strVal val="#ppt_x"/>
                                          </p:val>
                                        </p:tav>
                                        <p:tav tm="100000">
                                          <p:val>
                                            <p:strVal val="#ppt_x"/>
                                          </p:val>
                                        </p:tav>
                                      </p:tavLst>
                                    </p:anim>
                                    <p:anim calcmode="lin" valueType="num">
                                      <p:cBhvr>
                                        <p:cTn id="50" dur="250" fill="hold"/>
                                        <p:tgtEl>
                                          <p:spTgt spid="13"/>
                                        </p:tgtEl>
                                        <p:attrNameLst>
                                          <p:attrName>ppt_y</p:attrName>
                                        </p:attrNameLst>
                                      </p:cBhvr>
                                      <p:tavLst>
                                        <p:tav tm="0">
                                          <p:val>
                                            <p:strVal val="#ppt_y+.1"/>
                                          </p:val>
                                        </p:tav>
                                        <p:tav tm="100000">
                                          <p:val>
                                            <p:strVal val="#ppt_y"/>
                                          </p:val>
                                        </p:tav>
                                      </p:tavLst>
                                    </p:anim>
                                  </p:childTnLst>
                                </p:cTn>
                              </p:par>
                            </p:childTnLst>
                          </p:cTn>
                        </p:par>
                        <p:par>
                          <p:cTn id="51" fill="hold">
                            <p:stCondLst>
                              <p:cond delay="2250"/>
                            </p:stCondLst>
                            <p:childTnLst>
                              <p:par>
                                <p:cTn id="52" presetID="42"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250"/>
                                        <p:tgtEl>
                                          <p:spTgt spid="14"/>
                                        </p:tgtEl>
                                      </p:cBhvr>
                                    </p:animEffect>
                                    <p:anim calcmode="lin" valueType="num">
                                      <p:cBhvr>
                                        <p:cTn id="55" dur="250" fill="hold"/>
                                        <p:tgtEl>
                                          <p:spTgt spid="14"/>
                                        </p:tgtEl>
                                        <p:attrNameLst>
                                          <p:attrName>ppt_x</p:attrName>
                                        </p:attrNameLst>
                                      </p:cBhvr>
                                      <p:tavLst>
                                        <p:tav tm="0">
                                          <p:val>
                                            <p:strVal val="#ppt_x"/>
                                          </p:val>
                                        </p:tav>
                                        <p:tav tm="100000">
                                          <p:val>
                                            <p:strVal val="#ppt_x"/>
                                          </p:val>
                                        </p:tav>
                                      </p:tavLst>
                                    </p:anim>
                                    <p:anim calcmode="lin" valueType="num">
                                      <p:cBhvr>
                                        <p:cTn id="56" dur="250" fill="hold"/>
                                        <p:tgtEl>
                                          <p:spTgt spid="14"/>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250"/>
                                        <p:tgtEl>
                                          <p:spTgt spid="15"/>
                                        </p:tgtEl>
                                      </p:cBhvr>
                                    </p:animEffect>
                                    <p:anim calcmode="lin" valueType="num">
                                      <p:cBhvr>
                                        <p:cTn id="61" dur="250" fill="hold"/>
                                        <p:tgtEl>
                                          <p:spTgt spid="15"/>
                                        </p:tgtEl>
                                        <p:attrNameLst>
                                          <p:attrName>ppt_x</p:attrName>
                                        </p:attrNameLst>
                                      </p:cBhvr>
                                      <p:tavLst>
                                        <p:tav tm="0">
                                          <p:val>
                                            <p:strVal val="#ppt_x"/>
                                          </p:val>
                                        </p:tav>
                                        <p:tav tm="100000">
                                          <p:val>
                                            <p:strVal val="#ppt_x"/>
                                          </p:val>
                                        </p:tav>
                                      </p:tavLst>
                                    </p:anim>
                                    <p:anim calcmode="lin" valueType="num">
                                      <p:cBhvr>
                                        <p:cTn id="62" dur="250" fill="hold"/>
                                        <p:tgtEl>
                                          <p:spTgt spid="15"/>
                                        </p:tgtEl>
                                        <p:attrNameLst>
                                          <p:attrName>ppt_y</p:attrName>
                                        </p:attrNameLst>
                                      </p:cBhvr>
                                      <p:tavLst>
                                        <p:tav tm="0">
                                          <p:val>
                                            <p:strVal val="#ppt_y+.1"/>
                                          </p:val>
                                        </p:tav>
                                        <p:tav tm="100000">
                                          <p:val>
                                            <p:strVal val="#ppt_y"/>
                                          </p:val>
                                        </p:tav>
                                      </p:tavLst>
                                    </p:anim>
                                  </p:childTnLst>
                                </p:cTn>
                              </p:par>
                            </p:childTnLst>
                          </p:cTn>
                        </p:par>
                        <p:par>
                          <p:cTn id="63" fill="hold">
                            <p:stCondLst>
                              <p:cond delay="2750"/>
                            </p:stCondLst>
                            <p:childTnLst>
                              <p:par>
                                <p:cTn id="64" presetID="42"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50"/>
                                        <p:tgtEl>
                                          <p:spTgt spid="16"/>
                                        </p:tgtEl>
                                      </p:cBhvr>
                                    </p:animEffect>
                                    <p:anim calcmode="lin" valueType="num">
                                      <p:cBhvr>
                                        <p:cTn id="67" dur="250" fill="hold"/>
                                        <p:tgtEl>
                                          <p:spTgt spid="16"/>
                                        </p:tgtEl>
                                        <p:attrNameLst>
                                          <p:attrName>ppt_x</p:attrName>
                                        </p:attrNameLst>
                                      </p:cBhvr>
                                      <p:tavLst>
                                        <p:tav tm="0">
                                          <p:val>
                                            <p:strVal val="#ppt_x"/>
                                          </p:val>
                                        </p:tav>
                                        <p:tav tm="100000">
                                          <p:val>
                                            <p:strVal val="#ppt_x"/>
                                          </p:val>
                                        </p:tav>
                                      </p:tavLst>
                                    </p:anim>
                                    <p:anim calcmode="lin" valueType="num">
                                      <p:cBhvr>
                                        <p:cTn id="68" dur="25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3000"/>
                            </p:stCondLst>
                            <p:childTnLst>
                              <p:par>
                                <p:cTn id="70" presetID="42"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50"/>
                                        <p:tgtEl>
                                          <p:spTgt spid="17"/>
                                        </p:tgtEl>
                                      </p:cBhvr>
                                    </p:animEffect>
                                    <p:anim calcmode="lin" valueType="num">
                                      <p:cBhvr>
                                        <p:cTn id="73" dur="250" fill="hold"/>
                                        <p:tgtEl>
                                          <p:spTgt spid="17"/>
                                        </p:tgtEl>
                                        <p:attrNameLst>
                                          <p:attrName>ppt_x</p:attrName>
                                        </p:attrNameLst>
                                      </p:cBhvr>
                                      <p:tavLst>
                                        <p:tav tm="0">
                                          <p:val>
                                            <p:strVal val="#ppt_x"/>
                                          </p:val>
                                        </p:tav>
                                        <p:tav tm="100000">
                                          <p:val>
                                            <p:strVal val="#ppt_x"/>
                                          </p:val>
                                        </p:tav>
                                      </p:tavLst>
                                    </p:anim>
                                    <p:anim calcmode="lin" valueType="num">
                                      <p:cBhvr>
                                        <p:cTn id="74" dur="250" fill="hold"/>
                                        <p:tgtEl>
                                          <p:spTgt spid="17"/>
                                        </p:tgtEl>
                                        <p:attrNameLst>
                                          <p:attrName>ppt_y</p:attrName>
                                        </p:attrNameLst>
                                      </p:cBhvr>
                                      <p:tavLst>
                                        <p:tav tm="0">
                                          <p:val>
                                            <p:strVal val="#ppt_y+.1"/>
                                          </p:val>
                                        </p:tav>
                                        <p:tav tm="100000">
                                          <p:val>
                                            <p:strVal val="#ppt_y"/>
                                          </p:val>
                                        </p:tav>
                                      </p:tavLst>
                                    </p:anim>
                                  </p:childTnLst>
                                </p:cTn>
                              </p:par>
                            </p:childTnLst>
                          </p:cTn>
                        </p:par>
                        <p:par>
                          <p:cTn id="75" fill="hold">
                            <p:stCondLst>
                              <p:cond delay="3250"/>
                            </p:stCondLst>
                            <p:childTnLst>
                              <p:par>
                                <p:cTn id="76" presetID="42"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250"/>
                                        <p:tgtEl>
                                          <p:spTgt spid="18"/>
                                        </p:tgtEl>
                                      </p:cBhvr>
                                    </p:animEffect>
                                    <p:anim calcmode="lin" valueType="num">
                                      <p:cBhvr>
                                        <p:cTn id="79" dur="250" fill="hold"/>
                                        <p:tgtEl>
                                          <p:spTgt spid="18"/>
                                        </p:tgtEl>
                                        <p:attrNameLst>
                                          <p:attrName>ppt_x</p:attrName>
                                        </p:attrNameLst>
                                      </p:cBhvr>
                                      <p:tavLst>
                                        <p:tav tm="0">
                                          <p:val>
                                            <p:strVal val="#ppt_x"/>
                                          </p:val>
                                        </p:tav>
                                        <p:tav tm="100000">
                                          <p:val>
                                            <p:strVal val="#ppt_x"/>
                                          </p:val>
                                        </p:tav>
                                      </p:tavLst>
                                    </p:anim>
                                    <p:anim calcmode="lin" valueType="num">
                                      <p:cBhvr>
                                        <p:cTn id="80" dur="250" fill="hold"/>
                                        <p:tgtEl>
                                          <p:spTgt spid="18"/>
                                        </p:tgtEl>
                                        <p:attrNameLst>
                                          <p:attrName>ppt_y</p:attrName>
                                        </p:attrNameLst>
                                      </p:cBhvr>
                                      <p:tavLst>
                                        <p:tav tm="0">
                                          <p:val>
                                            <p:strVal val="#ppt_y+.1"/>
                                          </p:val>
                                        </p:tav>
                                        <p:tav tm="100000">
                                          <p:val>
                                            <p:strVal val="#ppt_y"/>
                                          </p:val>
                                        </p:tav>
                                      </p:tavLst>
                                    </p:anim>
                                  </p:childTnLst>
                                </p:cTn>
                              </p:par>
                            </p:childTnLst>
                          </p:cTn>
                        </p:par>
                        <p:par>
                          <p:cTn id="81" fill="hold">
                            <p:stCondLst>
                              <p:cond delay="3500"/>
                            </p:stCondLst>
                            <p:childTnLst>
                              <p:par>
                                <p:cTn id="82" presetID="42"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250"/>
                                        <p:tgtEl>
                                          <p:spTgt spid="19"/>
                                        </p:tgtEl>
                                      </p:cBhvr>
                                    </p:animEffect>
                                    <p:anim calcmode="lin" valueType="num">
                                      <p:cBhvr>
                                        <p:cTn id="85" dur="250" fill="hold"/>
                                        <p:tgtEl>
                                          <p:spTgt spid="19"/>
                                        </p:tgtEl>
                                        <p:attrNameLst>
                                          <p:attrName>ppt_x</p:attrName>
                                        </p:attrNameLst>
                                      </p:cBhvr>
                                      <p:tavLst>
                                        <p:tav tm="0">
                                          <p:val>
                                            <p:strVal val="#ppt_x"/>
                                          </p:val>
                                        </p:tav>
                                        <p:tav tm="100000">
                                          <p:val>
                                            <p:strVal val="#ppt_x"/>
                                          </p:val>
                                        </p:tav>
                                      </p:tavLst>
                                    </p:anim>
                                    <p:anim calcmode="lin" valueType="num">
                                      <p:cBhvr>
                                        <p:cTn id="86" dur="250" fill="hold"/>
                                        <p:tgtEl>
                                          <p:spTgt spid="19"/>
                                        </p:tgtEl>
                                        <p:attrNameLst>
                                          <p:attrName>ppt_y</p:attrName>
                                        </p:attrNameLst>
                                      </p:cBhvr>
                                      <p:tavLst>
                                        <p:tav tm="0">
                                          <p:val>
                                            <p:strVal val="#ppt_y+.1"/>
                                          </p:val>
                                        </p:tav>
                                        <p:tav tm="100000">
                                          <p:val>
                                            <p:strVal val="#ppt_y"/>
                                          </p:val>
                                        </p:tav>
                                      </p:tavLst>
                                    </p:anim>
                                  </p:childTnLst>
                                </p:cTn>
                              </p:par>
                            </p:childTnLst>
                          </p:cTn>
                        </p:par>
                        <p:par>
                          <p:cTn id="87" fill="hold">
                            <p:stCondLst>
                              <p:cond delay="3750"/>
                            </p:stCondLst>
                            <p:childTnLst>
                              <p:par>
                                <p:cTn id="88" presetID="42"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250"/>
                                        <p:tgtEl>
                                          <p:spTgt spid="20"/>
                                        </p:tgtEl>
                                      </p:cBhvr>
                                    </p:animEffect>
                                    <p:anim calcmode="lin" valueType="num">
                                      <p:cBhvr>
                                        <p:cTn id="91" dur="250" fill="hold"/>
                                        <p:tgtEl>
                                          <p:spTgt spid="20"/>
                                        </p:tgtEl>
                                        <p:attrNameLst>
                                          <p:attrName>ppt_x</p:attrName>
                                        </p:attrNameLst>
                                      </p:cBhvr>
                                      <p:tavLst>
                                        <p:tav tm="0">
                                          <p:val>
                                            <p:strVal val="#ppt_x"/>
                                          </p:val>
                                        </p:tav>
                                        <p:tav tm="100000">
                                          <p:val>
                                            <p:strVal val="#ppt_x"/>
                                          </p:val>
                                        </p:tav>
                                      </p:tavLst>
                                    </p:anim>
                                    <p:anim calcmode="lin" valueType="num">
                                      <p:cBhvr>
                                        <p:cTn id="92" dur="250" fill="hold"/>
                                        <p:tgtEl>
                                          <p:spTgt spid="20"/>
                                        </p:tgtEl>
                                        <p:attrNameLst>
                                          <p:attrName>ppt_y</p:attrName>
                                        </p:attrNameLst>
                                      </p:cBhvr>
                                      <p:tavLst>
                                        <p:tav tm="0">
                                          <p:val>
                                            <p:strVal val="#ppt_y+.1"/>
                                          </p:val>
                                        </p:tav>
                                        <p:tav tm="100000">
                                          <p:val>
                                            <p:strVal val="#ppt_y"/>
                                          </p:val>
                                        </p:tav>
                                      </p:tavLst>
                                    </p:anim>
                                  </p:childTnLst>
                                </p:cTn>
                              </p:par>
                            </p:childTnLst>
                          </p:cTn>
                        </p:par>
                        <p:par>
                          <p:cTn id="93" fill="hold">
                            <p:stCondLst>
                              <p:cond delay="4000"/>
                            </p:stCondLst>
                            <p:childTnLst>
                              <p:par>
                                <p:cTn id="94" presetID="42" presetClass="entr" presetSubtype="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250"/>
                                        <p:tgtEl>
                                          <p:spTgt spid="21"/>
                                        </p:tgtEl>
                                      </p:cBhvr>
                                    </p:animEffect>
                                    <p:anim calcmode="lin" valueType="num">
                                      <p:cBhvr>
                                        <p:cTn id="97" dur="250" fill="hold"/>
                                        <p:tgtEl>
                                          <p:spTgt spid="21"/>
                                        </p:tgtEl>
                                        <p:attrNameLst>
                                          <p:attrName>ppt_x</p:attrName>
                                        </p:attrNameLst>
                                      </p:cBhvr>
                                      <p:tavLst>
                                        <p:tav tm="0">
                                          <p:val>
                                            <p:strVal val="#ppt_x"/>
                                          </p:val>
                                        </p:tav>
                                        <p:tav tm="100000">
                                          <p:val>
                                            <p:strVal val="#ppt_x"/>
                                          </p:val>
                                        </p:tav>
                                      </p:tavLst>
                                    </p:anim>
                                    <p:anim calcmode="lin" valueType="num">
                                      <p:cBhvr>
                                        <p:cTn id="98" dur="250" fill="hold"/>
                                        <p:tgtEl>
                                          <p:spTgt spid="21"/>
                                        </p:tgtEl>
                                        <p:attrNameLst>
                                          <p:attrName>ppt_y</p:attrName>
                                        </p:attrNameLst>
                                      </p:cBhvr>
                                      <p:tavLst>
                                        <p:tav tm="0">
                                          <p:val>
                                            <p:strVal val="#ppt_y+.1"/>
                                          </p:val>
                                        </p:tav>
                                        <p:tav tm="100000">
                                          <p:val>
                                            <p:strVal val="#ppt_y"/>
                                          </p:val>
                                        </p:tav>
                                      </p:tavLst>
                                    </p:anim>
                                  </p:childTnLst>
                                </p:cTn>
                              </p:par>
                            </p:childTnLst>
                          </p:cTn>
                        </p:par>
                        <p:par>
                          <p:cTn id="99" fill="hold">
                            <p:stCondLst>
                              <p:cond delay="4250"/>
                            </p:stCondLst>
                            <p:childTnLst>
                              <p:par>
                                <p:cTn id="100" presetID="42" presetClass="entr" presetSubtype="0"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250"/>
                                        <p:tgtEl>
                                          <p:spTgt spid="24"/>
                                        </p:tgtEl>
                                      </p:cBhvr>
                                    </p:animEffect>
                                    <p:anim calcmode="lin" valueType="num">
                                      <p:cBhvr>
                                        <p:cTn id="103" dur="250" fill="hold"/>
                                        <p:tgtEl>
                                          <p:spTgt spid="24"/>
                                        </p:tgtEl>
                                        <p:attrNameLst>
                                          <p:attrName>ppt_x</p:attrName>
                                        </p:attrNameLst>
                                      </p:cBhvr>
                                      <p:tavLst>
                                        <p:tav tm="0">
                                          <p:val>
                                            <p:strVal val="#ppt_x"/>
                                          </p:val>
                                        </p:tav>
                                        <p:tav tm="100000">
                                          <p:val>
                                            <p:strVal val="#ppt_x"/>
                                          </p:val>
                                        </p:tav>
                                      </p:tavLst>
                                    </p:anim>
                                    <p:anim calcmode="lin" valueType="num">
                                      <p:cBhvr>
                                        <p:cTn id="104" dur="250" fill="hold"/>
                                        <p:tgtEl>
                                          <p:spTgt spid="24"/>
                                        </p:tgtEl>
                                        <p:attrNameLst>
                                          <p:attrName>ppt_y</p:attrName>
                                        </p:attrNameLst>
                                      </p:cBhvr>
                                      <p:tavLst>
                                        <p:tav tm="0">
                                          <p:val>
                                            <p:strVal val="#ppt_y+.1"/>
                                          </p:val>
                                        </p:tav>
                                        <p:tav tm="100000">
                                          <p:val>
                                            <p:strVal val="#ppt_y"/>
                                          </p:val>
                                        </p:tav>
                                      </p:tavLst>
                                    </p:anim>
                                  </p:childTnLst>
                                </p:cTn>
                              </p:par>
                            </p:childTnLst>
                          </p:cTn>
                        </p:par>
                        <p:par>
                          <p:cTn id="105" fill="hold">
                            <p:stCondLst>
                              <p:cond delay="4500"/>
                            </p:stCondLst>
                            <p:childTnLst>
                              <p:par>
                                <p:cTn id="106" presetID="42" presetClass="entr" presetSubtype="0" fill="hold" nodeType="after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250"/>
                                        <p:tgtEl>
                                          <p:spTgt spid="27"/>
                                        </p:tgtEl>
                                      </p:cBhvr>
                                    </p:animEffect>
                                    <p:anim calcmode="lin" valueType="num">
                                      <p:cBhvr>
                                        <p:cTn id="109" dur="250" fill="hold"/>
                                        <p:tgtEl>
                                          <p:spTgt spid="27"/>
                                        </p:tgtEl>
                                        <p:attrNameLst>
                                          <p:attrName>ppt_x</p:attrName>
                                        </p:attrNameLst>
                                      </p:cBhvr>
                                      <p:tavLst>
                                        <p:tav tm="0">
                                          <p:val>
                                            <p:strVal val="#ppt_x"/>
                                          </p:val>
                                        </p:tav>
                                        <p:tav tm="100000">
                                          <p:val>
                                            <p:strVal val="#ppt_x"/>
                                          </p:val>
                                        </p:tav>
                                      </p:tavLst>
                                    </p:anim>
                                    <p:anim calcmode="lin" valueType="num">
                                      <p:cBhvr>
                                        <p:cTn id="110" dur="250" fill="hold"/>
                                        <p:tgtEl>
                                          <p:spTgt spid="27"/>
                                        </p:tgtEl>
                                        <p:attrNameLst>
                                          <p:attrName>ppt_y</p:attrName>
                                        </p:attrNameLst>
                                      </p:cBhvr>
                                      <p:tavLst>
                                        <p:tav tm="0">
                                          <p:val>
                                            <p:strVal val="#ppt_y+.1"/>
                                          </p:val>
                                        </p:tav>
                                        <p:tav tm="100000">
                                          <p:val>
                                            <p:strVal val="#ppt_y"/>
                                          </p:val>
                                        </p:tav>
                                      </p:tavLst>
                                    </p:anim>
                                  </p:childTnLst>
                                </p:cTn>
                              </p:par>
                            </p:childTnLst>
                          </p:cTn>
                        </p:par>
                        <p:par>
                          <p:cTn id="111" fill="hold">
                            <p:stCondLst>
                              <p:cond delay="4750"/>
                            </p:stCondLst>
                            <p:childTnLst>
                              <p:par>
                                <p:cTn id="112" presetID="42" presetClass="entr" presetSubtype="0" fill="hold" nodeType="after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250"/>
                                        <p:tgtEl>
                                          <p:spTgt spid="30"/>
                                        </p:tgtEl>
                                      </p:cBhvr>
                                    </p:animEffect>
                                    <p:anim calcmode="lin" valueType="num">
                                      <p:cBhvr>
                                        <p:cTn id="115" dur="250" fill="hold"/>
                                        <p:tgtEl>
                                          <p:spTgt spid="30"/>
                                        </p:tgtEl>
                                        <p:attrNameLst>
                                          <p:attrName>ppt_x</p:attrName>
                                        </p:attrNameLst>
                                      </p:cBhvr>
                                      <p:tavLst>
                                        <p:tav tm="0">
                                          <p:val>
                                            <p:strVal val="#ppt_x"/>
                                          </p:val>
                                        </p:tav>
                                        <p:tav tm="100000">
                                          <p:val>
                                            <p:strVal val="#ppt_x"/>
                                          </p:val>
                                        </p:tav>
                                      </p:tavLst>
                                    </p:anim>
                                    <p:anim calcmode="lin" valueType="num">
                                      <p:cBhvr>
                                        <p:cTn id="116" dur="250" fill="hold"/>
                                        <p:tgtEl>
                                          <p:spTgt spid="30"/>
                                        </p:tgtEl>
                                        <p:attrNameLst>
                                          <p:attrName>ppt_y</p:attrName>
                                        </p:attrNameLst>
                                      </p:cBhvr>
                                      <p:tavLst>
                                        <p:tav tm="0">
                                          <p:val>
                                            <p:strVal val="#ppt_y+.1"/>
                                          </p:val>
                                        </p:tav>
                                        <p:tav tm="100000">
                                          <p:val>
                                            <p:strVal val="#ppt_y"/>
                                          </p:val>
                                        </p:tav>
                                      </p:tavLst>
                                    </p:anim>
                                  </p:childTnLst>
                                </p:cTn>
                              </p:par>
                            </p:childTnLst>
                          </p:cTn>
                        </p:par>
                        <p:par>
                          <p:cTn id="117" fill="hold">
                            <p:stCondLst>
                              <p:cond delay="5000"/>
                            </p:stCondLst>
                            <p:childTnLst>
                              <p:par>
                                <p:cTn id="118" presetID="42" presetClass="entr" presetSubtype="0" fill="hold" nodeType="after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fade">
                                      <p:cBhvr>
                                        <p:cTn id="120" dur="250"/>
                                        <p:tgtEl>
                                          <p:spTgt spid="33"/>
                                        </p:tgtEl>
                                      </p:cBhvr>
                                    </p:animEffect>
                                    <p:anim calcmode="lin" valueType="num">
                                      <p:cBhvr>
                                        <p:cTn id="121" dur="250" fill="hold"/>
                                        <p:tgtEl>
                                          <p:spTgt spid="33"/>
                                        </p:tgtEl>
                                        <p:attrNameLst>
                                          <p:attrName>ppt_x</p:attrName>
                                        </p:attrNameLst>
                                      </p:cBhvr>
                                      <p:tavLst>
                                        <p:tav tm="0">
                                          <p:val>
                                            <p:strVal val="#ppt_x"/>
                                          </p:val>
                                        </p:tav>
                                        <p:tav tm="100000">
                                          <p:val>
                                            <p:strVal val="#ppt_x"/>
                                          </p:val>
                                        </p:tav>
                                      </p:tavLst>
                                    </p:anim>
                                    <p:anim calcmode="lin" valueType="num">
                                      <p:cBhvr>
                                        <p:cTn id="122" dur="250" fill="hold"/>
                                        <p:tgtEl>
                                          <p:spTgt spid="33"/>
                                        </p:tgtEl>
                                        <p:attrNameLst>
                                          <p:attrName>ppt_y</p:attrName>
                                        </p:attrNameLst>
                                      </p:cBhvr>
                                      <p:tavLst>
                                        <p:tav tm="0">
                                          <p:val>
                                            <p:strVal val="#ppt_y+.1"/>
                                          </p:val>
                                        </p:tav>
                                        <p:tav tm="100000">
                                          <p:val>
                                            <p:strVal val="#ppt_y"/>
                                          </p:val>
                                        </p:tav>
                                      </p:tavLst>
                                    </p:anim>
                                  </p:childTnLst>
                                </p:cTn>
                              </p:par>
                            </p:childTnLst>
                          </p:cTn>
                        </p:par>
                        <p:par>
                          <p:cTn id="123" fill="hold">
                            <p:stCondLst>
                              <p:cond delay="5250"/>
                            </p:stCondLst>
                            <p:childTnLst>
                              <p:par>
                                <p:cTn id="124" presetID="42" presetClass="entr" presetSubtype="0" fill="hold"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250"/>
                                        <p:tgtEl>
                                          <p:spTgt spid="36"/>
                                        </p:tgtEl>
                                      </p:cBhvr>
                                    </p:animEffect>
                                    <p:anim calcmode="lin" valueType="num">
                                      <p:cBhvr>
                                        <p:cTn id="127" dur="250" fill="hold"/>
                                        <p:tgtEl>
                                          <p:spTgt spid="36"/>
                                        </p:tgtEl>
                                        <p:attrNameLst>
                                          <p:attrName>ppt_x</p:attrName>
                                        </p:attrNameLst>
                                      </p:cBhvr>
                                      <p:tavLst>
                                        <p:tav tm="0">
                                          <p:val>
                                            <p:strVal val="#ppt_x"/>
                                          </p:val>
                                        </p:tav>
                                        <p:tav tm="100000">
                                          <p:val>
                                            <p:strVal val="#ppt_x"/>
                                          </p:val>
                                        </p:tav>
                                      </p:tavLst>
                                    </p:anim>
                                    <p:anim calcmode="lin" valueType="num">
                                      <p:cBhvr>
                                        <p:cTn id="128"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2DB0F687-A6E4-44DF-A29A-4B964A1A4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2" name="圆角矩形 31">
            <a:extLst>
              <a:ext uri="{FF2B5EF4-FFF2-40B4-BE49-F238E27FC236}">
                <a16:creationId xmlns:a16="http://schemas.microsoft.com/office/drawing/2014/main" id="{33694434-1C4D-44E8-BBB3-CE8A5822E749}"/>
              </a:ext>
            </a:extLst>
          </p:cNvPr>
          <p:cNvSpPr/>
          <p:nvPr/>
        </p:nvSpPr>
        <p:spPr>
          <a:xfrm>
            <a:off x="7125990" y="1875820"/>
            <a:ext cx="660400" cy="3206750"/>
          </a:xfrm>
          <a:prstGeom prst="roundRect">
            <a:avLst/>
          </a:prstGeom>
          <a:noFill/>
          <a:ln>
            <a:solidFill>
              <a:srgbClr val="C320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2">
                  <a:lumMod val="50000"/>
                </a:schemeClr>
              </a:solidFill>
              <a:latin typeface="华文细黑" panose="02010600040101010101" pitchFamily="2" charset="-122"/>
              <a:ea typeface="华文细黑" panose="02010600040101010101" pitchFamily="2" charset="-122"/>
            </a:endParaRPr>
          </a:p>
        </p:txBody>
      </p:sp>
      <p:sp>
        <p:nvSpPr>
          <p:cNvPr id="33" name="文本框 4">
            <a:extLst>
              <a:ext uri="{FF2B5EF4-FFF2-40B4-BE49-F238E27FC236}">
                <a16:creationId xmlns:a16="http://schemas.microsoft.com/office/drawing/2014/main" id="{CDB89401-BF96-4E31-A52B-144E82D63BDE}"/>
              </a:ext>
            </a:extLst>
          </p:cNvPr>
          <p:cNvSpPr txBox="1">
            <a:spLocks noChangeArrowheads="1"/>
          </p:cNvSpPr>
          <p:nvPr/>
        </p:nvSpPr>
        <p:spPr bwMode="auto">
          <a:xfrm>
            <a:off x="7206643" y="2113945"/>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rgbClr val="C32027"/>
                </a:solidFill>
                <a:latin typeface="华文细黑" panose="02010600040101010101" pitchFamily="2" charset="-122"/>
                <a:ea typeface="华文细黑" panose="02010600040101010101" pitchFamily="2" charset="-122"/>
              </a:rPr>
              <a:t>壹  加入你的文字</a:t>
            </a:r>
          </a:p>
        </p:txBody>
      </p:sp>
      <p:sp>
        <p:nvSpPr>
          <p:cNvPr id="34" name="圆角矩形 35">
            <a:extLst>
              <a:ext uri="{FF2B5EF4-FFF2-40B4-BE49-F238E27FC236}">
                <a16:creationId xmlns:a16="http://schemas.microsoft.com/office/drawing/2014/main" id="{670365EA-4C33-4F27-9854-7F5A3E10F240}"/>
              </a:ext>
            </a:extLst>
          </p:cNvPr>
          <p:cNvSpPr/>
          <p:nvPr/>
        </p:nvSpPr>
        <p:spPr>
          <a:xfrm>
            <a:off x="6159203" y="1875820"/>
            <a:ext cx="660400" cy="320675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5" name="文本框 145">
            <a:extLst>
              <a:ext uri="{FF2B5EF4-FFF2-40B4-BE49-F238E27FC236}">
                <a16:creationId xmlns:a16="http://schemas.microsoft.com/office/drawing/2014/main" id="{5F2D1808-2839-40DD-A361-7A7521133659}"/>
              </a:ext>
            </a:extLst>
          </p:cNvPr>
          <p:cNvSpPr txBox="1">
            <a:spLocks noChangeArrowheads="1"/>
          </p:cNvSpPr>
          <p:nvPr/>
        </p:nvSpPr>
        <p:spPr bwMode="auto">
          <a:xfrm>
            <a:off x="5932071" y="2113945"/>
            <a:ext cx="800219"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chemeClr val="bg1"/>
                </a:solidFill>
                <a:latin typeface="华文细黑" panose="02010600040101010101" pitchFamily="2" charset="-122"/>
                <a:ea typeface="华文细黑" panose="02010600040101010101" pitchFamily="2" charset="-122"/>
              </a:rPr>
              <a:t>贰  加入你的文字</a:t>
            </a:r>
          </a:p>
          <a:p>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36" name="圆角矩形 37">
            <a:extLst>
              <a:ext uri="{FF2B5EF4-FFF2-40B4-BE49-F238E27FC236}">
                <a16:creationId xmlns:a16="http://schemas.microsoft.com/office/drawing/2014/main" id="{260DDAC2-0E2B-46F4-B01E-3EA255192106}"/>
              </a:ext>
            </a:extLst>
          </p:cNvPr>
          <p:cNvSpPr/>
          <p:nvPr/>
        </p:nvSpPr>
        <p:spPr>
          <a:xfrm>
            <a:off x="5206703" y="1875820"/>
            <a:ext cx="660400" cy="3206750"/>
          </a:xfrm>
          <a:prstGeom prst="roundRect">
            <a:avLst/>
          </a:prstGeom>
          <a:noFill/>
          <a:ln>
            <a:solidFill>
              <a:srgbClr val="C320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7" name="文本框 148">
            <a:extLst>
              <a:ext uri="{FF2B5EF4-FFF2-40B4-BE49-F238E27FC236}">
                <a16:creationId xmlns:a16="http://schemas.microsoft.com/office/drawing/2014/main" id="{DC2594F5-FDF3-4B1F-B6B3-CFFCD734B38D}"/>
              </a:ext>
            </a:extLst>
          </p:cNvPr>
          <p:cNvSpPr txBox="1">
            <a:spLocks noChangeArrowheads="1"/>
          </p:cNvSpPr>
          <p:nvPr/>
        </p:nvSpPr>
        <p:spPr bwMode="auto">
          <a:xfrm>
            <a:off x="4977984" y="2113945"/>
            <a:ext cx="800219"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rgbClr val="C32027"/>
                </a:solidFill>
                <a:latin typeface="华文细黑" panose="02010600040101010101" pitchFamily="2" charset="-122"/>
                <a:ea typeface="华文细黑" panose="02010600040101010101" pitchFamily="2" charset="-122"/>
              </a:rPr>
              <a:t>叁  加入你的文字</a:t>
            </a:r>
          </a:p>
          <a:p>
            <a:r>
              <a:rPr lang="en-US" altLang="zh-CN" sz="2000" dirty="0">
                <a:solidFill>
                  <a:srgbClr val="C32027"/>
                </a:solidFill>
                <a:latin typeface="华文细黑" panose="02010600040101010101" pitchFamily="2" charset="-122"/>
                <a:ea typeface="华文细黑" panose="02010600040101010101" pitchFamily="2" charset="-122"/>
              </a:rPr>
              <a:t> </a:t>
            </a:r>
            <a:endParaRPr lang="zh-CN" altLang="en-US" sz="2000" dirty="0">
              <a:solidFill>
                <a:srgbClr val="C32027"/>
              </a:solidFill>
              <a:latin typeface="华文细黑" panose="02010600040101010101" pitchFamily="2" charset="-122"/>
              <a:ea typeface="华文细黑" panose="02010600040101010101" pitchFamily="2" charset="-122"/>
            </a:endParaRPr>
          </a:p>
        </p:txBody>
      </p:sp>
      <p:sp>
        <p:nvSpPr>
          <p:cNvPr id="38" name="圆角矩形 39">
            <a:extLst>
              <a:ext uri="{FF2B5EF4-FFF2-40B4-BE49-F238E27FC236}">
                <a16:creationId xmlns:a16="http://schemas.microsoft.com/office/drawing/2014/main" id="{29C6FC06-17EF-45A4-8260-76A7DF95E87B}"/>
              </a:ext>
            </a:extLst>
          </p:cNvPr>
          <p:cNvSpPr/>
          <p:nvPr/>
        </p:nvSpPr>
        <p:spPr>
          <a:xfrm>
            <a:off x="4249440" y="1875820"/>
            <a:ext cx="658813" cy="320675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9" name="文本框 151">
            <a:extLst>
              <a:ext uri="{FF2B5EF4-FFF2-40B4-BE49-F238E27FC236}">
                <a16:creationId xmlns:a16="http://schemas.microsoft.com/office/drawing/2014/main" id="{366AC106-2CBB-4D2D-9D53-06B8464ED2E6}"/>
              </a:ext>
            </a:extLst>
          </p:cNvPr>
          <p:cNvSpPr txBox="1">
            <a:spLocks noChangeArrowheads="1"/>
          </p:cNvSpPr>
          <p:nvPr/>
        </p:nvSpPr>
        <p:spPr bwMode="auto">
          <a:xfrm>
            <a:off x="4328505" y="2113945"/>
            <a:ext cx="49244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000" dirty="0">
                <a:solidFill>
                  <a:schemeClr val="tx2">
                    <a:lumMod val="50000"/>
                  </a:schemeClr>
                </a:solidFill>
                <a:latin typeface="华文细黑" panose="02010600040101010101" pitchFamily="2" charset="-122"/>
                <a:ea typeface="华文细黑" panose="02010600040101010101" pitchFamily="2" charset="-122"/>
              </a:rPr>
              <a:t>肆  加入你的文字</a:t>
            </a:r>
          </a:p>
        </p:txBody>
      </p:sp>
      <p:sp>
        <p:nvSpPr>
          <p:cNvPr id="40" name="_14">
            <a:extLst>
              <a:ext uri="{FF2B5EF4-FFF2-40B4-BE49-F238E27FC236}">
                <a16:creationId xmlns:a16="http://schemas.microsoft.com/office/drawing/2014/main" id="{A0B782C5-8C95-4716-9C44-39F3D09D0AF3}"/>
              </a:ext>
            </a:extLst>
          </p:cNvPr>
          <p:cNvSpPr txBox="1">
            <a:spLocks noChangeArrowheads="1"/>
          </p:cNvSpPr>
          <p:nvPr/>
        </p:nvSpPr>
        <p:spPr bwMode="auto">
          <a:xfrm>
            <a:off x="7841809" y="2188347"/>
            <a:ext cx="2598224" cy="847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4500" spc="600" dirty="0">
                <a:solidFill>
                  <a:schemeClr val="bg2">
                    <a:lumMod val="10000"/>
                  </a:schemeClr>
                </a:solidFill>
                <a:latin typeface="叶根友刀锋黑草" panose="02010601030101010101" pitchFamily="2" charset="-122"/>
                <a:ea typeface="叶根友刀锋黑草" panose="02010601030101010101" pitchFamily="2" charset="-122"/>
              </a:rPr>
              <a:t>目录</a:t>
            </a:r>
            <a:endParaRPr lang="en-US" altLang="zh-CN" sz="4500" spc="600" dirty="0">
              <a:solidFill>
                <a:schemeClr val="bg2">
                  <a:lumMod val="10000"/>
                </a:schemeClr>
              </a:solidFill>
              <a:latin typeface="叶根友刀锋黑草" panose="02010601030101010101" pitchFamily="2" charset="-122"/>
              <a:ea typeface="叶根友刀锋黑草" panose="02010601030101010101" pitchFamily="2" charset="-122"/>
            </a:endParaRPr>
          </a:p>
          <a:p>
            <a:pPr algn="ctr"/>
            <a:r>
              <a:rPr lang="en-US" altLang="zh-CN" sz="2200" dirty="0">
                <a:solidFill>
                  <a:schemeClr val="bg2">
                    <a:lumMod val="10000"/>
                  </a:schemeClr>
                </a:solidFill>
                <a:latin typeface="微软雅黑" panose="020B0503020204020204" pitchFamily="34" charset="-122"/>
                <a:ea typeface="微软雅黑" panose="020B0503020204020204" pitchFamily="34" charset="-122"/>
              </a:rPr>
              <a:t>DIRECTORY</a:t>
            </a:r>
          </a:p>
        </p:txBody>
      </p:sp>
      <p:pic>
        <p:nvPicPr>
          <p:cNvPr id="41" name="图片 5">
            <a:extLst>
              <a:ext uri="{FF2B5EF4-FFF2-40B4-BE49-F238E27FC236}">
                <a16:creationId xmlns:a16="http://schemas.microsoft.com/office/drawing/2014/main" id="{9B3D2513-C4B3-4CC5-B589-A475E945AE20}"/>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847" y="2379284"/>
            <a:ext cx="1754456" cy="131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56828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40"/>
                                        </p:tgtEl>
                                        <p:attrNameLst>
                                          <p:attrName>style.visibility</p:attrName>
                                        </p:attrNameLst>
                                      </p:cBhvr>
                                      <p:to>
                                        <p:strVal val="visible"/>
                                      </p:to>
                                    </p:set>
                                    <p:anim by="(-#ppt_w*2)" calcmode="lin" valueType="num">
                                      <p:cBhvr rctx="PPT">
                                        <p:cTn id="10" dur="500" autoRev="1" fill="hold">
                                          <p:stCondLst>
                                            <p:cond delay="0"/>
                                          </p:stCondLst>
                                        </p:cTn>
                                        <p:tgtEl>
                                          <p:spTgt spid="40"/>
                                        </p:tgtEl>
                                        <p:attrNameLst>
                                          <p:attrName>ppt_w</p:attrName>
                                        </p:attrNameLst>
                                      </p:cBhvr>
                                    </p:anim>
                                    <p:anim by="(#ppt_w*0.50)" calcmode="lin" valueType="num">
                                      <p:cBhvr>
                                        <p:cTn id="11" dur="500" decel="50000" autoRev="1" fill="hold">
                                          <p:stCondLst>
                                            <p:cond delay="0"/>
                                          </p:stCondLst>
                                        </p:cTn>
                                        <p:tgtEl>
                                          <p:spTgt spid="40"/>
                                        </p:tgtEl>
                                        <p:attrNameLst>
                                          <p:attrName>ppt_x</p:attrName>
                                        </p:attrNameLst>
                                      </p:cBhvr>
                                    </p:anim>
                                    <p:anim from="(-#ppt_h/2)" to="(#ppt_y)" calcmode="lin" valueType="num">
                                      <p:cBhvr>
                                        <p:cTn id="12" dur="1000" fill="hold">
                                          <p:stCondLst>
                                            <p:cond delay="0"/>
                                          </p:stCondLst>
                                        </p:cTn>
                                        <p:tgtEl>
                                          <p:spTgt spid="40"/>
                                        </p:tgtEl>
                                        <p:attrNameLst>
                                          <p:attrName>ppt_y</p:attrName>
                                        </p:attrNameLst>
                                      </p:cBhvr>
                                    </p:anim>
                                    <p:animRot by="21600000">
                                      <p:cBhvr>
                                        <p:cTn id="13" dur="1000" fill="hold">
                                          <p:stCondLst>
                                            <p:cond delay="0"/>
                                          </p:stCondLst>
                                        </p:cTn>
                                        <p:tgtEl>
                                          <p:spTgt spid="40"/>
                                        </p:tgtEl>
                                        <p:attrNameLst>
                                          <p:attrName>r</p:attrName>
                                        </p:attrNameLst>
                                      </p:cBhvr>
                                    </p:animRo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nodePh="1">
                                  <p:stCondLst>
                                    <p:cond delay="0"/>
                                  </p:stCondLst>
                                  <p:endCondLst>
                                    <p:cond evt="begin" delay="0">
                                      <p:tn val="23"/>
                                    </p:cond>
                                  </p:end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nodePh="1">
                                  <p:stCondLst>
                                    <p:cond delay="0"/>
                                  </p:stCondLst>
                                  <p:endCondLst>
                                    <p:cond evt="begin" delay="0">
                                      <p:tn val="31"/>
                                    </p:cond>
                                  </p:end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nodePh="1">
                                  <p:stCondLst>
                                    <p:cond delay="0"/>
                                  </p:stCondLst>
                                  <p:endCondLst>
                                    <p:cond evt="begin" delay="0">
                                      <p:tn val="39"/>
                                    </p:cond>
                                  </p:end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53" presetClass="entr" presetSubtype="16" fill="hold" grpId="1"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750" fill="hold"/>
                                        <p:tgtEl>
                                          <p:spTgt spid="34"/>
                                        </p:tgtEl>
                                        <p:attrNameLst>
                                          <p:attrName>ppt_w</p:attrName>
                                        </p:attrNameLst>
                                      </p:cBhvr>
                                      <p:tavLst>
                                        <p:tav tm="0">
                                          <p:val>
                                            <p:fltVal val="0"/>
                                          </p:val>
                                        </p:tav>
                                        <p:tav tm="100000">
                                          <p:val>
                                            <p:strVal val="#ppt_w"/>
                                          </p:val>
                                        </p:tav>
                                      </p:tavLst>
                                    </p:anim>
                                    <p:anim calcmode="lin" valueType="num">
                                      <p:cBhvr>
                                        <p:cTn id="51" dur="750" fill="hold"/>
                                        <p:tgtEl>
                                          <p:spTgt spid="34"/>
                                        </p:tgtEl>
                                        <p:attrNameLst>
                                          <p:attrName>ppt_h</p:attrName>
                                        </p:attrNameLst>
                                      </p:cBhvr>
                                      <p:tavLst>
                                        <p:tav tm="0">
                                          <p:val>
                                            <p:fltVal val="0"/>
                                          </p:val>
                                        </p:tav>
                                        <p:tav tm="100000">
                                          <p:val>
                                            <p:strVal val="#ppt_h"/>
                                          </p:val>
                                        </p:tav>
                                      </p:tavLst>
                                    </p:anim>
                                    <p:animEffect transition="in" filter="fade">
                                      <p:cBhvr>
                                        <p:cTn id="52" dur="750"/>
                                        <p:tgtEl>
                                          <p:spTgt spid="34"/>
                                        </p:tgtEl>
                                      </p:cBhvr>
                                    </p:animEffect>
                                  </p:childTnLst>
                                </p:cTn>
                              </p:par>
                              <p:par>
                                <p:cTn id="53" presetID="2" presetClass="entr" presetSubtype="3" fill="hold" nodeType="withEffect">
                                  <p:stCondLst>
                                    <p:cond delay="5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P spid="34" grpId="1" animBg="1"/>
      <p:bldP spid="35" grpId="0"/>
      <p:bldP spid="36" grpId="0" animBg="1"/>
      <p:bldP spid="37" grpId="0"/>
      <p:bldP spid="38" grpId="0" animBg="1"/>
      <p:bldP spid="39"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6745</TotalTime>
  <Words>1905</Words>
  <Application>Microsoft Office PowerPoint</Application>
  <PresentationFormat>自定义</PresentationFormat>
  <Paragraphs>290</Paragraphs>
  <Slides>25</Slides>
  <Notes>25</Notes>
  <HiddenSlides>0</HiddenSlides>
  <MMClips>1</MMClips>
  <ScaleCrop>false</ScaleCrop>
  <HeadingPairs>
    <vt:vector size="6" baseType="variant">
      <vt:variant>
        <vt:lpstr>已用的字体</vt:lpstr>
      </vt:variant>
      <vt:variant>
        <vt:i4>30</vt:i4>
      </vt:variant>
      <vt:variant>
        <vt:lpstr>主题</vt:lpstr>
      </vt:variant>
      <vt:variant>
        <vt:i4>10</vt:i4>
      </vt:variant>
      <vt:variant>
        <vt:lpstr>幻灯片标题</vt:lpstr>
      </vt:variant>
      <vt:variant>
        <vt:i4>25</vt:i4>
      </vt:variant>
    </vt:vector>
  </HeadingPairs>
  <TitlesOfParts>
    <vt:vector size="65" baseType="lpstr">
      <vt:lpstr>Arial Unicode MS</vt:lpstr>
      <vt:lpstr>Impact MT Std</vt:lpstr>
      <vt:lpstr>ITC Avant Garde Std Bk</vt:lpstr>
      <vt:lpstr>LiHei Pro</vt:lpstr>
      <vt:lpstr>Microsoft JhengHei Light</vt:lpstr>
      <vt:lpstr>Raleway</vt:lpstr>
      <vt:lpstr>Signika</vt:lpstr>
      <vt:lpstr>SimSun-ExtB</vt:lpstr>
      <vt:lpstr>Swiss911 UCm BT</vt:lpstr>
      <vt:lpstr>等线</vt:lpstr>
      <vt:lpstr>等线 Light</vt:lpstr>
      <vt:lpstr>方正兰亭细黑_GBK</vt:lpstr>
      <vt:lpstr>方正兰亭纤黑简体</vt:lpstr>
      <vt:lpstr>黑体</vt:lpstr>
      <vt:lpstr>华文黑体</vt:lpstr>
      <vt:lpstr>华文隶书</vt:lpstr>
      <vt:lpstr>华文细黑</vt:lpstr>
      <vt:lpstr>华文新魏</vt:lpstr>
      <vt:lpstr>迷你简汉真广标</vt:lpstr>
      <vt:lpstr>宋体</vt:lpstr>
      <vt:lpstr>微软雅黑</vt:lpstr>
      <vt:lpstr>叶根友刀锋黑草</vt:lpstr>
      <vt:lpstr>张海山锐线体简</vt:lpstr>
      <vt:lpstr>AngsanaUPC</vt:lpstr>
      <vt:lpstr>Arial</vt:lpstr>
      <vt:lpstr>Bodoni MT Poster Compressed</vt:lpstr>
      <vt:lpstr>Calibri</vt:lpstr>
      <vt:lpstr>Impact</vt:lpstr>
      <vt:lpstr>Open Sans Extrabold</vt:lpstr>
      <vt:lpstr>Wingdings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Mloong</cp:lastModifiedBy>
  <cp:revision>3812</cp:revision>
  <dcterms:created xsi:type="dcterms:W3CDTF">2015-12-01T09:06:39Z</dcterms:created>
  <dcterms:modified xsi:type="dcterms:W3CDTF">2018-10-09T03:10:27Z</dcterms:modified>
</cp:coreProperties>
</file>