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8" r:id="rId3"/>
    <p:sldId id="259" r:id="rId4"/>
    <p:sldId id="284" r:id="rId5"/>
    <p:sldId id="285" r:id="rId6"/>
    <p:sldId id="286" r:id="rId7"/>
    <p:sldId id="287" r:id="rId8"/>
    <p:sldId id="288" r:id="rId9"/>
    <p:sldId id="289" r:id="rId10"/>
    <p:sldId id="290" r:id="rId11"/>
    <p:sldId id="267" r:id="rId12"/>
    <p:sldId id="260" r:id="rId13"/>
    <p:sldId id="291" r:id="rId14"/>
    <p:sldId id="292" r:id="rId15"/>
    <p:sldId id="263" r:id="rId16"/>
    <p:sldId id="266" r:id="rId17"/>
    <p:sldId id="264" r:id="rId18"/>
    <p:sldId id="265" r:id="rId19"/>
    <p:sldId id="268" r:id="rId20"/>
    <p:sldId id="269" r:id="rId21"/>
    <p:sldId id="261" r:id="rId22"/>
    <p:sldId id="270" r:id="rId23"/>
    <p:sldId id="271" r:id="rId24"/>
    <p:sldId id="272" r:id="rId25"/>
    <p:sldId id="273" r:id="rId26"/>
    <p:sldId id="274" r:id="rId27"/>
    <p:sldId id="275" r:id="rId28"/>
    <p:sldId id="276" r:id="rId29"/>
    <p:sldId id="277" r:id="rId30"/>
    <p:sldId id="262" r:id="rId31"/>
    <p:sldId id="278" r:id="rId32"/>
    <p:sldId id="279" r:id="rId33"/>
    <p:sldId id="280" r:id="rId34"/>
    <p:sldId id="281" r:id="rId35"/>
    <p:sldId id="282" r:id="rId36"/>
    <p:sldId id="283" r:id="rId37"/>
    <p:sldId id="293"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660"/>
  </p:normalViewPr>
  <p:slideViewPr>
    <p:cSldViewPr snapToGrid="0">
      <p:cViewPr varScale="1">
        <p:scale>
          <a:sx n="113" d="100"/>
          <a:sy n="113" d="100"/>
        </p:scale>
        <p:origin x="744" y="96"/>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E873F-A98D-4DD9-A3F6-2CE487FF934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FA802-021B-4EAC-9388-F36DF0D836A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t>7</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14</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624" y="194872"/>
            <a:ext cx="10515600" cy="722696"/>
          </a:xfrm>
        </p:spPr>
        <p:txBody>
          <a:bodyPr>
            <a:normAutofit/>
          </a:bodyPr>
          <a:lstStyle>
            <a:lvl1pPr>
              <a:defRPr sz="3200">
                <a:solidFill>
                  <a:srgbClr val="22586D"/>
                </a:solidFill>
                <a:latin typeface="李旭科书法" panose="02000603000000000000" pitchFamily="2" charset="-122"/>
                <a:ea typeface="李旭科书法" panose="02000603000000000000"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09025" y="-133546"/>
            <a:ext cx="1379531" cy="13795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077459" y="593755"/>
            <a:ext cx="4807134" cy="5790410"/>
          </a:xfrm>
          <a:prstGeom prst="rect">
            <a:avLst/>
          </a:prstGeom>
        </p:spPr>
      </p:pic>
      <p:sp>
        <p:nvSpPr>
          <p:cNvPr id="3" name="文本框 2"/>
          <p:cNvSpPr txBox="1"/>
          <p:nvPr/>
        </p:nvSpPr>
        <p:spPr>
          <a:xfrm>
            <a:off x="5869603" y="2331285"/>
            <a:ext cx="5474576" cy="830997"/>
          </a:xfrm>
          <a:prstGeom prst="rect">
            <a:avLst/>
          </a:prstGeom>
          <a:noFill/>
        </p:spPr>
        <p:txBody>
          <a:bodyPr wrap="none" rtlCol="0">
            <a:spAutoFit/>
          </a:bodyPr>
          <a:lstStyle/>
          <a:p>
            <a:r>
              <a:rPr lang="zh-CN" altLang="en-US" sz="4800" dirty="0">
                <a:solidFill>
                  <a:srgbClr val="22586D"/>
                </a:solidFill>
                <a:latin typeface="方正清刻本悦宋简体" panose="02000000000000000000" pitchFamily="2" charset="-122"/>
                <a:ea typeface="方正清刻本悦宋简体" panose="02000000000000000000" pitchFamily="2" charset="-122"/>
              </a:rPr>
              <a:t>清明节活动策划</a:t>
            </a:r>
            <a:r>
              <a:rPr lang="en-US" altLang="zh-CN" sz="4800" dirty="0">
                <a:solidFill>
                  <a:srgbClr val="22586D"/>
                </a:solidFill>
                <a:latin typeface="方正清刻本悦宋简体" panose="02000000000000000000" pitchFamily="2" charset="-122"/>
                <a:ea typeface="方正清刻本悦宋简体" panose="02000000000000000000" pitchFamily="2" charset="-122"/>
              </a:rPr>
              <a:t>PPT</a:t>
            </a:r>
            <a:endParaRPr lang="zh-CN" altLang="en-US" sz="4800" dirty="0">
              <a:solidFill>
                <a:srgbClr val="22586D"/>
              </a:solidFill>
              <a:latin typeface="方正清刻本悦宋简体" panose="02000000000000000000" pitchFamily="2" charset="-122"/>
              <a:ea typeface="方正清刻本悦宋简体" panose="02000000000000000000" pitchFamily="2" charset="-122"/>
            </a:endParaRPr>
          </a:p>
        </p:txBody>
      </p:sp>
      <p:sp>
        <p:nvSpPr>
          <p:cNvPr id="7" name="Rectangle 4"/>
          <p:cNvSpPr txBox="1">
            <a:spLocks noChangeArrowheads="1"/>
          </p:cNvSpPr>
          <p:nvPr/>
        </p:nvSpPr>
        <p:spPr bwMode="auto">
          <a:xfrm>
            <a:off x="5959543" y="3100644"/>
            <a:ext cx="6334231" cy="372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800" b="0" dirty="0">
                <a:solidFill>
                  <a:srgbClr val="22586D"/>
                </a:solidFill>
                <a:latin typeface="+mn-ea"/>
              </a:rPr>
              <a:t>可用于年终总结、工作汇报、新年计划总结等</a:t>
            </a:r>
            <a:endParaRPr lang="zh-CN" altLang="zh-CN" sz="1800" b="0" dirty="0">
              <a:solidFill>
                <a:srgbClr val="22586D"/>
              </a:solidFill>
              <a:latin typeface="+mn-ea"/>
            </a:endParaRPr>
          </a:p>
        </p:txBody>
      </p:sp>
      <p:sp>
        <p:nvSpPr>
          <p:cNvPr id="8" name="TextBox 7"/>
          <p:cNvSpPr>
            <a:spLocks noChangeArrowheads="1"/>
          </p:cNvSpPr>
          <p:nvPr/>
        </p:nvSpPr>
        <p:spPr bwMode="auto">
          <a:xfrm>
            <a:off x="6064473" y="3495963"/>
            <a:ext cx="451110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dirty="0">
                <a:solidFill>
                  <a:srgbClr val="22586D"/>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rgbClr val="22586D"/>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5410" y="0"/>
            <a:ext cx="1386590" cy="1386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7"/>
                                        </p:tgtEl>
                                        <p:attrNameLst>
                                          <p:attrName>style.visibility</p:attrName>
                                        </p:attrNameLst>
                                      </p:cBhvr>
                                      <p:to>
                                        <p:strVal val="visible"/>
                                      </p:to>
                                    </p:set>
                                    <p:anim calcmode="lin" valueType="num">
                                      <p:cBhvr>
                                        <p:cTn id="17" dur="400" fill="hold"/>
                                        <p:tgtEl>
                                          <p:spTgt spid="7"/>
                                        </p:tgtEl>
                                        <p:attrNameLst>
                                          <p:attrName>ppt_w</p:attrName>
                                        </p:attrNameLst>
                                      </p:cBhvr>
                                      <p:tavLst>
                                        <p:tav tm="0">
                                          <p:val>
                                            <p:fltVal val="0"/>
                                          </p:val>
                                        </p:tav>
                                        <p:tav tm="100000">
                                          <p:val>
                                            <p:strVal val="#ppt_w"/>
                                          </p:val>
                                        </p:tav>
                                      </p:tavLst>
                                    </p:anim>
                                    <p:anim calcmode="lin" valueType="num">
                                      <p:cBhvr>
                                        <p:cTn id="18" dur="400" fill="hold"/>
                                        <p:tgtEl>
                                          <p:spTgt spid="7"/>
                                        </p:tgtEl>
                                        <p:attrNameLst>
                                          <p:attrName>ppt_h</p:attrName>
                                        </p:attrNameLst>
                                      </p:cBhvr>
                                      <p:tavLst>
                                        <p:tav tm="0">
                                          <p:val>
                                            <p:fltVal val="0"/>
                                          </p:val>
                                        </p:tav>
                                        <p:tav tm="100000">
                                          <p:val>
                                            <p:strVal val="#ppt_h"/>
                                          </p:val>
                                        </p:tav>
                                      </p:tavLst>
                                    </p:anim>
                                    <p:anim calcmode="lin" valueType="num">
                                      <p:cBhvr>
                                        <p:cTn id="19" dur="400" fill="hold"/>
                                        <p:tgtEl>
                                          <p:spTgt spid="7"/>
                                        </p:tgtEl>
                                        <p:attrNameLst>
                                          <p:attrName>style.rotation</p:attrName>
                                        </p:attrNameLst>
                                      </p:cBhvr>
                                      <p:tavLst>
                                        <p:tav tm="0">
                                          <p:val>
                                            <p:fltVal val="90"/>
                                          </p:val>
                                        </p:tav>
                                        <p:tav tm="100000">
                                          <p:val>
                                            <p:fltVal val="0"/>
                                          </p:val>
                                        </p:tav>
                                      </p:tavLst>
                                    </p:anim>
                                    <p:animEffect transition="in" filter="fade">
                                      <p:cBhvr>
                                        <p:cTn id="20" dur="400"/>
                                        <p:tgtEl>
                                          <p:spTgt spid="7"/>
                                        </p:tgtEl>
                                      </p:cBhvr>
                                    </p:animEffect>
                                  </p:childTnLst>
                                </p:cTn>
                              </p:par>
                              <p:par>
                                <p:cTn id="21" presetID="22" presetClass="entr" presetSubtype="8" fill="hold" grpId="0" nodeType="withEffect">
                                  <p:stCondLst>
                                    <p:cond delay="7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800"/>
                                        <p:tgtEl>
                                          <p:spTgt spid="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32463" y="4759000"/>
            <a:ext cx="4442759"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latin typeface="+mn-ea"/>
            </a:endParaRPr>
          </a:p>
        </p:txBody>
      </p:sp>
      <p:sp>
        <p:nvSpPr>
          <p:cNvPr id="14" name="矩形 13"/>
          <p:cNvSpPr/>
          <p:nvPr/>
        </p:nvSpPr>
        <p:spPr>
          <a:xfrm>
            <a:off x="1182677" y="2648864"/>
            <a:ext cx="2414599" cy="2031325"/>
          </a:xfrm>
          <a:prstGeom prst="rect">
            <a:avLst/>
          </a:prstGeom>
        </p:spPr>
        <p:txBody>
          <a:bodyPr wrap="square">
            <a:spAutoFit/>
          </a:bodyPr>
          <a:lstStyle/>
          <a:p>
            <a:pPr>
              <a:lnSpc>
                <a:spcPct val="150000"/>
              </a:lnSpc>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latin typeface="+mn-ea"/>
            </a:endParaRPr>
          </a:p>
        </p:txBody>
      </p:sp>
      <p:grpSp>
        <p:nvGrpSpPr>
          <p:cNvPr id="15" name="组合 14"/>
          <p:cNvGrpSpPr/>
          <p:nvPr/>
        </p:nvGrpSpPr>
        <p:grpSpPr>
          <a:xfrm>
            <a:off x="3597276" y="1988840"/>
            <a:ext cx="4390201" cy="3909494"/>
            <a:chOff x="4243088" y="2675589"/>
            <a:chExt cx="3264319" cy="2905377"/>
          </a:xfrm>
        </p:grpSpPr>
        <p:sp>
          <p:nvSpPr>
            <p:cNvPr id="16" name="Oval 274"/>
            <p:cNvSpPr>
              <a:spLocks noChangeArrowheads="1"/>
            </p:cNvSpPr>
            <p:nvPr/>
          </p:nvSpPr>
          <p:spPr bwMode="auto">
            <a:xfrm>
              <a:off x="4243088" y="2771472"/>
              <a:ext cx="1653905" cy="165430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276"/>
            <p:cNvSpPr>
              <a:spLocks noChangeArrowheads="1"/>
            </p:cNvSpPr>
            <p:nvPr/>
          </p:nvSpPr>
          <p:spPr bwMode="auto">
            <a:xfrm>
              <a:off x="5490859" y="2675589"/>
              <a:ext cx="2016548" cy="2016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18" name="Oval 277"/>
            <p:cNvSpPr>
              <a:spLocks noChangeArrowheads="1"/>
            </p:cNvSpPr>
            <p:nvPr/>
          </p:nvSpPr>
          <p:spPr bwMode="auto">
            <a:xfrm>
              <a:off x="4793723" y="3887551"/>
              <a:ext cx="1694223" cy="169341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矩形 18"/>
            <p:cNvSpPr/>
            <p:nvPr/>
          </p:nvSpPr>
          <p:spPr>
            <a:xfrm>
              <a:off x="4793724" y="4499828"/>
              <a:ext cx="1648800" cy="297345"/>
            </a:xfrm>
            <a:prstGeom prst="rect">
              <a:avLst/>
            </a:prstGeom>
          </p:spPr>
          <p:txBody>
            <a:bodyPr wrap="square">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② 您的标题</a:t>
              </a:r>
            </a:p>
          </p:txBody>
        </p:sp>
        <p:sp>
          <p:nvSpPr>
            <p:cNvPr id="20" name="矩形 19"/>
            <p:cNvSpPr/>
            <p:nvPr/>
          </p:nvSpPr>
          <p:spPr>
            <a:xfrm>
              <a:off x="4349509" y="3354944"/>
              <a:ext cx="1495887" cy="274473"/>
            </a:xfrm>
            <a:prstGeom prst="rect">
              <a:avLst/>
            </a:prstGeom>
          </p:spPr>
          <p:txBody>
            <a:bodyPr wrap="square">
              <a:spAutoFit/>
            </a:bodyPr>
            <a:lstStyle/>
            <a:p>
              <a:r>
                <a:rPr lang="zh-CN" altLang="en-US" b="1" dirty="0">
                  <a:solidFill>
                    <a:srgbClr val="F8F8F8"/>
                  </a:solidFill>
                  <a:latin typeface="微软雅黑" panose="020B0503020204020204" pitchFamily="34" charset="-122"/>
                  <a:ea typeface="微软雅黑" panose="020B0503020204020204" pitchFamily="34" charset="-122"/>
                </a:rPr>
                <a:t>③ 您的标题</a:t>
              </a:r>
            </a:p>
          </p:txBody>
        </p:sp>
        <p:sp>
          <p:nvSpPr>
            <p:cNvPr id="21" name="矩形 20"/>
            <p:cNvSpPr/>
            <p:nvPr/>
          </p:nvSpPr>
          <p:spPr>
            <a:xfrm>
              <a:off x="5340176" y="3429000"/>
              <a:ext cx="2016548" cy="343091"/>
            </a:xfrm>
            <a:prstGeom prst="rect">
              <a:avLst/>
            </a:prstGeom>
          </p:spPr>
          <p:txBody>
            <a:bodyPr wrap="square">
              <a:spAutoFit/>
            </a:bodyPr>
            <a:lstStyle/>
            <a:p>
              <a:pPr algn="r"/>
              <a:r>
                <a:rPr lang="zh-CN" altLang="en-US" sz="2400" b="1" dirty="0">
                  <a:solidFill>
                    <a:srgbClr val="F8F8F8"/>
                  </a:solidFill>
                  <a:latin typeface="微软雅黑" panose="020B0503020204020204" pitchFamily="34" charset="-122"/>
                  <a:ea typeface="微软雅黑" panose="020B0503020204020204" pitchFamily="34" charset="-122"/>
                </a:rPr>
                <a:t>① 您的标题</a:t>
              </a:r>
              <a:endParaRPr lang="zh-CN" altLang="en-US" sz="2400" b="1" dirty="0">
                <a:solidFill>
                  <a:srgbClr val="F8F8F8"/>
                </a:solidFill>
              </a:endParaRPr>
            </a:p>
          </p:txBody>
        </p:sp>
      </p:grpSp>
      <p:sp>
        <p:nvSpPr>
          <p:cNvPr id="24" name="矩形 23"/>
          <p:cNvSpPr/>
          <p:nvPr/>
        </p:nvSpPr>
        <p:spPr>
          <a:xfrm>
            <a:off x="7981274" y="2238197"/>
            <a:ext cx="3443319" cy="1384995"/>
          </a:xfrm>
          <a:prstGeom prst="rect">
            <a:avLst/>
          </a:prstGeom>
        </p:spPr>
        <p:txBody>
          <a:bodyPr wrap="square">
            <a:spAutoFit/>
          </a:bodyPr>
          <a:lstStyle/>
          <a:p>
            <a:pPr>
              <a:lnSpc>
                <a:spcPct val="150000"/>
              </a:lnSpc>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6*min(max(#ppt_w*#ppt_h,.3),1)-7.4)/-.7*#ppt_w"/>
                                          </p:val>
                                        </p:tav>
                                        <p:tav tm="100000">
                                          <p:val>
                                            <p:strVal val="#ppt_w"/>
                                          </p:val>
                                        </p:tav>
                                      </p:tavLst>
                                    </p:anim>
                                    <p:anim calcmode="lin" valueType="num">
                                      <p:cBhvr>
                                        <p:cTn id="8" dur="500" fill="hold"/>
                                        <p:tgtEl>
                                          <p:spTgt spid="15"/>
                                        </p:tgtEl>
                                        <p:attrNameLst>
                                          <p:attrName>ppt_h</p:attrName>
                                        </p:attrNameLst>
                                      </p:cBhvr>
                                      <p:tavLst>
                                        <p:tav tm="0">
                                          <p:val>
                                            <p:strVal val="(6*min(max(#ppt_w*#ppt_h,.3),1)-7.4)/-.7*#ppt_h"/>
                                          </p:val>
                                        </p:tav>
                                        <p:tav tm="100000">
                                          <p:val>
                                            <p:strVal val="#ppt_h"/>
                                          </p:val>
                                        </p:tav>
                                      </p:tavLst>
                                    </p:anim>
                                    <p:anim calcmode="lin" valueType="num">
                                      <p:cBhvr>
                                        <p:cTn id="9" dur="500" fill="hold"/>
                                        <p:tgtEl>
                                          <p:spTgt spid="15"/>
                                        </p:tgtEl>
                                        <p:attrNameLst>
                                          <p:attrName>ppt_x</p:attrName>
                                        </p:attrNameLst>
                                      </p:cBhvr>
                                      <p:tavLst>
                                        <p:tav tm="0">
                                          <p:val>
                                            <p:fltVal val="0.5"/>
                                          </p:val>
                                        </p:tav>
                                        <p:tav tm="100000">
                                          <p:val>
                                            <p:strVal val="#ppt_x"/>
                                          </p:val>
                                        </p:tav>
                                      </p:tavLst>
                                    </p:anim>
                                    <p:anim calcmode="lin" valueType="num">
                                      <p:cBhvr>
                                        <p:cTn id="10"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8" decel="10000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3" decel="10000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0-#ppt_h/2"/>
                                          </p:val>
                                        </p:tav>
                                        <p:tav tm="100000">
                                          <p:val>
                                            <p:strVal val="#ppt_y"/>
                                          </p:val>
                                        </p:tav>
                                      </p:tavLst>
                                    </p:anim>
                                  </p:childTnLst>
                                </p:cTn>
                              </p:par>
                              <p:par>
                                <p:cTn id="20" presetID="2" presetClass="entr" presetSubtype="6" decel="10000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p:cNvGrpSpPr/>
          <p:nvPr/>
        </p:nvGrpSpPr>
        <p:grpSpPr>
          <a:xfrm>
            <a:off x="3569937" y="1628517"/>
            <a:ext cx="3370856" cy="4301323"/>
            <a:chOff x="2677205" y="1131575"/>
            <a:chExt cx="2528471" cy="3225992"/>
          </a:xfrm>
        </p:grpSpPr>
        <p:grpSp>
          <p:nvGrpSpPr>
            <p:cNvPr id="119" name="Group 118"/>
            <p:cNvGrpSpPr/>
            <p:nvPr/>
          </p:nvGrpSpPr>
          <p:grpSpPr>
            <a:xfrm>
              <a:off x="2677205" y="1131575"/>
              <a:ext cx="2528471" cy="3225992"/>
              <a:chOff x="2677205" y="1131575"/>
              <a:chExt cx="2528471" cy="3225992"/>
            </a:xfrm>
          </p:grpSpPr>
          <p:sp>
            <p:nvSpPr>
              <p:cNvPr id="111" name="Flowchart: Process 110"/>
              <p:cNvSpPr/>
              <p:nvPr/>
            </p:nvSpPr>
            <p:spPr>
              <a:xfrm>
                <a:off x="2677205" y="1131575"/>
                <a:ext cx="2372787" cy="3225992"/>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12" name="Isosceles Triangle 111"/>
              <p:cNvSpPr/>
              <p:nvPr/>
            </p:nvSpPr>
            <p:spPr>
              <a:xfrm rot="5400000">
                <a:off x="4947242" y="2666730"/>
                <a:ext cx="361186" cy="155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100" name="Group 99"/>
            <p:cNvGrpSpPr>
              <a:grpSpLocks noChangeAspect="1"/>
            </p:cNvGrpSpPr>
            <p:nvPr/>
          </p:nvGrpSpPr>
          <p:grpSpPr>
            <a:xfrm>
              <a:off x="2991565" y="3920527"/>
              <a:ext cx="1744066" cy="303627"/>
              <a:chOff x="5666530" y="3551069"/>
              <a:chExt cx="2621392" cy="456362"/>
            </a:xfrm>
            <a:solidFill>
              <a:schemeClr val="bg1"/>
            </a:solidFill>
          </p:grpSpPr>
          <p:sp>
            <p:nvSpPr>
              <p:cNvPr id="96" name="Oval 95"/>
              <p:cNvSpPr/>
              <p:nvPr/>
            </p:nvSpPr>
            <p:spPr>
              <a:xfrm>
                <a:off x="566653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accent3"/>
                  </a:solidFill>
                  <a:latin typeface="+mn-ea"/>
                </a:endParaRPr>
              </a:p>
            </p:txBody>
          </p:sp>
          <p:sp>
            <p:nvSpPr>
              <p:cNvPr id="97" name="Oval 96"/>
              <p:cNvSpPr/>
              <p:nvPr/>
            </p:nvSpPr>
            <p:spPr>
              <a:xfrm>
                <a:off x="6388206"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accent3"/>
                  </a:solidFill>
                  <a:latin typeface="+mn-ea"/>
                </a:endParaRPr>
              </a:p>
            </p:txBody>
          </p:sp>
          <p:sp>
            <p:nvSpPr>
              <p:cNvPr id="98" name="Oval 97"/>
              <p:cNvSpPr/>
              <p:nvPr/>
            </p:nvSpPr>
            <p:spPr>
              <a:xfrm>
                <a:off x="7109882"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18288" bIns="45720" rtlCol="0" anchor="ctr"/>
              <a:lstStyle/>
              <a:p>
                <a:pPr algn="ctr"/>
                <a:endParaRPr lang="en-US" sz="1900" dirty="0">
                  <a:solidFill>
                    <a:schemeClr val="accent3"/>
                  </a:solidFill>
                  <a:latin typeface="+mn-ea"/>
                </a:endParaRPr>
              </a:p>
            </p:txBody>
          </p:sp>
          <p:sp>
            <p:nvSpPr>
              <p:cNvPr id="99" name="Oval 98"/>
              <p:cNvSpPr/>
              <p:nvPr/>
            </p:nvSpPr>
            <p:spPr>
              <a:xfrm>
                <a:off x="783156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accent3"/>
                  </a:solidFill>
                  <a:latin typeface="+mn-ea"/>
                </a:endParaRPr>
              </a:p>
            </p:txBody>
          </p:sp>
        </p:grpSp>
        <p:grpSp>
          <p:nvGrpSpPr>
            <p:cNvPr id="113" name="Group 112"/>
            <p:cNvGrpSpPr/>
            <p:nvPr/>
          </p:nvGrpSpPr>
          <p:grpSpPr>
            <a:xfrm>
              <a:off x="2865793" y="1304396"/>
              <a:ext cx="2051849" cy="1983298"/>
              <a:chOff x="2768299" y="1351933"/>
              <a:chExt cx="2477101" cy="1548508"/>
            </a:xfrm>
          </p:grpSpPr>
          <p:sp>
            <p:nvSpPr>
              <p:cNvPr id="114" name="TextBox 113"/>
              <p:cNvSpPr txBox="1"/>
              <p:nvPr/>
            </p:nvSpPr>
            <p:spPr>
              <a:xfrm>
                <a:off x="2768299" y="1578769"/>
                <a:ext cx="2477101" cy="1321672"/>
              </a:xfrm>
              <a:prstGeom prst="rect">
                <a:avLst/>
              </a:prstGeom>
              <a:noFill/>
            </p:spPr>
            <p:txBody>
              <a:bodyPr wrap="square" lIns="0" tIns="0" rIns="0" bIns="0" rtlCol="0" anchor="t">
                <a:spAutoFit/>
              </a:bodyPr>
              <a:lstStyle/>
              <a:p>
                <a:r>
                  <a:rPr lang="zh-CN" altLang="en-US" sz="1300" b="1" dirty="0">
                    <a:solidFill>
                      <a:schemeClr val="bg1"/>
                    </a:solidFill>
                    <a:latin typeface="+mn-ea"/>
                  </a:rPr>
                  <a:t>此处添加详细文本描述，建议与标题相关并符合整体语言风格，语言描述尽量简洁生动。尽量将每页幻灯片的字数控制在</a:t>
                </a:r>
                <a:r>
                  <a:rPr lang="en-US" altLang="zh-CN" sz="1300" b="1" dirty="0">
                    <a:solidFill>
                      <a:schemeClr val="bg1"/>
                    </a:solidFill>
                    <a:latin typeface="+mn-ea"/>
                  </a:rPr>
                  <a:t>200</a:t>
                </a:r>
                <a:r>
                  <a:rPr lang="zh-CN" altLang="en-US" sz="1300" b="1" dirty="0">
                    <a:solidFill>
                      <a:schemeClr val="bg1"/>
                    </a:solidFill>
                    <a:latin typeface="+mn-ea"/>
                  </a:rPr>
                  <a:t>字以内，据统计每页幻灯片的最好控制在</a:t>
                </a:r>
                <a:r>
                  <a:rPr lang="en-US" altLang="zh-CN" sz="1300" b="1" dirty="0">
                    <a:solidFill>
                      <a:schemeClr val="bg1"/>
                    </a:solidFill>
                    <a:latin typeface="+mn-ea"/>
                  </a:rPr>
                  <a:t>5</a:t>
                </a:r>
                <a:r>
                  <a:rPr lang="zh-CN" altLang="en-US" sz="1300" b="1" dirty="0">
                    <a:solidFill>
                      <a:schemeClr val="bg1"/>
                    </a:solidFill>
                    <a:latin typeface="+mn-ea"/>
                  </a:rPr>
                  <a:t>分钟之内。</a:t>
                </a:r>
              </a:p>
              <a:p>
                <a:endParaRPr lang="zh-CN" altLang="en-US" sz="1300" b="1" dirty="0">
                  <a:solidFill>
                    <a:schemeClr val="bg1"/>
                  </a:solidFill>
                  <a:latin typeface="+mn-ea"/>
                </a:endParaRPr>
              </a:p>
              <a:p>
                <a:r>
                  <a:rPr lang="zh-CN" altLang="en-US" sz="1300" b="1" dirty="0">
                    <a:solidFill>
                      <a:schemeClr val="bg1"/>
                    </a:solidFill>
                    <a:latin typeface="+mn-ea"/>
                  </a:rPr>
                  <a:t>此处添加详细文本描述，建议与标题相关并符合整体语言风格，语言描述尽量简洁生动。尽量将每页幻灯片的字数控制在</a:t>
                </a:r>
                <a:r>
                  <a:rPr lang="en-US" altLang="zh-CN" sz="1300" b="1" dirty="0">
                    <a:solidFill>
                      <a:schemeClr val="bg1"/>
                    </a:solidFill>
                    <a:latin typeface="+mn-ea"/>
                  </a:rPr>
                  <a:t>200</a:t>
                </a:r>
                <a:r>
                  <a:rPr lang="zh-CN" altLang="en-US" sz="1300" b="1" dirty="0">
                    <a:solidFill>
                      <a:schemeClr val="bg1"/>
                    </a:solidFill>
                    <a:latin typeface="+mn-ea"/>
                  </a:rPr>
                  <a:t>字以内，据统计每页幻灯片的最好控制在</a:t>
                </a:r>
                <a:r>
                  <a:rPr lang="en-US" altLang="zh-CN" sz="1300" b="1" dirty="0">
                    <a:solidFill>
                      <a:schemeClr val="bg1"/>
                    </a:solidFill>
                    <a:latin typeface="+mn-ea"/>
                  </a:rPr>
                  <a:t>5</a:t>
                </a:r>
                <a:r>
                  <a:rPr lang="zh-CN" altLang="en-US" sz="1300" b="1" dirty="0">
                    <a:solidFill>
                      <a:schemeClr val="bg1"/>
                    </a:solidFill>
                    <a:latin typeface="+mn-ea"/>
                  </a:rPr>
                  <a:t>分钟之内。</a:t>
                </a:r>
              </a:p>
            </p:txBody>
          </p:sp>
          <p:sp>
            <p:nvSpPr>
              <p:cNvPr id="115" name="Rectangle 114"/>
              <p:cNvSpPr/>
              <p:nvPr/>
            </p:nvSpPr>
            <p:spPr>
              <a:xfrm>
                <a:off x="2768299" y="1351933"/>
                <a:ext cx="1990277" cy="192243"/>
              </a:xfrm>
              <a:prstGeom prst="rect">
                <a:avLst/>
              </a:prstGeom>
            </p:spPr>
            <p:txBody>
              <a:bodyPr wrap="square" lIns="0" tIns="0" rIns="0" bIns="0" anchor="ctr">
                <a:spAutoFit/>
              </a:bodyPr>
              <a:lstStyle/>
              <a:p>
                <a:r>
                  <a:rPr lang="zh-CN" altLang="en-US" sz="2100" b="1" dirty="0">
                    <a:solidFill>
                      <a:schemeClr val="bg1"/>
                    </a:solidFill>
                    <a:latin typeface="+mn-ea"/>
                  </a:rPr>
                  <a:t>个人简介</a:t>
                </a:r>
                <a:endParaRPr lang="en-US" sz="2100" b="1" dirty="0">
                  <a:solidFill>
                    <a:schemeClr val="bg1"/>
                  </a:solidFill>
                  <a:latin typeface="+mn-ea"/>
                </a:endParaRPr>
              </a:p>
            </p:txBody>
          </p:sp>
        </p:grpSp>
      </p:grpSp>
      <p:grpSp>
        <p:nvGrpSpPr>
          <p:cNvPr id="121" name="Group 120"/>
          <p:cNvGrpSpPr/>
          <p:nvPr/>
        </p:nvGrpSpPr>
        <p:grpSpPr>
          <a:xfrm>
            <a:off x="1027244" y="1628517"/>
            <a:ext cx="2750242" cy="4301323"/>
            <a:chOff x="769938" y="1131575"/>
            <a:chExt cx="2062950" cy="3225992"/>
          </a:xfrm>
        </p:grpSpPr>
        <p:grpSp>
          <p:nvGrpSpPr>
            <p:cNvPr id="117" name="Group 116"/>
            <p:cNvGrpSpPr/>
            <p:nvPr/>
          </p:nvGrpSpPr>
          <p:grpSpPr>
            <a:xfrm>
              <a:off x="769938" y="1131575"/>
              <a:ext cx="2062950" cy="3225992"/>
              <a:chOff x="769938" y="1131575"/>
              <a:chExt cx="2062950" cy="3225992"/>
            </a:xfrm>
          </p:grpSpPr>
          <p:sp>
            <p:nvSpPr>
              <p:cNvPr id="109" name="Flowchart: Process 108"/>
              <p:cNvSpPr/>
              <p:nvPr/>
            </p:nvSpPr>
            <p:spPr>
              <a:xfrm>
                <a:off x="769938" y="1131575"/>
                <a:ext cx="1907268" cy="3225992"/>
              </a:xfrm>
              <a:prstGeom prst="flowChartProcess">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10" name="Isosceles Triangle 109"/>
              <p:cNvSpPr/>
              <p:nvPr/>
            </p:nvSpPr>
            <p:spPr>
              <a:xfrm rot="5400000">
                <a:off x="2574454" y="2666730"/>
                <a:ext cx="361186" cy="155683"/>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7" name="TextBox 6"/>
            <p:cNvSpPr txBox="1"/>
            <p:nvPr/>
          </p:nvSpPr>
          <p:spPr>
            <a:xfrm>
              <a:off x="1218850" y="2971152"/>
              <a:ext cx="1009445" cy="438581"/>
            </a:xfrm>
            <a:prstGeom prst="rect">
              <a:avLst/>
            </a:prstGeom>
            <a:noFill/>
          </p:spPr>
          <p:txBody>
            <a:bodyPr wrap="square" lIns="0" tIns="0" rIns="0" bIns="0" rtlCol="0" anchor="ctr">
              <a:spAutoFit/>
            </a:bodyPr>
            <a:lstStyle/>
            <a:p>
              <a:pPr algn="ctr"/>
              <a:r>
                <a:rPr lang="zh-CN" altLang="en-US" sz="1900" b="1" dirty="0">
                  <a:solidFill>
                    <a:schemeClr val="bg1"/>
                  </a:solidFill>
                  <a:latin typeface="+mn-ea"/>
                </a:rPr>
                <a:t>无名氏</a:t>
              </a:r>
              <a:endParaRPr lang="en-US" sz="1900" b="1" dirty="0">
                <a:solidFill>
                  <a:schemeClr val="bg1"/>
                </a:solidFill>
                <a:latin typeface="+mn-ea"/>
              </a:endParaRPr>
            </a:p>
            <a:p>
              <a:pPr algn="ctr"/>
              <a:r>
                <a:rPr lang="zh-CN" altLang="en-US" sz="1900" b="1" dirty="0">
                  <a:solidFill>
                    <a:schemeClr val="bg1"/>
                  </a:solidFill>
                  <a:latin typeface="+mn-ea"/>
                </a:rPr>
                <a:t>首席咨询师</a:t>
              </a:r>
              <a:endParaRPr lang="en-US" sz="1900" b="1" dirty="0">
                <a:solidFill>
                  <a:schemeClr val="bg1"/>
                </a:solidFill>
                <a:latin typeface="+mn-ea"/>
              </a:endParaRPr>
            </a:p>
          </p:txBody>
        </p:sp>
        <p:sp>
          <p:nvSpPr>
            <p:cNvPr id="8" name="TextBox 7"/>
            <p:cNvSpPr txBox="1"/>
            <p:nvPr/>
          </p:nvSpPr>
          <p:spPr>
            <a:xfrm>
              <a:off x="925538" y="3437944"/>
              <a:ext cx="1596069" cy="615553"/>
            </a:xfrm>
            <a:prstGeom prst="rect">
              <a:avLst/>
            </a:prstGeom>
            <a:noFill/>
          </p:spPr>
          <p:txBody>
            <a:bodyPr wrap="square" lIns="0" tIns="0" rIns="0" bIns="0" rtlCol="0">
              <a:spAutoFit/>
            </a:bodyPr>
            <a:lstStyle/>
            <a:p>
              <a:pPr algn="ctr" defTabSz="1218565">
                <a:spcBef>
                  <a:spcPct val="20000"/>
                </a:spcBef>
                <a:defRPr/>
              </a:pPr>
              <a:r>
                <a:rPr lang="zh-CN" altLang="en-US" sz="1300" b="1" dirty="0">
                  <a:solidFill>
                    <a:schemeClr val="bg1"/>
                  </a:solidFill>
                  <a:latin typeface="+mn-ea"/>
                </a:rPr>
                <a:t>此处添加详细文本描述，建议与标题相关并符合整体语言风格，语言描述尽量简洁生动。</a:t>
              </a:r>
              <a:endParaRPr lang="en-US" sz="1300" dirty="0">
                <a:solidFill>
                  <a:schemeClr val="bg1"/>
                </a:solidFill>
                <a:latin typeface="+mn-ea"/>
              </a:endParaRPr>
            </a:p>
          </p:txBody>
        </p:sp>
        <p:grpSp>
          <p:nvGrpSpPr>
            <p:cNvPr id="116" name="Group 115"/>
            <p:cNvGrpSpPr/>
            <p:nvPr/>
          </p:nvGrpSpPr>
          <p:grpSpPr>
            <a:xfrm>
              <a:off x="1010937" y="1362003"/>
              <a:ext cx="1602425" cy="1555389"/>
              <a:chOff x="1010937" y="1362003"/>
              <a:chExt cx="1602425" cy="1555389"/>
            </a:xfrm>
          </p:grpSpPr>
          <p:sp>
            <p:nvSpPr>
              <p:cNvPr id="31" name="Rounded Rectangle 30"/>
              <p:cNvSpPr/>
              <p:nvPr/>
            </p:nvSpPr>
            <p:spPr>
              <a:xfrm>
                <a:off x="1010937" y="1362003"/>
                <a:ext cx="1425270" cy="1354390"/>
              </a:xfrm>
              <a:prstGeom prst="roundRect">
                <a:avLst>
                  <a:gd name="adj" fmla="val 9356"/>
                </a:avLst>
              </a:prstGeom>
              <a:blipFill dpi="0" rotWithShape="1">
                <a:blip r:embed="rId3"/>
                <a:srcRect/>
                <a:stretch>
                  <a:fillRect/>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2" name="Rounded Rectangle 31"/>
              <p:cNvSpPr>
                <a:spLocks noChangeAspect="1"/>
              </p:cNvSpPr>
              <p:nvPr/>
            </p:nvSpPr>
            <p:spPr>
              <a:xfrm>
                <a:off x="2063930" y="2367960"/>
                <a:ext cx="549432" cy="549432"/>
              </a:xfrm>
              <a:prstGeom prst="roundRect">
                <a:avLst/>
              </a:prstGeom>
              <a:solidFill>
                <a:schemeClr val="tx2">
                  <a:lumMod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1"/>
                  </a:solidFill>
                  <a:latin typeface="+mn-ea"/>
                </a:endParaRPr>
              </a:p>
            </p:txBody>
          </p:sp>
        </p:grpSp>
      </p:grpSp>
      <p:grpSp>
        <p:nvGrpSpPr>
          <p:cNvPr id="122" name="Group 121"/>
          <p:cNvGrpSpPr/>
          <p:nvPr/>
        </p:nvGrpSpPr>
        <p:grpSpPr>
          <a:xfrm>
            <a:off x="7033338" y="1837888"/>
            <a:ext cx="4131418" cy="2701069"/>
            <a:chOff x="5275094" y="1288603"/>
            <a:chExt cx="3098967" cy="2025802"/>
          </a:xfrm>
        </p:grpSpPr>
        <p:grpSp>
          <p:nvGrpSpPr>
            <p:cNvPr id="105" name="Group 104"/>
            <p:cNvGrpSpPr/>
            <p:nvPr/>
          </p:nvGrpSpPr>
          <p:grpSpPr>
            <a:xfrm>
              <a:off x="5286904" y="1713306"/>
              <a:ext cx="3087157" cy="230428"/>
              <a:chOff x="5286904" y="1650039"/>
              <a:chExt cx="3087157" cy="230428"/>
            </a:xfrm>
          </p:grpSpPr>
          <p:sp>
            <p:nvSpPr>
              <p:cNvPr id="75" name="Rectangle 74"/>
              <p:cNvSpPr/>
              <p:nvPr/>
            </p:nvSpPr>
            <p:spPr>
              <a:xfrm rot="10800000">
                <a:off x="5286904" y="1650039"/>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mn-ea"/>
                </a:endParaRPr>
              </a:p>
            </p:txBody>
          </p:sp>
          <p:sp>
            <p:nvSpPr>
              <p:cNvPr id="76" name="Rectangle 75"/>
              <p:cNvSpPr/>
              <p:nvPr/>
            </p:nvSpPr>
            <p:spPr>
              <a:xfrm>
                <a:off x="5286911" y="1650039"/>
                <a:ext cx="2351823" cy="2304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zh-CN" altLang="en-US" sz="1600" dirty="0">
                    <a:solidFill>
                      <a:schemeClr val="bg1"/>
                    </a:solidFill>
                    <a:latin typeface="+mn-ea"/>
                  </a:rPr>
                  <a:t>专业技能 </a:t>
                </a:r>
                <a:r>
                  <a:rPr lang="en-US" sz="1600" dirty="0">
                    <a:solidFill>
                      <a:schemeClr val="bg1"/>
                    </a:solidFill>
                    <a:latin typeface="+mn-ea"/>
                  </a:rPr>
                  <a:t> 01    80%</a:t>
                </a:r>
              </a:p>
            </p:txBody>
          </p:sp>
        </p:grpSp>
        <p:sp>
          <p:nvSpPr>
            <p:cNvPr id="88" name="Rectangle 87"/>
            <p:cNvSpPr/>
            <p:nvPr/>
          </p:nvSpPr>
          <p:spPr>
            <a:xfrm>
              <a:off x="5297423" y="1288603"/>
              <a:ext cx="820738" cy="246221"/>
            </a:xfrm>
            <a:prstGeom prst="rect">
              <a:avLst/>
            </a:prstGeom>
          </p:spPr>
          <p:txBody>
            <a:bodyPr wrap="none" lIns="0" tIns="0" rIns="0" bIns="0" anchor="ctr">
              <a:spAutoFit/>
            </a:bodyPr>
            <a:lstStyle/>
            <a:p>
              <a:r>
                <a:rPr lang="zh-CN" altLang="en-US" sz="2100" b="1" dirty="0">
                  <a:solidFill>
                    <a:schemeClr val="tx2">
                      <a:lumMod val="75000"/>
                    </a:schemeClr>
                  </a:solidFill>
                  <a:latin typeface="+mn-ea"/>
                </a:rPr>
                <a:t>工作经验</a:t>
              </a:r>
              <a:endParaRPr lang="en-US" sz="2100" b="1" dirty="0">
                <a:solidFill>
                  <a:schemeClr val="tx2">
                    <a:lumMod val="75000"/>
                  </a:schemeClr>
                </a:solidFill>
                <a:latin typeface="+mn-ea"/>
              </a:endParaRPr>
            </a:p>
          </p:txBody>
        </p:sp>
        <p:grpSp>
          <p:nvGrpSpPr>
            <p:cNvPr id="104" name="Group 103"/>
            <p:cNvGrpSpPr/>
            <p:nvPr/>
          </p:nvGrpSpPr>
          <p:grpSpPr>
            <a:xfrm>
              <a:off x="5286904" y="2170195"/>
              <a:ext cx="3087157" cy="230429"/>
              <a:chOff x="5286904" y="2122785"/>
              <a:chExt cx="3087157" cy="230429"/>
            </a:xfrm>
          </p:grpSpPr>
          <p:sp>
            <p:nvSpPr>
              <p:cNvPr id="90" name="Rectangle 89"/>
              <p:cNvSpPr/>
              <p:nvPr/>
            </p:nvSpPr>
            <p:spPr>
              <a:xfrm rot="10800000">
                <a:off x="5286904" y="2122786"/>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mn-ea"/>
                </a:endParaRPr>
              </a:p>
            </p:txBody>
          </p:sp>
          <p:sp>
            <p:nvSpPr>
              <p:cNvPr id="91" name="Rectangle 90"/>
              <p:cNvSpPr/>
              <p:nvPr/>
            </p:nvSpPr>
            <p:spPr>
              <a:xfrm>
                <a:off x="5286911" y="2122785"/>
                <a:ext cx="1819797" cy="230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zh-CN" altLang="en-US" sz="1600" dirty="0">
                    <a:solidFill>
                      <a:schemeClr val="bg1"/>
                    </a:solidFill>
                    <a:latin typeface="+mn-ea"/>
                  </a:rPr>
                  <a:t>专业技能 </a:t>
                </a:r>
                <a:r>
                  <a:rPr lang="en-US" sz="1600" dirty="0">
                    <a:solidFill>
                      <a:schemeClr val="bg1"/>
                    </a:solidFill>
                    <a:latin typeface="+mn-ea"/>
                  </a:rPr>
                  <a:t> 02    60%</a:t>
                </a:r>
              </a:p>
            </p:txBody>
          </p:sp>
        </p:grpSp>
        <p:grpSp>
          <p:nvGrpSpPr>
            <p:cNvPr id="103" name="Group 102"/>
            <p:cNvGrpSpPr/>
            <p:nvPr/>
          </p:nvGrpSpPr>
          <p:grpSpPr>
            <a:xfrm>
              <a:off x="5286904" y="2627085"/>
              <a:ext cx="3087157" cy="230429"/>
              <a:chOff x="5286904" y="2613366"/>
              <a:chExt cx="3087157" cy="230429"/>
            </a:xfrm>
          </p:grpSpPr>
          <p:sp>
            <p:nvSpPr>
              <p:cNvPr id="92" name="Rectangle 91"/>
              <p:cNvSpPr/>
              <p:nvPr/>
            </p:nvSpPr>
            <p:spPr>
              <a:xfrm rot="10800000">
                <a:off x="5286904" y="2613367"/>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mn-ea"/>
                </a:endParaRPr>
              </a:p>
            </p:txBody>
          </p:sp>
          <p:sp>
            <p:nvSpPr>
              <p:cNvPr id="93" name="Rectangle 92"/>
              <p:cNvSpPr/>
              <p:nvPr/>
            </p:nvSpPr>
            <p:spPr>
              <a:xfrm>
                <a:off x="5286911" y="2613366"/>
                <a:ext cx="2107831" cy="23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zh-CN" altLang="en-US" sz="1600" dirty="0">
                    <a:solidFill>
                      <a:schemeClr val="bg1"/>
                    </a:solidFill>
                    <a:latin typeface="+mn-ea"/>
                  </a:rPr>
                  <a:t>专业技能 </a:t>
                </a:r>
                <a:r>
                  <a:rPr lang="en-US" sz="1600" dirty="0">
                    <a:solidFill>
                      <a:schemeClr val="bg1"/>
                    </a:solidFill>
                    <a:latin typeface="+mn-ea"/>
                  </a:rPr>
                  <a:t> 01    70%</a:t>
                </a:r>
              </a:p>
            </p:txBody>
          </p:sp>
        </p:grpSp>
        <p:grpSp>
          <p:nvGrpSpPr>
            <p:cNvPr id="102" name="Group 101"/>
            <p:cNvGrpSpPr/>
            <p:nvPr/>
          </p:nvGrpSpPr>
          <p:grpSpPr>
            <a:xfrm>
              <a:off x="5275094" y="3083976"/>
              <a:ext cx="3087157" cy="230429"/>
              <a:chOff x="5275094" y="3106125"/>
              <a:chExt cx="3087157" cy="230429"/>
            </a:xfrm>
          </p:grpSpPr>
          <p:sp>
            <p:nvSpPr>
              <p:cNvPr id="94" name="Rectangle 93"/>
              <p:cNvSpPr/>
              <p:nvPr/>
            </p:nvSpPr>
            <p:spPr>
              <a:xfrm rot="10800000">
                <a:off x="5275094" y="3106126"/>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mn-ea"/>
                </a:endParaRPr>
              </a:p>
            </p:txBody>
          </p:sp>
          <p:sp>
            <p:nvSpPr>
              <p:cNvPr id="95" name="Rectangle 94"/>
              <p:cNvSpPr/>
              <p:nvPr/>
            </p:nvSpPr>
            <p:spPr>
              <a:xfrm>
                <a:off x="5275102" y="3106125"/>
                <a:ext cx="2753318" cy="230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zh-CN" altLang="en-US" sz="1600" dirty="0">
                    <a:solidFill>
                      <a:schemeClr val="bg1"/>
                    </a:solidFill>
                    <a:latin typeface="+mn-ea"/>
                  </a:rPr>
                  <a:t>专业技能 </a:t>
                </a:r>
                <a:r>
                  <a:rPr lang="en-US" sz="1600" dirty="0">
                    <a:solidFill>
                      <a:schemeClr val="bg1"/>
                    </a:solidFill>
                    <a:latin typeface="+mn-ea"/>
                  </a:rPr>
                  <a:t> 01    90%</a:t>
                </a:r>
              </a:p>
            </p:txBody>
          </p:sp>
        </p:grpSp>
      </p:grpSp>
      <p:sp>
        <p:nvSpPr>
          <p:cNvPr id="101" name="TextBox 100"/>
          <p:cNvSpPr txBox="1"/>
          <p:nvPr/>
        </p:nvSpPr>
        <p:spPr>
          <a:xfrm>
            <a:off x="7017593" y="4809413"/>
            <a:ext cx="4131418" cy="820737"/>
          </a:xfrm>
          <a:prstGeom prst="rect">
            <a:avLst/>
          </a:prstGeom>
          <a:noFill/>
        </p:spPr>
        <p:txBody>
          <a:bodyPr wrap="square" lIns="0" tIns="0" rIns="0" bIns="0" rtlCol="0" anchor="t">
            <a:spAutoFit/>
          </a:bodyPr>
          <a:lstStyle/>
          <a:p>
            <a:pPr algn="just"/>
            <a:r>
              <a:rPr lang="zh-CN" altLang="en-US" sz="1300" b="1"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b="1" dirty="0">
                <a:solidFill>
                  <a:schemeClr val="tx1">
                    <a:lumMod val="65000"/>
                    <a:lumOff val="35000"/>
                  </a:schemeClr>
                </a:solidFill>
                <a:latin typeface="+mn-ea"/>
              </a:rPr>
              <a:t>200</a:t>
            </a:r>
            <a:r>
              <a:rPr lang="zh-CN" altLang="en-US" sz="1300" b="1" dirty="0">
                <a:solidFill>
                  <a:schemeClr val="tx1">
                    <a:lumMod val="65000"/>
                    <a:lumOff val="35000"/>
                  </a:schemeClr>
                </a:solidFill>
                <a:latin typeface="+mn-ea"/>
              </a:rPr>
              <a:t>字以内，据统计每页幻灯片的最好控制在</a:t>
            </a:r>
            <a:r>
              <a:rPr lang="en-US" altLang="zh-CN" sz="1300" b="1" dirty="0">
                <a:solidFill>
                  <a:schemeClr val="tx1">
                    <a:lumMod val="65000"/>
                    <a:lumOff val="35000"/>
                  </a:schemeClr>
                </a:solidFill>
                <a:latin typeface="+mn-ea"/>
              </a:rPr>
              <a:t>5</a:t>
            </a:r>
            <a:r>
              <a:rPr lang="zh-CN" altLang="en-US" sz="1300" b="1" dirty="0">
                <a:solidFill>
                  <a:schemeClr val="tx1">
                    <a:lumMod val="65000"/>
                    <a:lumOff val="35000"/>
                  </a:schemeClr>
                </a:solidFill>
                <a:latin typeface="+mn-ea"/>
              </a:rPr>
              <a:t>分钟之内。</a:t>
            </a:r>
          </a:p>
        </p:txBody>
      </p:sp>
      <p:grpSp>
        <p:nvGrpSpPr>
          <p:cNvPr id="3" name="组合 2"/>
          <p:cNvGrpSpPr/>
          <p:nvPr/>
        </p:nvGrpSpPr>
        <p:grpSpPr>
          <a:xfrm>
            <a:off x="4015157" y="5405426"/>
            <a:ext cx="2266294" cy="294281"/>
            <a:chOff x="3011164" y="4054068"/>
            <a:chExt cx="1699942" cy="220711"/>
          </a:xfrm>
        </p:grpSpPr>
        <p:sp>
          <p:nvSpPr>
            <p:cNvPr id="41" name="Freeform 5"/>
            <p:cNvSpPr/>
            <p:nvPr/>
          </p:nvSpPr>
          <p:spPr bwMode="auto">
            <a:xfrm>
              <a:off x="4000320" y="4061758"/>
              <a:ext cx="201337" cy="206130"/>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grpSp>
          <p:nvGrpSpPr>
            <p:cNvPr id="42" name="组合 41"/>
            <p:cNvGrpSpPr/>
            <p:nvPr/>
          </p:nvGrpSpPr>
          <p:grpSpPr>
            <a:xfrm>
              <a:off x="3526241" y="4062783"/>
              <a:ext cx="222509" cy="210525"/>
              <a:chOff x="4760915" y="138333"/>
              <a:chExt cx="801339" cy="758179"/>
            </a:xfrm>
            <a:solidFill>
              <a:schemeClr val="accent3"/>
            </a:solidFill>
          </p:grpSpPr>
          <p:sp>
            <p:nvSpPr>
              <p:cNvPr id="43"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44"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45"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46"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grpSp>
        <p:grpSp>
          <p:nvGrpSpPr>
            <p:cNvPr id="47" name="组合 46"/>
            <p:cNvGrpSpPr/>
            <p:nvPr/>
          </p:nvGrpSpPr>
          <p:grpSpPr>
            <a:xfrm>
              <a:off x="4459435" y="4068649"/>
              <a:ext cx="251671" cy="206130"/>
              <a:chOff x="8770487" y="148403"/>
              <a:chExt cx="906362" cy="742354"/>
            </a:xfrm>
            <a:solidFill>
              <a:schemeClr val="accent3"/>
            </a:solidFill>
          </p:grpSpPr>
          <p:sp>
            <p:nvSpPr>
              <p:cNvPr id="48" name="Freeform 10"/>
              <p:cNvSpPr>
                <a:spLocks noEditPoints="1"/>
              </p:cNvSpPr>
              <p:nvPr/>
            </p:nvSpPr>
            <p:spPr bwMode="auto">
              <a:xfrm>
                <a:off x="8770487" y="148403"/>
                <a:ext cx="644524" cy="589855"/>
              </a:xfrm>
              <a:custGeom>
                <a:avLst/>
                <a:gdLst>
                  <a:gd name="T0" fmla="*/ 412 w 432"/>
                  <a:gd name="T1" fmla="*/ 150 h 393"/>
                  <a:gd name="T2" fmla="*/ 432 w 432"/>
                  <a:gd name="T3" fmla="*/ 151 h 393"/>
                  <a:gd name="T4" fmla="*/ 215 w 432"/>
                  <a:gd name="T5" fmla="*/ 0 h 393"/>
                  <a:gd name="T6" fmla="*/ 0 w 432"/>
                  <a:gd name="T7" fmla="*/ 183 h 393"/>
                  <a:gd name="T8" fmla="*/ 86 w 432"/>
                  <a:gd name="T9" fmla="*/ 328 h 393"/>
                  <a:gd name="T10" fmla="*/ 65 w 432"/>
                  <a:gd name="T11" fmla="*/ 393 h 393"/>
                  <a:gd name="T12" fmla="*/ 140 w 432"/>
                  <a:gd name="T13" fmla="*/ 355 h 393"/>
                  <a:gd name="T14" fmla="*/ 215 w 432"/>
                  <a:gd name="T15" fmla="*/ 366 h 393"/>
                  <a:gd name="T16" fmla="*/ 235 w 432"/>
                  <a:gd name="T17" fmla="*/ 365 h 393"/>
                  <a:gd name="T18" fmla="*/ 229 w 432"/>
                  <a:gd name="T19" fmla="*/ 320 h 393"/>
                  <a:gd name="T20" fmla="*/ 412 w 432"/>
                  <a:gd name="T21" fmla="*/ 150 h 393"/>
                  <a:gd name="T22" fmla="*/ 296 w 432"/>
                  <a:gd name="T23" fmla="*/ 91 h 393"/>
                  <a:gd name="T24" fmla="*/ 323 w 432"/>
                  <a:gd name="T25" fmla="*/ 118 h 393"/>
                  <a:gd name="T26" fmla="*/ 296 w 432"/>
                  <a:gd name="T27" fmla="*/ 145 h 393"/>
                  <a:gd name="T28" fmla="*/ 264 w 432"/>
                  <a:gd name="T29" fmla="*/ 118 h 393"/>
                  <a:gd name="T30" fmla="*/ 296 w 432"/>
                  <a:gd name="T31" fmla="*/ 91 h 393"/>
                  <a:gd name="T32" fmla="*/ 145 w 432"/>
                  <a:gd name="T33" fmla="*/ 145 h 393"/>
                  <a:gd name="T34" fmla="*/ 113 w 432"/>
                  <a:gd name="T35" fmla="*/ 118 h 393"/>
                  <a:gd name="T36" fmla="*/ 145 w 432"/>
                  <a:gd name="T37" fmla="*/ 91 h 393"/>
                  <a:gd name="T38" fmla="*/ 172 w 432"/>
                  <a:gd name="T39" fmla="*/ 118 h 393"/>
                  <a:gd name="T40" fmla="*/ 145 w 432"/>
                  <a:gd name="T41" fmla="*/ 14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2" h="393">
                    <a:moveTo>
                      <a:pt x="412" y="150"/>
                    </a:moveTo>
                    <a:cubicBezTo>
                      <a:pt x="419" y="150"/>
                      <a:pt x="426" y="150"/>
                      <a:pt x="432" y="151"/>
                    </a:cubicBezTo>
                    <a:cubicBezTo>
                      <a:pt x="414" y="64"/>
                      <a:pt x="321" y="0"/>
                      <a:pt x="215" y="0"/>
                    </a:cubicBezTo>
                    <a:cubicBezTo>
                      <a:pt x="97" y="0"/>
                      <a:pt x="0" y="80"/>
                      <a:pt x="0" y="183"/>
                    </a:cubicBezTo>
                    <a:cubicBezTo>
                      <a:pt x="0" y="242"/>
                      <a:pt x="32" y="290"/>
                      <a:pt x="86" y="328"/>
                    </a:cubicBezTo>
                    <a:cubicBezTo>
                      <a:pt x="65" y="393"/>
                      <a:pt x="65" y="393"/>
                      <a:pt x="65" y="393"/>
                    </a:cubicBezTo>
                    <a:cubicBezTo>
                      <a:pt x="140" y="355"/>
                      <a:pt x="140" y="355"/>
                      <a:pt x="140" y="355"/>
                    </a:cubicBezTo>
                    <a:cubicBezTo>
                      <a:pt x="167" y="360"/>
                      <a:pt x="188" y="366"/>
                      <a:pt x="215" y="366"/>
                    </a:cubicBezTo>
                    <a:cubicBezTo>
                      <a:pt x="222" y="366"/>
                      <a:pt x="229" y="365"/>
                      <a:pt x="235" y="365"/>
                    </a:cubicBezTo>
                    <a:cubicBezTo>
                      <a:pt x="231" y="351"/>
                      <a:pt x="229" y="335"/>
                      <a:pt x="229" y="320"/>
                    </a:cubicBezTo>
                    <a:cubicBezTo>
                      <a:pt x="229" y="226"/>
                      <a:pt x="309" y="150"/>
                      <a:pt x="412" y="150"/>
                    </a:cubicBezTo>
                    <a:close/>
                    <a:moveTo>
                      <a:pt x="296" y="91"/>
                    </a:moveTo>
                    <a:cubicBezTo>
                      <a:pt x="312" y="91"/>
                      <a:pt x="323" y="102"/>
                      <a:pt x="323" y="118"/>
                    </a:cubicBezTo>
                    <a:cubicBezTo>
                      <a:pt x="323" y="134"/>
                      <a:pt x="312" y="145"/>
                      <a:pt x="296" y="145"/>
                    </a:cubicBezTo>
                    <a:cubicBezTo>
                      <a:pt x="280" y="145"/>
                      <a:pt x="264" y="134"/>
                      <a:pt x="264" y="118"/>
                    </a:cubicBezTo>
                    <a:cubicBezTo>
                      <a:pt x="264" y="102"/>
                      <a:pt x="280" y="91"/>
                      <a:pt x="296" y="91"/>
                    </a:cubicBezTo>
                    <a:close/>
                    <a:moveTo>
                      <a:pt x="145" y="145"/>
                    </a:moveTo>
                    <a:cubicBezTo>
                      <a:pt x="129" y="145"/>
                      <a:pt x="113" y="134"/>
                      <a:pt x="113" y="118"/>
                    </a:cubicBezTo>
                    <a:cubicBezTo>
                      <a:pt x="113" y="102"/>
                      <a:pt x="129" y="91"/>
                      <a:pt x="145" y="91"/>
                    </a:cubicBezTo>
                    <a:cubicBezTo>
                      <a:pt x="161" y="91"/>
                      <a:pt x="172" y="102"/>
                      <a:pt x="172" y="118"/>
                    </a:cubicBezTo>
                    <a:cubicBezTo>
                      <a:pt x="172" y="134"/>
                      <a:pt x="161" y="145"/>
                      <a:pt x="14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49" name="Freeform 11"/>
              <p:cNvSpPr>
                <a:spLocks noEditPoints="1"/>
              </p:cNvSpPr>
              <p:nvPr/>
            </p:nvSpPr>
            <p:spPr bwMode="auto">
              <a:xfrm>
                <a:off x="9131593" y="390100"/>
                <a:ext cx="545256" cy="500657"/>
              </a:xfrm>
              <a:custGeom>
                <a:avLst/>
                <a:gdLst>
                  <a:gd name="T0" fmla="*/ 366 w 366"/>
                  <a:gd name="T1" fmla="*/ 156 h 334"/>
                  <a:gd name="T2" fmla="*/ 183 w 366"/>
                  <a:gd name="T3" fmla="*/ 0 h 334"/>
                  <a:gd name="T4" fmla="*/ 0 w 366"/>
                  <a:gd name="T5" fmla="*/ 156 h 334"/>
                  <a:gd name="T6" fmla="*/ 183 w 366"/>
                  <a:gd name="T7" fmla="*/ 312 h 334"/>
                  <a:gd name="T8" fmla="*/ 248 w 366"/>
                  <a:gd name="T9" fmla="*/ 302 h 334"/>
                  <a:gd name="T10" fmla="*/ 307 w 366"/>
                  <a:gd name="T11" fmla="*/ 334 h 334"/>
                  <a:gd name="T12" fmla="*/ 291 w 366"/>
                  <a:gd name="T13" fmla="*/ 280 h 334"/>
                  <a:gd name="T14" fmla="*/ 366 w 366"/>
                  <a:gd name="T15" fmla="*/ 156 h 334"/>
                  <a:gd name="T16" fmla="*/ 124 w 366"/>
                  <a:gd name="T17" fmla="*/ 129 h 334"/>
                  <a:gd name="T18" fmla="*/ 102 w 366"/>
                  <a:gd name="T19" fmla="*/ 108 h 334"/>
                  <a:gd name="T20" fmla="*/ 124 w 366"/>
                  <a:gd name="T21" fmla="*/ 86 h 334"/>
                  <a:gd name="T22" fmla="*/ 151 w 366"/>
                  <a:gd name="T23" fmla="*/ 108 h 334"/>
                  <a:gd name="T24" fmla="*/ 124 w 366"/>
                  <a:gd name="T25" fmla="*/ 129 h 334"/>
                  <a:gd name="T26" fmla="*/ 242 w 366"/>
                  <a:gd name="T27" fmla="*/ 129 h 334"/>
                  <a:gd name="T28" fmla="*/ 221 w 366"/>
                  <a:gd name="T29" fmla="*/ 108 h 334"/>
                  <a:gd name="T30" fmla="*/ 242 w 366"/>
                  <a:gd name="T31" fmla="*/ 86 h 334"/>
                  <a:gd name="T32" fmla="*/ 269 w 366"/>
                  <a:gd name="T33" fmla="*/ 108 h 334"/>
                  <a:gd name="T34" fmla="*/ 242 w 366"/>
                  <a:gd name="T35" fmla="*/ 12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334">
                    <a:moveTo>
                      <a:pt x="366" y="156"/>
                    </a:moveTo>
                    <a:cubicBezTo>
                      <a:pt x="366" y="70"/>
                      <a:pt x="280" y="0"/>
                      <a:pt x="183" y="0"/>
                    </a:cubicBezTo>
                    <a:cubicBezTo>
                      <a:pt x="81" y="0"/>
                      <a:pt x="0" y="70"/>
                      <a:pt x="0" y="156"/>
                    </a:cubicBezTo>
                    <a:cubicBezTo>
                      <a:pt x="0" y="242"/>
                      <a:pt x="81" y="312"/>
                      <a:pt x="183" y="312"/>
                    </a:cubicBezTo>
                    <a:cubicBezTo>
                      <a:pt x="205" y="312"/>
                      <a:pt x="226" y="307"/>
                      <a:pt x="248" y="302"/>
                    </a:cubicBezTo>
                    <a:cubicBezTo>
                      <a:pt x="307" y="334"/>
                      <a:pt x="307" y="334"/>
                      <a:pt x="307" y="334"/>
                    </a:cubicBezTo>
                    <a:cubicBezTo>
                      <a:pt x="291" y="280"/>
                      <a:pt x="291" y="280"/>
                      <a:pt x="291" y="280"/>
                    </a:cubicBezTo>
                    <a:cubicBezTo>
                      <a:pt x="334" y="248"/>
                      <a:pt x="366" y="205"/>
                      <a:pt x="366" y="156"/>
                    </a:cubicBezTo>
                    <a:close/>
                    <a:moveTo>
                      <a:pt x="124" y="129"/>
                    </a:moveTo>
                    <a:cubicBezTo>
                      <a:pt x="113" y="129"/>
                      <a:pt x="102" y="119"/>
                      <a:pt x="102" y="108"/>
                    </a:cubicBezTo>
                    <a:cubicBezTo>
                      <a:pt x="102" y="97"/>
                      <a:pt x="113" y="86"/>
                      <a:pt x="124" y="86"/>
                    </a:cubicBezTo>
                    <a:cubicBezTo>
                      <a:pt x="140" y="86"/>
                      <a:pt x="151" y="97"/>
                      <a:pt x="151" y="108"/>
                    </a:cubicBezTo>
                    <a:cubicBezTo>
                      <a:pt x="151" y="119"/>
                      <a:pt x="140" y="129"/>
                      <a:pt x="124" y="129"/>
                    </a:cubicBezTo>
                    <a:close/>
                    <a:moveTo>
                      <a:pt x="242" y="129"/>
                    </a:moveTo>
                    <a:cubicBezTo>
                      <a:pt x="232" y="129"/>
                      <a:pt x="221" y="119"/>
                      <a:pt x="221" y="108"/>
                    </a:cubicBezTo>
                    <a:cubicBezTo>
                      <a:pt x="221" y="97"/>
                      <a:pt x="232" y="86"/>
                      <a:pt x="242" y="86"/>
                    </a:cubicBezTo>
                    <a:cubicBezTo>
                      <a:pt x="258" y="86"/>
                      <a:pt x="269" y="97"/>
                      <a:pt x="269" y="108"/>
                    </a:cubicBezTo>
                    <a:cubicBezTo>
                      <a:pt x="269" y="119"/>
                      <a:pt x="258" y="129"/>
                      <a:pt x="24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grpSp>
        <p:grpSp>
          <p:nvGrpSpPr>
            <p:cNvPr id="50" name="组合 49"/>
            <p:cNvGrpSpPr/>
            <p:nvPr/>
          </p:nvGrpSpPr>
          <p:grpSpPr>
            <a:xfrm>
              <a:off x="3011164" y="4054068"/>
              <a:ext cx="272844" cy="211723"/>
              <a:chOff x="2623051" y="138333"/>
              <a:chExt cx="982613" cy="762495"/>
            </a:xfrm>
            <a:solidFill>
              <a:schemeClr val="accent3"/>
            </a:solidFill>
          </p:grpSpPr>
          <p:sp>
            <p:nvSpPr>
              <p:cNvPr id="51"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52"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53"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54"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grpSp>
      </p:grpSp>
      <p:sp>
        <p:nvSpPr>
          <p:cNvPr id="56" name="Freeform 139"/>
          <p:cNvSpPr/>
          <p:nvPr/>
        </p:nvSpPr>
        <p:spPr bwMode="auto">
          <a:xfrm>
            <a:off x="2876146" y="3456303"/>
            <a:ext cx="505818" cy="383117"/>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additive="base">
                                        <p:cTn id="16" dur="500" fill="hold"/>
                                        <p:tgtEl>
                                          <p:spTgt spid="120"/>
                                        </p:tgtEl>
                                        <p:attrNameLst>
                                          <p:attrName>ppt_x</p:attrName>
                                        </p:attrNameLst>
                                      </p:cBhvr>
                                      <p:tavLst>
                                        <p:tav tm="0">
                                          <p:val>
                                            <p:strVal val="#ppt_x"/>
                                          </p:val>
                                        </p:tav>
                                        <p:tav tm="100000">
                                          <p:val>
                                            <p:strVal val="#ppt_x"/>
                                          </p:val>
                                        </p:tav>
                                      </p:tavLst>
                                    </p:anim>
                                    <p:anim calcmode="lin" valueType="num">
                                      <p:cBhvr additive="base">
                                        <p:cTn id="17" dur="500" fill="hold"/>
                                        <p:tgtEl>
                                          <p:spTgt spid="1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slide(fromLeft)">
                                      <p:cBhvr>
                                        <p:cTn id="25" dur="500"/>
                                        <p:tgtEl>
                                          <p:spTgt spid="122"/>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slide(fromBottom)">
                                      <p:cBhvr>
                                        <p:cTn id="2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4727974" y="1507351"/>
            <a:ext cx="2885954" cy="1780916"/>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solidFill>
            <a:srgbClr val="22586D"/>
          </a:solidFill>
          <a:ln>
            <a:noFill/>
          </a:ln>
        </p:spPr>
        <p:txBody>
          <a:bodyPr vert="horz" wrap="square" lIns="91440" tIns="45720" rIns="91440" bIns="45720" numCol="1" anchor="ctr" anchorCtr="0" compatLnSpc="1"/>
          <a:lstStyle/>
          <a:p>
            <a:pPr algn="ctr"/>
            <a:endParaRPr lang="zh-CN" altLang="en-US" sz="8000" dirty="0">
              <a:solidFill>
                <a:schemeClr val="bg1"/>
              </a:solidFill>
              <a:latin typeface="李旭科书法" panose="02000603000000000000" pitchFamily="2" charset="-122"/>
              <a:ea typeface="李旭科书法" panose="02000603000000000000" pitchFamily="2" charset="-122"/>
            </a:endParaRPr>
          </a:p>
        </p:txBody>
      </p:sp>
      <p:sp>
        <p:nvSpPr>
          <p:cNvPr id="7" name="文本占位符 104"/>
          <p:cNvSpPr txBox="1"/>
          <p:nvPr/>
        </p:nvSpPr>
        <p:spPr>
          <a:xfrm>
            <a:off x="5713751" y="1836011"/>
            <a:ext cx="914400"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8000" kern="1200">
                <a:solidFill>
                  <a:schemeClr val="bg1"/>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李旭科书法" panose="02000603000000000000" pitchFamily="2" charset="-122"/>
                <a:ea typeface="李旭科书法" panose="02000603000000000000" pitchFamily="2" charset="-122"/>
              </a:rPr>
              <a:t>贰</a:t>
            </a:r>
          </a:p>
        </p:txBody>
      </p:sp>
      <p:sp>
        <p:nvSpPr>
          <p:cNvPr id="8" name="文本占位符 104"/>
          <p:cNvSpPr txBox="1"/>
          <p:nvPr/>
        </p:nvSpPr>
        <p:spPr>
          <a:xfrm>
            <a:off x="2980154" y="3386693"/>
            <a:ext cx="6771339"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5400" kern="1200">
                <a:solidFill>
                  <a:srgbClr val="3D5070"/>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rgbClr val="22586D"/>
                </a:solidFill>
                <a:latin typeface="李旭科书法" panose="02000603000000000000" pitchFamily="2" charset="-122"/>
                <a:ea typeface="李旭科书法" panose="02000603000000000000" pitchFamily="2" charset="-122"/>
              </a:rPr>
              <a:t>请在此处添加标题</a:t>
            </a:r>
          </a:p>
        </p:txBody>
      </p:sp>
      <p:grpSp>
        <p:nvGrpSpPr>
          <p:cNvPr id="10" name="Group 4"/>
          <p:cNvGrpSpPr>
            <a:grpSpLocks noChangeAspect="1"/>
          </p:cNvGrpSpPr>
          <p:nvPr/>
        </p:nvGrpSpPr>
        <p:grpSpPr bwMode="auto">
          <a:xfrm flipH="1">
            <a:off x="7264172" y="2674769"/>
            <a:ext cx="1387297" cy="618743"/>
            <a:chOff x="3027" y="1795"/>
            <a:chExt cx="1565" cy="698"/>
          </a:xfrm>
          <a:solidFill>
            <a:srgbClr val="22586D"/>
          </a:solidFill>
        </p:grpSpPr>
        <p:sp>
          <p:nvSpPr>
            <p:cNvPr id="11" name="Freeform 5"/>
            <p:cNvSpPr/>
            <p:nvPr/>
          </p:nvSpPr>
          <p:spPr bwMode="auto">
            <a:xfrm>
              <a:off x="3027" y="1795"/>
              <a:ext cx="1508" cy="698"/>
            </a:xfrm>
            <a:custGeom>
              <a:avLst/>
              <a:gdLst>
                <a:gd name="T0" fmla="*/ 411 w 920"/>
                <a:gd name="T1" fmla="*/ 186 h 424"/>
                <a:gd name="T2" fmla="*/ 280 w 920"/>
                <a:gd name="T3" fmla="*/ 198 h 424"/>
                <a:gd name="T4" fmla="*/ 237 w 920"/>
                <a:gd name="T5" fmla="*/ 260 h 424"/>
                <a:gd name="T6" fmla="*/ 298 w 920"/>
                <a:gd name="T7" fmla="*/ 289 h 424"/>
                <a:gd name="T8" fmla="*/ 509 w 920"/>
                <a:gd name="T9" fmla="*/ 390 h 424"/>
                <a:gd name="T10" fmla="*/ 294 w 920"/>
                <a:gd name="T11" fmla="*/ 350 h 424"/>
                <a:gd name="T12" fmla="*/ 191 w 920"/>
                <a:gd name="T13" fmla="*/ 302 h 424"/>
                <a:gd name="T14" fmla="*/ 126 w 920"/>
                <a:gd name="T15" fmla="*/ 365 h 424"/>
                <a:gd name="T16" fmla="*/ 190 w 920"/>
                <a:gd name="T17" fmla="*/ 359 h 424"/>
                <a:gd name="T18" fmla="*/ 109 w 920"/>
                <a:gd name="T19" fmla="*/ 419 h 424"/>
                <a:gd name="T20" fmla="*/ 58 w 920"/>
                <a:gd name="T21" fmla="*/ 310 h 424"/>
                <a:gd name="T22" fmla="*/ 115 w 920"/>
                <a:gd name="T23" fmla="*/ 235 h 424"/>
                <a:gd name="T24" fmla="*/ 177 w 920"/>
                <a:gd name="T25" fmla="*/ 251 h 424"/>
                <a:gd name="T26" fmla="*/ 231 w 920"/>
                <a:gd name="T27" fmla="*/ 206 h 424"/>
                <a:gd name="T28" fmla="*/ 175 w 920"/>
                <a:gd name="T29" fmla="*/ 172 h 424"/>
                <a:gd name="T30" fmla="*/ 222 w 920"/>
                <a:gd name="T31" fmla="*/ 206 h 424"/>
                <a:gd name="T32" fmla="*/ 134 w 920"/>
                <a:gd name="T33" fmla="*/ 226 h 424"/>
                <a:gd name="T34" fmla="*/ 169 w 920"/>
                <a:gd name="T35" fmla="*/ 147 h 424"/>
                <a:gd name="T36" fmla="*/ 250 w 920"/>
                <a:gd name="T37" fmla="*/ 82 h 424"/>
                <a:gd name="T38" fmla="*/ 397 w 920"/>
                <a:gd name="T39" fmla="*/ 56 h 424"/>
                <a:gd name="T40" fmla="*/ 475 w 920"/>
                <a:gd name="T41" fmla="*/ 83 h 424"/>
                <a:gd name="T42" fmla="*/ 436 w 920"/>
                <a:gd name="T43" fmla="*/ 151 h 424"/>
                <a:gd name="T44" fmla="*/ 431 w 920"/>
                <a:gd name="T45" fmla="*/ 89 h 424"/>
                <a:gd name="T46" fmla="*/ 400 w 920"/>
                <a:gd name="T47" fmla="*/ 141 h 424"/>
                <a:gd name="T48" fmla="*/ 446 w 920"/>
                <a:gd name="T49" fmla="*/ 162 h 424"/>
                <a:gd name="T50" fmla="*/ 490 w 920"/>
                <a:gd name="T51" fmla="*/ 109 h 424"/>
                <a:gd name="T52" fmla="*/ 551 w 920"/>
                <a:gd name="T53" fmla="*/ 97 h 424"/>
                <a:gd name="T54" fmla="*/ 622 w 920"/>
                <a:gd name="T55" fmla="*/ 162 h 424"/>
                <a:gd name="T56" fmla="*/ 658 w 920"/>
                <a:gd name="T57" fmla="*/ 241 h 424"/>
                <a:gd name="T58" fmla="*/ 585 w 920"/>
                <a:gd name="T59" fmla="*/ 229 h 424"/>
                <a:gd name="T60" fmla="*/ 620 w 920"/>
                <a:gd name="T61" fmla="*/ 196 h 424"/>
                <a:gd name="T62" fmla="*/ 629 w 920"/>
                <a:gd name="T63" fmla="*/ 225 h 424"/>
                <a:gd name="T64" fmla="*/ 629 w 920"/>
                <a:gd name="T65" fmla="*/ 189 h 424"/>
                <a:gd name="T66" fmla="*/ 569 w 920"/>
                <a:gd name="T67" fmla="*/ 219 h 424"/>
                <a:gd name="T68" fmla="*/ 615 w 920"/>
                <a:gd name="T69" fmla="*/ 266 h 424"/>
                <a:gd name="T70" fmla="*/ 702 w 920"/>
                <a:gd name="T71" fmla="*/ 224 h 424"/>
                <a:gd name="T72" fmla="*/ 827 w 920"/>
                <a:gd name="T73" fmla="*/ 244 h 424"/>
                <a:gd name="T74" fmla="*/ 920 w 920"/>
                <a:gd name="T75" fmla="*/ 298 h 424"/>
                <a:gd name="T76" fmla="*/ 759 w 920"/>
                <a:gd name="T77" fmla="*/ 242 h 424"/>
                <a:gd name="T78" fmla="*/ 657 w 920"/>
                <a:gd name="T79" fmla="*/ 283 h 424"/>
                <a:gd name="T80" fmla="*/ 495 w 920"/>
                <a:gd name="T81" fmla="*/ 297 h 424"/>
                <a:gd name="T82" fmla="*/ 492 w 920"/>
                <a:gd name="T83" fmla="*/ 199 h 424"/>
                <a:gd name="T84" fmla="*/ 411 w 920"/>
                <a:gd name="T8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0" h="424">
                  <a:moveTo>
                    <a:pt x="411" y="186"/>
                  </a:moveTo>
                  <a:cubicBezTo>
                    <a:pt x="383" y="127"/>
                    <a:pt x="293" y="147"/>
                    <a:pt x="280" y="198"/>
                  </a:cubicBezTo>
                  <a:cubicBezTo>
                    <a:pt x="248" y="202"/>
                    <a:pt x="233" y="240"/>
                    <a:pt x="237" y="260"/>
                  </a:cubicBezTo>
                  <a:cubicBezTo>
                    <a:pt x="242" y="287"/>
                    <a:pt x="270" y="304"/>
                    <a:pt x="298" y="289"/>
                  </a:cubicBezTo>
                  <a:cubicBezTo>
                    <a:pt x="340" y="374"/>
                    <a:pt x="404" y="390"/>
                    <a:pt x="509" y="390"/>
                  </a:cubicBezTo>
                  <a:cubicBezTo>
                    <a:pt x="382" y="416"/>
                    <a:pt x="338" y="391"/>
                    <a:pt x="294" y="350"/>
                  </a:cubicBezTo>
                  <a:cubicBezTo>
                    <a:pt x="260" y="318"/>
                    <a:pt x="217" y="298"/>
                    <a:pt x="191" y="302"/>
                  </a:cubicBezTo>
                  <a:cubicBezTo>
                    <a:pt x="139" y="308"/>
                    <a:pt x="97" y="332"/>
                    <a:pt x="126" y="365"/>
                  </a:cubicBezTo>
                  <a:cubicBezTo>
                    <a:pt x="106" y="311"/>
                    <a:pt x="186" y="317"/>
                    <a:pt x="190" y="359"/>
                  </a:cubicBezTo>
                  <a:cubicBezTo>
                    <a:pt x="194" y="397"/>
                    <a:pt x="156" y="424"/>
                    <a:pt x="109" y="419"/>
                  </a:cubicBezTo>
                  <a:cubicBezTo>
                    <a:pt x="46" y="414"/>
                    <a:pt x="39" y="336"/>
                    <a:pt x="58" y="310"/>
                  </a:cubicBezTo>
                  <a:cubicBezTo>
                    <a:pt x="0" y="264"/>
                    <a:pt x="84" y="207"/>
                    <a:pt x="115" y="235"/>
                  </a:cubicBezTo>
                  <a:cubicBezTo>
                    <a:pt x="136" y="254"/>
                    <a:pt x="160" y="253"/>
                    <a:pt x="177" y="251"/>
                  </a:cubicBezTo>
                  <a:cubicBezTo>
                    <a:pt x="199" y="247"/>
                    <a:pt x="231" y="233"/>
                    <a:pt x="231" y="206"/>
                  </a:cubicBezTo>
                  <a:cubicBezTo>
                    <a:pt x="232" y="156"/>
                    <a:pt x="183" y="159"/>
                    <a:pt x="175" y="172"/>
                  </a:cubicBezTo>
                  <a:cubicBezTo>
                    <a:pt x="195" y="168"/>
                    <a:pt x="223" y="175"/>
                    <a:pt x="222" y="206"/>
                  </a:cubicBezTo>
                  <a:cubicBezTo>
                    <a:pt x="221" y="241"/>
                    <a:pt x="151" y="254"/>
                    <a:pt x="134" y="226"/>
                  </a:cubicBezTo>
                  <a:cubicBezTo>
                    <a:pt x="116" y="198"/>
                    <a:pt x="116" y="155"/>
                    <a:pt x="169" y="147"/>
                  </a:cubicBezTo>
                  <a:cubicBezTo>
                    <a:pt x="149" y="113"/>
                    <a:pt x="202" y="59"/>
                    <a:pt x="250" y="82"/>
                  </a:cubicBezTo>
                  <a:cubicBezTo>
                    <a:pt x="269" y="26"/>
                    <a:pt x="347" y="0"/>
                    <a:pt x="397" y="56"/>
                  </a:cubicBezTo>
                  <a:cubicBezTo>
                    <a:pt x="426" y="34"/>
                    <a:pt x="464" y="41"/>
                    <a:pt x="475" y="83"/>
                  </a:cubicBezTo>
                  <a:cubicBezTo>
                    <a:pt x="486" y="125"/>
                    <a:pt x="468" y="151"/>
                    <a:pt x="436" y="151"/>
                  </a:cubicBezTo>
                  <a:cubicBezTo>
                    <a:pt x="412" y="151"/>
                    <a:pt x="383" y="110"/>
                    <a:pt x="431" y="89"/>
                  </a:cubicBezTo>
                  <a:cubicBezTo>
                    <a:pt x="402" y="88"/>
                    <a:pt x="387" y="114"/>
                    <a:pt x="400" y="141"/>
                  </a:cubicBezTo>
                  <a:cubicBezTo>
                    <a:pt x="407" y="154"/>
                    <a:pt x="423" y="165"/>
                    <a:pt x="446" y="162"/>
                  </a:cubicBezTo>
                  <a:cubicBezTo>
                    <a:pt x="477" y="157"/>
                    <a:pt x="488" y="136"/>
                    <a:pt x="490" y="109"/>
                  </a:cubicBezTo>
                  <a:cubicBezTo>
                    <a:pt x="493" y="59"/>
                    <a:pt x="545" y="75"/>
                    <a:pt x="551" y="97"/>
                  </a:cubicBezTo>
                  <a:cubicBezTo>
                    <a:pt x="595" y="75"/>
                    <a:pt x="643" y="108"/>
                    <a:pt x="622" y="162"/>
                  </a:cubicBezTo>
                  <a:cubicBezTo>
                    <a:pt x="674" y="155"/>
                    <a:pt x="695" y="217"/>
                    <a:pt x="658" y="241"/>
                  </a:cubicBezTo>
                  <a:cubicBezTo>
                    <a:pt x="622" y="265"/>
                    <a:pt x="588" y="252"/>
                    <a:pt x="585" y="229"/>
                  </a:cubicBezTo>
                  <a:cubicBezTo>
                    <a:pt x="581" y="200"/>
                    <a:pt x="603" y="188"/>
                    <a:pt x="620" y="196"/>
                  </a:cubicBezTo>
                  <a:cubicBezTo>
                    <a:pt x="633" y="203"/>
                    <a:pt x="638" y="215"/>
                    <a:pt x="629" y="225"/>
                  </a:cubicBezTo>
                  <a:cubicBezTo>
                    <a:pt x="648" y="223"/>
                    <a:pt x="648" y="204"/>
                    <a:pt x="629" y="189"/>
                  </a:cubicBezTo>
                  <a:cubicBezTo>
                    <a:pt x="608" y="172"/>
                    <a:pt x="568" y="191"/>
                    <a:pt x="569" y="219"/>
                  </a:cubicBezTo>
                  <a:cubicBezTo>
                    <a:pt x="569" y="247"/>
                    <a:pt x="585" y="266"/>
                    <a:pt x="615" y="266"/>
                  </a:cubicBezTo>
                  <a:cubicBezTo>
                    <a:pt x="669" y="265"/>
                    <a:pt x="671" y="235"/>
                    <a:pt x="702" y="224"/>
                  </a:cubicBezTo>
                  <a:cubicBezTo>
                    <a:pt x="744" y="210"/>
                    <a:pt x="794" y="208"/>
                    <a:pt x="827" y="244"/>
                  </a:cubicBezTo>
                  <a:cubicBezTo>
                    <a:pt x="850" y="269"/>
                    <a:pt x="881" y="284"/>
                    <a:pt x="920" y="298"/>
                  </a:cubicBezTo>
                  <a:cubicBezTo>
                    <a:pt x="855" y="306"/>
                    <a:pt x="815" y="249"/>
                    <a:pt x="759" y="242"/>
                  </a:cubicBezTo>
                  <a:cubicBezTo>
                    <a:pt x="724" y="238"/>
                    <a:pt x="693" y="253"/>
                    <a:pt x="657" y="283"/>
                  </a:cubicBezTo>
                  <a:cubicBezTo>
                    <a:pt x="616" y="317"/>
                    <a:pt x="555" y="336"/>
                    <a:pt x="495" y="297"/>
                  </a:cubicBezTo>
                  <a:cubicBezTo>
                    <a:pt x="539" y="272"/>
                    <a:pt x="514" y="224"/>
                    <a:pt x="492" y="199"/>
                  </a:cubicBezTo>
                  <a:cubicBezTo>
                    <a:pt x="476" y="182"/>
                    <a:pt x="439" y="170"/>
                    <a:pt x="411" y="18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2" name="Freeform 6"/>
            <p:cNvSpPr/>
            <p:nvPr/>
          </p:nvSpPr>
          <p:spPr bwMode="auto">
            <a:xfrm>
              <a:off x="3430" y="2012"/>
              <a:ext cx="1162" cy="415"/>
            </a:xfrm>
            <a:custGeom>
              <a:avLst/>
              <a:gdLst>
                <a:gd name="T0" fmla="*/ 57 w 709"/>
                <a:gd name="T1" fmla="*/ 138 h 252"/>
                <a:gd name="T2" fmla="*/ 8 w 709"/>
                <a:gd name="T3" fmla="*/ 133 h 252"/>
                <a:gd name="T4" fmla="*/ 44 w 709"/>
                <a:gd name="T5" fmla="*/ 77 h 252"/>
                <a:gd name="T6" fmla="*/ 163 w 709"/>
                <a:gd name="T7" fmla="*/ 68 h 252"/>
                <a:gd name="T8" fmla="*/ 259 w 709"/>
                <a:gd name="T9" fmla="*/ 118 h 252"/>
                <a:gd name="T10" fmla="*/ 194 w 709"/>
                <a:gd name="T11" fmla="*/ 156 h 252"/>
                <a:gd name="T12" fmla="*/ 205 w 709"/>
                <a:gd name="T13" fmla="*/ 115 h 252"/>
                <a:gd name="T14" fmla="*/ 227 w 709"/>
                <a:gd name="T15" fmla="*/ 137 h 252"/>
                <a:gd name="T16" fmla="*/ 213 w 709"/>
                <a:gd name="T17" fmla="*/ 100 h 252"/>
                <a:gd name="T18" fmla="*/ 180 w 709"/>
                <a:gd name="T19" fmla="*/ 155 h 252"/>
                <a:gd name="T20" fmla="*/ 241 w 709"/>
                <a:gd name="T21" fmla="*/ 174 h 252"/>
                <a:gd name="T22" fmla="*/ 321 w 709"/>
                <a:gd name="T23" fmla="*/ 199 h 252"/>
                <a:gd name="T24" fmla="*/ 437 w 709"/>
                <a:gd name="T25" fmla="*/ 147 h 252"/>
                <a:gd name="T26" fmla="*/ 554 w 709"/>
                <a:gd name="T27" fmla="*/ 135 h 252"/>
                <a:gd name="T28" fmla="*/ 709 w 709"/>
                <a:gd name="T29" fmla="*/ 170 h 252"/>
                <a:gd name="T30" fmla="*/ 592 w 709"/>
                <a:gd name="T31" fmla="*/ 184 h 252"/>
                <a:gd name="T32" fmla="*/ 492 w 709"/>
                <a:gd name="T33" fmla="*/ 159 h 252"/>
                <a:gd name="T34" fmla="*/ 361 w 709"/>
                <a:gd name="T35" fmla="*/ 228 h 252"/>
                <a:gd name="T36" fmla="*/ 186 w 709"/>
                <a:gd name="T37" fmla="*/ 239 h 252"/>
                <a:gd name="T38" fmla="*/ 57 w 709"/>
                <a:gd name="T39"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9" h="252">
                  <a:moveTo>
                    <a:pt x="57" y="138"/>
                  </a:moveTo>
                  <a:cubicBezTo>
                    <a:pt x="38" y="158"/>
                    <a:pt x="16" y="152"/>
                    <a:pt x="8" y="133"/>
                  </a:cubicBezTo>
                  <a:cubicBezTo>
                    <a:pt x="0" y="113"/>
                    <a:pt x="8" y="83"/>
                    <a:pt x="44" y="77"/>
                  </a:cubicBezTo>
                  <a:cubicBezTo>
                    <a:pt x="45" y="42"/>
                    <a:pt x="123" y="0"/>
                    <a:pt x="163" y="68"/>
                  </a:cubicBezTo>
                  <a:cubicBezTo>
                    <a:pt x="205" y="49"/>
                    <a:pt x="249" y="70"/>
                    <a:pt x="259" y="118"/>
                  </a:cubicBezTo>
                  <a:cubicBezTo>
                    <a:pt x="266" y="153"/>
                    <a:pt x="212" y="180"/>
                    <a:pt x="194" y="156"/>
                  </a:cubicBezTo>
                  <a:cubicBezTo>
                    <a:pt x="185" y="143"/>
                    <a:pt x="185" y="119"/>
                    <a:pt x="205" y="115"/>
                  </a:cubicBezTo>
                  <a:cubicBezTo>
                    <a:pt x="218" y="112"/>
                    <a:pt x="229" y="122"/>
                    <a:pt x="227" y="137"/>
                  </a:cubicBezTo>
                  <a:cubicBezTo>
                    <a:pt x="238" y="134"/>
                    <a:pt x="228" y="101"/>
                    <a:pt x="213" y="100"/>
                  </a:cubicBezTo>
                  <a:cubicBezTo>
                    <a:pt x="184" y="99"/>
                    <a:pt x="168" y="131"/>
                    <a:pt x="180" y="155"/>
                  </a:cubicBezTo>
                  <a:cubicBezTo>
                    <a:pt x="193" y="181"/>
                    <a:pt x="211" y="183"/>
                    <a:pt x="241" y="174"/>
                  </a:cubicBezTo>
                  <a:cubicBezTo>
                    <a:pt x="267" y="192"/>
                    <a:pt x="290" y="201"/>
                    <a:pt x="321" y="199"/>
                  </a:cubicBezTo>
                  <a:cubicBezTo>
                    <a:pt x="381" y="194"/>
                    <a:pt x="400" y="177"/>
                    <a:pt x="437" y="147"/>
                  </a:cubicBezTo>
                  <a:cubicBezTo>
                    <a:pt x="482" y="110"/>
                    <a:pt x="528" y="118"/>
                    <a:pt x="554" y="135"/>
                  </a:cubicBezTo>
                  <a:cubicBezTo>
                    <a:pt x="593" y="160"/>
                    <a:pt x="630" y="188"/>
                    <a:pt x="709" y="170"/>
                  </a:cubicBezTo>
                  <a:cubicBezTo>
                    <a:pt x="668" y="191"/>
                    <a:pt x="626" y="199"/>
                    <a:pt x="592" y="184"/>
                  </a:cubicBezTo>
                  <a:cubicBezTo>
                    <a:pt x="551" y="166"/>
                    <a:pt x="525" y="154"/>
                    <a:pt x="492" y="159"/>
                  </a:cubicBezTo>
                  <a:cubicBezTo>
                    <a:pt x="463" y="163"/>
                    <a:pt x="424" y="211"/>
                    <a:pt x="361" y="228"/>
                  </a:cubicBezTo>
                  <a:cubicBezTo>
                    <a:pt x="302" y="245"/>
                    <a:pt x="248" y="252"/>
                    <a:pt x="186" y="239"/>
                  </a:cubicBezTo>
                  <a:cubicBezTo>
                    <a:pt x="136" y="229"/>
                    <a:pt x="89" y="211"/>
                    <a:pt x="57" y="13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3" name="Freeform 7"/>
            <p:cNvSpPr/>
            <p:nvPr/>
          </p:nvSpPr>
          <p:spPr bwMode="auto">
            <a:xfrm>
              <a:off x="4197" y="1992"/>
              <a:ext cx="213" cy="208"/>
            </a:xfrm>
            <a:custGeom>
              <a:avLst/>
              <a:gdLst>
                <a:gd name="T0" fmla="*/ 27 w 130"/>
                <a:gd name="T1" fmla="*/ 55 h 126"/>
                <a:gd name="T2" fmla="*/ 35 w 130"/>
                <a:gd name="T3" fmla="*/ 18 h 126"/>
                <a:gd name="T4" fmla="*/ 2 w 130"/>
                <a:gd name="T5" fmla="*/ 49 h 126"/>
                <a:gd name="T6" fmla="*/ 29 w 130"/>
                <a:gd name="T7" fmla="*/ 82 h 126"/>
                <a:gd name="T8" fmla="*/ 130 w 130"/>
                <a:gd name="T9" fmla="*/ 126 h 126"/>
                <a:gd name="T10" fmla="*/ 80 w 130"/>
                <a:gd name="T11" fmla="*/ 73 h 126"/>
                <a:gd name="T12" fmla="*/ 51 w 130"/>
                <a:gd name="T13" fmla="*/ 47 h 126"/>
                <a:gd name="T14" fmla="*/ 71 w 130"/>
                <a:gd name="T15" fmla="*/ 23 h 126"/>
                <a:gd name="T16" fmla="*/ 89 w 130"/>
                <a:gd name="T17" fmla="*/ 44 h 126"/>
                <a:gd name="T18" fmla="*/ 75 w 130"/>
                <a:gd name="T19" fmla="*/ 32 h 126"/>
                <a:gd name="T20" fmla="*/ 61 w 130"/>
                <a:gd name="T21" fmla="*/ 55 h 126"/>
                <a:gd name="T22" fmla="*/ 99 w 130"/>
                <a:gd name="T23" fmla="*/ 60 h 126"/>
                <a:gd name="T24" fmla="*/ 108 w 130"/>
                <a:gd name="T25" fmla="*/ 27 h 126"/>
                <a:gd name="T26" fmla="*/ 65 w 130"/>
                <a:gd name="T27" fmla="*/ 4 h 126"/>
                <a:gd name="T28" fmla="*/ 27 w 130"/>
                <a:gd name="T2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26">
                  <a:moveTo>
                    <a:pt x="27" y="55"/>
                  </a:moveTo>
                  <a:cubicBezTo>
                    <a:pt x="12" y="40"/>
                    <a:pt x="24" y="24"/>
                    <a:pt x="35" y="18"/>
                  </a:cubicBezTo>
                  <a:cubicBezTo>
                    <a:pt x="17" y="8"/>
                    <a:pt x="0" y="31"/>
                    <a:pt x="2" y="49"/>
                  </a:cubicBezTo>
                  <a:cubicBezTo>
                    <a:pt x="3" y="65"/>
                    <a:pt x="10" y="82"/>
                    <a:pt x="29" y="82"/>
                  </a:cubicBezTo>
                  <a:cubicBezTo>
                    <a:pt x="53" y="83"/>
                    <a:pt x="103" y="90"/>
                    <a:pt x="130" y="126"/>
                  </a:cubicBezTo>
                  <a:cubicBezTo>
                    <a:pt x="121" y="98"/>
                    <a:pt x="99" y="75"/>
                    <a:pt x="80" y="73"/>
                  </a:cubicBezTo>
                  <a:cubicBezTo>
                    <a:pt x="61" y="70"/>
                    <a:pt x="51" y="61"/>
                    <a:pt x="51" y="47"/>
                  </a:cubicBezTo>
                  <a:cubicBezTo>
                    <a:pt x="51" y="35"/>
                    <a:pt x="61" y="23"/>
                    <a:pt x="71" y="23"/>
                  </a:cubicBezTo>
                  <a:cubicBezTo>
                    <a:pt x="84" y="22"/>
                    <a:pt x="89" y="30"/>
                    <a:pt x="89" y="44"/>
                  </a:cubicBezTo>
                  <a:cubicBezTo>
                    <a:pt x="84" y="39"/>
                    <a:pt x="83" y="31"/>
                    <a:pt x="75" y="32"/>
                  </a:cubicBezTo>
                  <a:cubicBezTo>
                    <a:pt x="63" y="32"/>
                    <a:pt x="55" y="43"/>
                    <a:pt x="61" y="55"/>
                  </a:cubicBezTo>
                  <a:cubicBezTo>
                    <a:pt x="67" y="66"/>
                    <a:pt x="88" y="67"/>
                    <a:pt x="99" y="60"/>
                  </a:cubicBezTo>
                  <a:cubicBezTo>
                    <a:pt x="109" y="54"/>
                    <a:pt x="111" y="40"/>
                    <a:pt x="108" y="27"/>
                  </a:cubicBezTo>
                  <a:cubicBezTo>
                    <a:pt x="105" y="13"/>
                    <a:pt x="88" y="0"/>
                    <a:pt x="65" y="4"/>
                  </a:cubicBezTo>
                  <a:cubicBezTo>
                    <a:pt x="41" y="9"/>
                    <a:pt x="20" y="40"/>
                    <a:pt x="27" y="5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06" y="3616927"/>
            <a:ext cx="5818127" cy="4049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6" presetClass="entr" presetSubtype="37"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Vertical)">
                                      <p:cBhvr>
                                        <p:cTn id="26"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7"/>
          <p:cNvGrpSpPr/>
          <p:nvPr/>
        </p:nvGrpSpPr>
        <p:grpSpPr bwMode="auto">
          <a:xfrm>
            <a:off x="4739805" y="4618014"/>
            <a:ext cx="843015" cy="1094482"/>
            <a:chOff x="3600" y="3001"/>
            <a:chExt cx="779" cy="1007"/>
          </a:xfrm>
          <a:solidFill>
            <a:schemeClr val="tx2"/>
          </a:solidFill>
        </p:grpSpPr>
        <p:sp>
          <p:nvSpPr>
            <p:cNvPr id="28" name="Freeform 7"/>
            <p:cNvSpPr/>
            <p:nvPr/>
          </p:nvSpPr>
          <p:spPr bwMode="auto">
            <a:xfrm>
              <a:off x="3600" y="3072"/>
              <a:ext cx="779" cy="936"/>
            </a:xfrm>
            <a:custGeom>
              <a:avLst/>
              <a:gdLst/>
              <a:ahLst/>
              <a:cxnLst>
                <a:cxn ang="0">
                  <a:pos x="3" y="159"/>
                </a:cxn>
                <a:cxn ang="0">
                  <a:pos x="90" y="130"/>
                </a:cxn>
                <a:cxn ang="0">
                  <a:pos x="360" y="128"/>
                </a:cxn>
                <a:cxn ang="0">
                  <a:pos x="451" y="116"/>
                </a:cxn>
                <a:cxn ang="0">
                  <a:pos x="602" y="40"/>
                </a:cxn>
                <a:cxn ang="0">
                  <a:pos x="693" y="26"/>
                </a:cxn>
                <a:cxn ang="0">
                  <a:pos x="648" y="98"/>
                </a:cxn>
                <a:cxn ang="0">
                  <a:pos x="586" y="139"/>
                </a:cxn>
                <a:cxn ang="0">
                  <a:pos x="483" y="221"/>
                </a:cxn>
                <a:cxn ang="0">
                  <a:pos x="465" y="306"/>
                </a:cxn>
                <a:cxn ang="0">
                  <a:pos x="571" y="786"/>
                </a:cxn>
                <a:cxn ang="0">
                  <a:pos x="541" y="843"/>
                </a:cxn>
                <a:cxn ang="0">
                  <a:pos x="483" y="816"/>
                </a:cxn>
                <a:cxn ang="0">
                  <a:pos x="389" y="557"/>
                </a:cxn>
                <a:cxn ang="0">
                  <a:pos x="366" y="518"/>
                </a:cxn>
                <a:cxn ang="0">
                  <a:pos x="355" y="518"/>
                </a:cxn>
                <a:cxn ang="0">
                  <a:pos x="334" y="557"/>
                </a:cxn>
                <a:cxn ang="0">
                  <a:pos x="239" y="816"/>
                </a:cxn>
                <a:cxn ang="0">
                  <a:pos x="182" y="843"/>
                </a:cxn>
                <a:cxn ang="0">
                  <a:pos x="152" y="786"/>
                </a:cxn>
                <a:cxn ang="0">
                  <a:pos x="257" y="306"/>
                </a:cxn>
                <a:cxn ang="0">
                  <a:pos x="241" y="235"/>
                </a:cxn>
                <a:cxn ang="0">
                  <a:pos x="165" y="211"/>
                </a:cxn>
                <a:cxn ang="0">
                  <a:pos x="75" y="203"/>
                </a:cxn>
                <a:cxn ang="0">
                  <a:pos x="3" y="159"/>
                </a:cxn>
              </a:cxnLst>
              <a:rect l="0" t="0" r="r" b="b"/>
              <a:pathLst>
                <a:path w="709" h="852">
                  <a:moveTo>
                    <a:pt x="3" y="159"/>
                  </a:moveTo>
                  <a:cubicBezTo>
                    <a:pt x="6" y="128"/>
                    <a:pt x="51" y="130"/>
                    <a:pt x="90" y="130"/>
                  </a:cubicBezTo>
                  <a:cubicBezTo>
                    <a:pt x="126" y="130"/>
                    <a:pt x="312" y="128"/>
                    <a:pt x="360" y="128"/>
                  </a:cubicBezTo>
                  <a:cubicBezTo>
                    <a:pt x="409" y="128"/>
                    <a:pt x="450" y="116"/>
                    <a:pt x="451" y="116"/>
                  </a:cubicBezTo>
                  <a:cubicBezTo>
                    <a:pt x="478" y="111"/>
                    <a:pt x="569" y="57"/>
                    <a:pt x="602" y="40"/>
                  </a:cubicBezTo>
                  <a:cubicBezTo>
                    <a:pt x="637" y="23"/>
                    <a:pt x="676" y="0"/>
                    <a:pt x="693" y="26"/>
                  </a:cubicBezTo>
                  <a:cubicBezTo>
                    <a:pt x="709" y="52"/>
                    <a:pt x="687" y="73"/>
                    <a:pt x="648" y="98"/>
                  </a:cubicBezTo>
                  <a:cubicBezTo>
                    <a:pt x="605" y="125"/>
                    <a:pt x="611" y="123"/>
                    <a:pt x="586" y="139"/>
                  </a:cubicBezTo>
                  <a:cubicBezTo>
                    <a:pt x="558" y="156"/>
                    <a:pt x="497" y="200"/>
                    <a:pt x="483" y="221"/>
                  </a:cubicBezTo>
                  <a:cubicBezTo>
                    <a:pt x="470" y="241"/>
                    <a:pt x="469" y="272"/>
                    <a:pt x="465" y="306"/>
                  </a:cubicBezTo>
                  <a:cubicBezTo>
                    <a:pt x="454" y="436"/>
                    <a:pt x="564" y="761"/>
                    <a:pt x="571" y="786"/>
                  </a:cubicBezTo>
                  <a:cubicBezTo>
                    <a:pt x="577" y="807"/>
                    <a:pt x="573" y="833"/>
                    <a:pt x="541" y="843"/>
                  </a:cubicBezTo>
                  <a:cubicBezTo>
                    <a:pt x="509" y="852"/>
                    <a:pt x="490" y="837"/>
                    <a:pt x="483" y="816"/>
                  </a:cubicBezTo>
                  <a:cubicBezTo>
                    <a:pt x="472" y="778"/>
                    <a:pt x="408" y="606"/>
                    <a:pt x="389" y="557"/>
                  </a:cubicBezTo>
                  <a:cubicBezTo>
                    <a:pt x="381" y="537"/>
                    <a:pt x="373" y="522"/>
                    <a:pt x="366" y="518"/>
                  </a:cubicBezTo>
                  <a:cubicBezTo>
                    <a:pt x="363" y="517"/>
                    <a:pt x="357" y="518"/>
                    <a:pt x="355" y="518"/>
                  </a:cubicBezTo>
                  <a:cubicBezTo>
                    <a:pt x="348" y="521"/>
                    <a:pt x="341" y="537"/>
                    <a:pt x="334" y="557"/>
                  </a:cubicBezTo>
                  <a:cubicBezTo>
                    <a:pt x="315" y="606"/>
                    <a:pt x="251" y="778"/>
                    <a:pt x="239" y="816"/>
                  </a:cubicBezTo>
                  <a:cubicBezTo>
                    <a:pt x="233" y="837"/>
                    <a:pt x="214" y="852"/>
                    <a:pt x="182" y="843"/>
                  </a:cubicBezTo>
                  <a:cubicBezTo>
                    <a:pt x="150" y="833"/>
                    <a:pt x="145" y="807"/>
                    <a:pt x="152" y="786"/>
                  </a:cubicBezTo>
                  <a:cubicBezTo>
                    <a:pt x="159" y="761"/>
                    <a:pt x="269" y="436"/>
                    <a:pt x="257" y="306"/>
                  </a:cubicBezTo>
                  <a:cubicBezTo>
                    <a:pt x="254" y="272"/>
                    <a:pt x="254" y="255"/>
                    <a:pt x="241" y="235"/>
                  </a:cubicBezTo>
                  <a:cubicBezTo>
                    <a:pt x="227" y="215"/>
                    <a:pt x="197" y="214"/>
                    <a:pt x="165" y="211"/>
                  </a:cubicBezTo>
                  <a:cubicBezTo>
                    <a:pt x="136" y="208"/>
                    <a:pt x="125" y="207"/>
                    <a:pt x="75" y="203"/>
                  </a:cubicBezTo>
                  <a:cubicBezTo>
                    <a:pt x="29" y="198"/>
                    <a:pt x="0" y="189"/>
                    <a:pt x="3" y="159"/>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29" name="Oval 8"/>
            <p:cNvSpPr>
              <a:spLocks noChangeArrowheads="1"/>
            </p:cNvSpPr>
            <p:nvPr/>
          </p:nvSpPr>
          <p:spPr bwMode="auto">
            <a:xfrm>
              <a:off x="3899" y="3001"/>
              <a:ext cx="188" cy="189"/>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30" name="Group 29"/>
          <p:cNvGrpSpPr/>
          <p:nvPr/>
        </p:nvGrpSpPr>
        <p:grpSpPr bwMode="auto">
          <a:xfrm>
            <a:off x="3101088" y="4618013"/>
            <a:ext cx="851617" cy="1094481"/>
            <a:chOff x="2086" y="3001"/>
            <a:chExt cx="787" cy="1007"/>
          </a:xfrm>
          <a:solidFill>
            <a:schemeClr val="tx2"/>
          </a:solidFill>
        </p:grpSpPr>
        <p:sp>
          <p:nvSpPr>
            <p:cNvPr id="41" name="Freeform 9"/>
            <p:cNvSpPr/>
            <p:nvPr/>
          </p:nvSpPr>
          <p:spPr bwMode="auto">
            <a:xfrm>
              <a:off x="2086" y="3213"/>
              <a:ext cx="787" cy="795"/>
            </a:xfrm>
            <a:custGeom>
              <a:avLst/>
              <a:gdLst/>
              <a:ahLst/>
              <a:cxnLst>
                <a:cxn ang="0">
                  <a:pos x="713" y="31"/>
                </a:cxn>
                <a:cxn ang="0">
                  <a:pos x="625" y="2"/>
                </a:cxn>
                <a:cxn ang="0">
                  <a:pos x="358" y="0"/>
                </a:cxn>
                <a:cxn ang="0">
                  <a:pos x="91" y="2"/>
                </a:cxn>
                <a:cxn ang="0">
                  <a:pos x="3" y="31"/>
                </a:cxn>
                <a:cxn ang="0">
                  <a:pos x="76" y="75"/>
                </a:cxn>
                <a:cxn ang="0">
                  <a:pos x="166" y="83"/>
                </a:cxn>
                <a:cxn ang="0">
                  <a:pos x="241" y="107"/>
                </a:cxn>
                <a:cxn ang="0">
                  <a:pos x="258" y="178"/>
                </a:cxn>
                <a:cxn ang="0">
                  <a:pos x="152" y="658"/>
                </a:cxn>
                <a:cxn ang="0">
                  <a:pos x="183" y="715"/>
                </a:cxn>
                <a:cxn ang="0">
                  <a:pos x="240" y="688"/>
                </a:cxn>
                <a:cxn ang="0">
                  <a:pos x="334" y="429"/>
                </a:cxn>
                <a:cxn ang="0">
                  <a:pos x="356"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6" h="724">
                  <a:moveTo>
                    <a:pt x="713" y="31"/>
                  </a:moveTo>
                  <a:cubicBezTo>
                    <a:pt x="710" y="0"/>
                    <a:pt x="664" y="2"/>
                    <a:pt x="625" y="2"/>
                  </a:cubicBezTo>
                  <a:cubicBezTo>
                    <a:pt x="591" y="2"/>
                    <a:pt x="410" y="0"/>
                    <a:pt x="358" y="0"/>
                  </a:cubicBezTo>
                  <a:cubicBezTo>
                    <a:pt x="306" y="0"/>
                    <a:pt x="125" y="2"/>
                    <a:pt x="91"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5" y="144"/>
                    <a:pt x="258" y="178"/>
                  </a:cubicBezTo>
                  <a:cubicBezTo>
                    <a:pt x="269" y="308"/>
                    <a:pt x="159" y="633"/>
                    <a:pt x="152" y="658"/>
                  </a:cubicBezTo>
                  <a:cubicBezTo>
                    <a:pt x="146" y="679"/>
                    <a:pt x="150" y="705"/>
                    <a:pt x="183" y="715"/>
                  </a:cubicBezTo>
                  <a:cubicBezTo>
                    <a:pt x="215" y="724"/>
                    <a:pt x="234" y="709"/>
                    <a:pt x="240" y="688"/>
                  </a:cubicBezTo>
                  <a:cubicBezTo>
                    <a:pt x="251" y="650"/>
                    <a:pt x="315" y="478"/>
                    <a:pt x="334" y="429"/>
                  </a:cubicBezTo>
                  <a:cubicBezTo>
                    <a:pt x="342" y="409"/>
                    <a:pt x="348" y="393"/>
                    <a:pt x="356" y="390"/>
                  </a:cubicBezTo>
                  <a:cubicBezTo>
                    <a:pt x="360" y="390"/>
                    <a:pt x="360" y="390"/>
                    <a:pt x="360" y="390"/>
                  </a:cubicBezTo>
                  <a:cubicBezTo>
                    <a:pt x="368" y="393"/>
                    <a:pt x="374" y="409"/>
                    <a:pt x="382" y="429"/>
                  </a:cubicBezTo>
                  <a:cubicBezTo>
                    <a:pt x="401" y="478"/>
                    <a:pt x="465" y="650"/>
                    <a:pt x="476" y="688"/>
                  </a:cubicBezTo>
                  <a:cubicBezTo>
                    <a:pt x="482" y="709"/>
                    <a:pt x="501" y="724"/>
                    <a:pt x="533" y="715"/>
                  </a:cubicBezTo>
                  <a:cubicBezTo>
                    <a:pt x="566" y="705"/>
                    <a:pt x="570" y="679"/>
                    <a:pt x="564" y="658"/>
                  </a:cubicBezTo>
                  <a:cubicBezTo>
                    <a:pt x="556" y="633"/>
                    <a:pt x="447" y="308"/>
                    <a:pt x="458" y="178"/>
                  </a:cubicBezTo>
                  <a:cubicBezTo>
                    <a:pt x="461" y="144"/>
                    <a:pt x="462" y="127"/>
                    <a:pt x="475" y="107"/>
                  </a:cubicBezTo>
                  <a:cubicBezTo>
                    <a:pt x="488" y="87"/>
                    <a:pt x="518" y="86"/>
                    <a:pt x="550" y="83"/>
                  </a:cubicBezTo>
                  <a:cubicBezTo>
                    <a:pt x="580" y="80"/>
                    <a:pt x="590" y="79"/>
                    <a:pt x="640" y="75"/>
                  </a:cubicBezTo>
                  <a:cubicBezTo>
                    <a:pt x="687" y="70"/>
                    <a:pt x="716" y="61"/>
                    <a:pt x="713" y="31"/>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42" name="Oval 10"/>
            <p:cNvSpPr>
              <a:spLocks noChangeArrowheads="1"/>
            </p:cNvSpPr>
            <p:nvPr/>
          </p:nvSpPr>
          <p:spPr bwMode="auto">
            <a:xfrm>
              <a:off x="2384" y="3001"/>
              <a:ext cx="189" cy="189"/>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43" name="Group 30"/>
          <p:cNvGrpSpPr/>
          <p:nvPr/>
        </p:nvGrpSpPr>
        <p:grpSpPr bwMode="auto">
          <a:xfrm>
            <a:off x="2279577" y="4618014"/>
            <a:ext cx="844449" cy="1094482"/>
            <a:chOff x="1327" y="3001"/>
            <a:chExt cx="780" cy="1007"/>
          </a:xfrm>
          <a:solidFill>
            <a:schemeClr val="tx2"/>
          </a:solidFill>
        </p:grpSpPr>
        <p:sp>
          <p:nvSpPr>
            <p:cNvPr id="44" name="Freeform 11"/>
            <p:cNvSpPr/>
            <p:nvPr/>
          </p:nvSpPr>
          <p:spPr bwMode="auto">
            <a:xfrm>
              <a:off x="1327" y="3072"/>
              <a:ext cx="780" cy="936"/>
            </a:xfrm>
            <a:custGeom>
              <a:avLst/>
              <a:gdLst/>
              <a:ahLst/>
              <a:cxnLst>
                <a:cxn ang="0">
                  <a:pos x="706" y="159"/>
                </a:cxn>
                <a:cxn ang="0">
                  <a:pos x="618" y="130"/>
                </a:cxn>
                <a:cxn ang="0">
                  <a:pos x="348" y="128"/>
                </a:cxn>
                <a:cxn ang="0">
                  <a:pos x="258" y="116"/>
                </a:cxn>
                <a:cxn ang="0">
                  <a:pos x="107" y="40"/>
                </a:cxn>
                <a:cxn ang="0">
                  <a:pos x="16" y="26"/>
                </a:cxn>
                <a:cxn ang="0">
                  <a:pos x="61" y="98"/>
                </a:cxn>
                <a:cxn ang="0">
                  <a:pos x="123" y="139"/>
                </a:cxn>
                <a:cxn ang="0">
                  <a:pos x="225" y="221"/>
                </a:cxn>
                <a:cxn ang="0">
                  <a:pos x="243" y="306"/>
                </a:cxn>
                <a:cxn ang="0">
                  <a:pos x="138" y="786"/>
                </a:cxn>
                <a:cxn ang="0">
                  <a:pos x="168" y="843"/>
                </a:cxn>
                <a:cxn ang="0">
                  <a:pos x="225" y="816"/>
                </a:cxn>
                <a:cxn ang="0">
                  <a:pos x="319" y="557"/>
                </a:cxn>
                <a:cxn ang="0">
                  <a:pos x="343" y="518"/>
                </a:cxn>
                <a:cxn ang="0">
                  <a:pos x="354" y="518"/>
                </a:cxn>
                <a:cxn ang="0">
                  <a:pos x="375" y="557"/>
                </a:cxn>
                <a:cxn ang="0">
                  <a:pos x="469" y="816"/>
                </a:cxn>
                <a:cxn ang="0">
                  <a:pos x="527" y="843"/>
                </a:cxn>
                <a:cxn ang="0">
                  <a:pos x="557" y="786"/>
                </a:cxn>
                <a:cxn ang="0">
                  <a:pos x="451" y="306"/>
                </a:cxn>
                <a:cxn ang="0">
                  <a:pos x="468" y="235"/>
                </a:cxn>
                <a:cxn ang="0">
                  <a:pos x="543" y="211"/>
                </a:cxn>
                <a:cxn ang="0">
                  <a:pos x="633" y="203"/>
                </a:cxn>
                <a:cxn ang="0">
                  <a:pos x="706" y="159"/>
                </a:cxn>
              </a:cxnLst>
              <a:rect l="0" t="0" r="r" b="b"/>
              <a:pathLst>
                <a:path w="709" h="852">
                  <a:moveTo>
                    <a:pt x="706" y="159"/>
                  </a:moveTo>
                  <a:cubicBezTo>
                    <a:pt x="703" y="128"/>
                    <a:pt x="658" y="130"/>
                    <a:pt x="618" y="130"/>
                  </a:cubicBezTo>
                  <a:cubicBezTo>
                    <a:pt x="583" y="130"/>
                    <a:pt x="397" y="128"/>
                    <a:pt x="348" y="128"/>
                  </a:cubicBezTo>
                  <a:cubicBezTo>
                    <a:pt x="300" y="128"/>
                    <a:pt x="258"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5" y="221"/>
                  </a:cubicBezTo>
                  <a:cubicBezTo>
                    <a:pt x="238" y="241"/>
                    <a:pt x="240" y="272"/>
                    <a:pt x="243" y="306"/>
                  </a:cubicBezTo>
                  <a:cubicBezTo>
                    <a:pt x="255" y="436"/>
                    <a:pt x="145" y="761"/>
                    <a:pt x="138" y="786"/>
                  </a:cubicBezTo>
                  <a:cubicBezTo>
                    <a:pt x="131" y="807"/>
                    <a:pt x="136" y="833"/>
                    <a:pt x="168" y="843"/>
                  </a:cubicBezTo>
                  <a:cubicBezTo>
                    <a:pt x="200" y="852"/>
                    <a:pt x="219" y="837"/>
                    <a:pt x="225" y="816"/>
                  </a:cubicBezTo>
                  <a:cubicBezTo>
                    <a:pt x="237" y="778"/>
                    <a:pt x="300" y="606"/>
                    <a:pt x="319" y="557"/>
                  </a:cubicBezTo>
                  <a:cubicBezTo>
                    <a:pt x="327" y="537"/>
                    <a:pt x="335" y="522"/>
                    <a:pt x="343" y="518"/>
                  </a:cubicBezTo>
                  <a:cubicBezTo>
                    <a:pt x="346" y="517"/>
                    <a:pt x="352" y="518"/>
                    <a:pt x="354" y="518"/>
                  </a:cubicBezTo>
                  <a:cubicBezTo>
                    <a:pt x="361" y="521"/>
                    <a:pt x="367" y="537"/>
                    <a:pt x="375" y="557"/>
                  </a:cubicBezTo>
                  <a:cubicBezTo>
                    <a:pt x="394" y="606"/>
                    <a:pt x="458" y="778"/>
                    <a:pt x="469" y="816"/>
                  </a:cubicBezTo>
                  <a:cubicBezTo>
                    <a:pt x="476" y="837"/>
                    <a:pt x="495" y="852"/>
                    <a:pt x="527" y="843"/>
                  </a:cubicBezTo>
                  <a:cubicBezTo>
                    <a:pt x="559" y="833"/>
                    <a:pt x="563" y="807"/>
                    <a:pt x="557" y="786"/>
                  </a:cubicBezTo>
                  <a:cubicBezTo>
                    <a:pt x="550" y="761"/>
                    <a:pt x="440" y="436"/>
                    <a:pt x="451" y="306"/>
                  </a:cubicBezTo>
                  <a:cubicBezTo>
                    <a:pt x="454" y="272"/>
                    <a:pt x="455" y="255"/>
                    <a:pt x="468" y="235"/>
                  </a:cubicBezTo>
                  <a:cubicBezTo>
                    <a:pt x="481" y="215"/>
                    <a:pt x="511" y="214"/>
                    <a:pt x="543" y="211"/>
                  </a:cubicBezTo>
                  <a:cubicBezTo>
                    <a:pt x="573" y="208"/>
                    <a:pt x="583" y="207"/>
                    <a:pt x="633" y="203"/>
                  </a:cubicBezTo>
                  <a:cubicBezTo>
                    <a:pt x="680" y="198"/>
                    <a:pt x="709" y="189"/>
                    <a:pt x="706" y="159"/>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45" name="Oval 12"/>
            <p:cNvSpPr>
              <a:spLocks noChangeArrowheads="1"/>
            </p:cNvSpPr>
            <p:nvPr/>
          </p:nvSpPr>
          <p:spPr bwMode="auto">
            <a:xfrm>
              <a:off x="1617" y="3001"/>
              <a:ext cx="189" cy="189"/>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46" name="Group 28"/>
          <p:cNvGrpSpPr/>
          <p:nvPr/>
        </p:nvGrpSpPr>
        <p:grpSpPr bwMode="auto">
          <a:xfrm>
            <a:off x="3909694" y="4618013"/>
            <a:ext cx="850183" cy="1094481"/>
            <a:chOff x="2833" y="3001"/>
            <a:chExt cx="786" cy="1007"/>
          </a:xfrm>
          <a:solidFill>
            <a:schemeClr val="tx2"/>
          </a:solidFill>
        </p:grpSpPr>
        <p:sp>
          <p:nvSpPr>
            <p:cNvPr id="47" name="Freeform 13"/>
            <p:cNvSpPr/>
            <p:nvPr/>
          </p:nvSpPr>
          <p:spPr bwMode="auto">
            <a:xfrm>
              <a:off x="2833" y="3213"/>
              <a:ext cx="786" cy="795"/>
            </a:xfrm>
            <a:custGeom>
              <a:avLst/>
              <a:gdLst/>
              <a:ahLst/>
              <a:cxnLst>
                <a:cxn ang="0">
                  <a:pos x="713" y="31"/>
                </a:cxn>
                <a:cxn ang="0">
                  <a:pos x="625" y="2"/>
                </a:cxn>
                <a:cxn ang="0">
                  <a:pos x="358" y="0"/>
                </a:cxn>
                <a:cxn ang="0">
                  <a:pos x="90" y="2"/>
                </a:cxn>
                <a:cxn ang="0">
                  <a:pos x="3" y="31"/>
                </a:cxn>
                <a:cxn ang="0">
                  <a:pos x="76" y="75"/>
                </a:cxn>
                <a:cxn ang="0">
                  <a:pos x="166" y="83"/>
                </a:cxn>
                <a:cxn ang="0">
                  <a:pos x="241" y="107"/>
                </a:cxn>
                <a:cxn ang="0">
                  <a:pos x="258" y="178"/>
                </a:cxn>
                <a:cxn ang="0">
                  <a:pos x="152" y="658"/>
                </a:cxn>
                <a:cxn ang="0">
                  <a:pos x="182" y="715"/>
                </a:cxn>
                <a:cxn ang="0">
                  <a:pos x="240" y="688"/>
                </a:cxn>
                <a:cxn ang="0">
                  <a:pos x="334" y="429"/>
                </a:cxn>
                <a:cxn ang="0">
                  <a:pos x="355"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5" h="724">
                  <a:moveTo>
                    <a:pt x="713" y="31"/>
                  </a:moveTo>
                  <a:cubicBezTo>
                    <a:pt x="710" y="0"/>
                    <a:pt x="664" y="2"/>
                    <a:pt x="625" y="2"/>
                  </a:cubicBezTo>
                  <a:cubicBezTo>
                    <a:pt x="590" y="2"/>
                    <a:pt x="410" y="0"/>
                    <a:pt x="358" y="0"/>
                  </a:cubicBezTo>
                  <a:cubicBezTo>
                    <a:pt x="306" y="0"/>
                    <a:pt x="125" y="2"/>
                    <a:pt x="90"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4" y="144"/>
                    <a:pt x="258" y="178"/>
                  </a:cubicBezTo>
                  <a:cubicBezTo>
                    <a:pt x="269" y="308"/>
                    <a:pt x="159" y="633"/>
                    <a:pt x="152" y="658"/>
                  </a:cubicBezTo>
                  <a:cubicBezTo>
                    <a:pt x="146" y="679"/>
                    <a:pt x="150" y="705"/>
                    <a:pt x="182" y="715"/>
                  </a:cubicBezTo>
                  <a:cubicBezTo>
                    <a:pt x="214" y="724"/>
                    <a:pt x="233" y="709"/>
                    <a:pt x="240" y="688"/>
                  </a:cubicBezTo>
                  <a:cubicBezTo>
                    <a:pt x="251" y="650"/>
                    <a:pt x="315" y="478"/>
                    <a:pt x="334" y="429"/>
                  </a:cubicBezTo>
                  <a:cubicBezTo>
                    <a:pt x="342" y="409"/>
                    <a:pt x="348" y="393"/>
                    <a:pt x="355" y="390"/>
                  </a:cubicBezTo>
                  <a:cubicBezTo>
                    <a:pt x="360" y="390"/>
                    <a:pt x="360" y="390"/>
                    <a:pt x="360" y="390"/>
                  </a:cubicBezTo>
                  <a:cubicBezTo>
                    <a:pt x="368" y="393"/>
                    <a:pt x="374" y="409"/>
                    <a:pt x="382" y="429"/>
                  </a:cubicBezTo>
                  <a:cubicBezTo>
                    <a:pt x="401" y="478"/>
                    <a:pt x="464" y="650"/>
                    <a:pt x="476" y="688"/>
                  </a:cubicBezTo>
                  <a:cubicBezTo>
                    <a:pt x="482" y="709"/>
                    <a:pt x="501" y="724"/>
                    <a:pt x="533" y="715"/>
                  </a:cubicBezTo>
                  <a:cubicBezTo>
                    <a:pt x="565" y="705"/>
                    <a:pt x="570" y="679"/>
                    <a:pt x="564" y="658"/>
                  </a:cubicBezTo>
                  <a:cubicBezTo>
                    <a:pt x="556" y="633"/>
                    <a:pt x="446" y="308"/>
                    <a:pt x="458" y="178"/>
                  </a:cubicBezTo>
                  <a:cubicBezTo>
                    <a:pt x="461" y="144"/>
                    <a:pt x="462" y="127"/>
                    <a:pt x="475" y="107"/>
                  </a:cubicBezTo>
                  <a:cubicBezTo>
                    <a:pt x="488" y="87"/>
                    <a:pt x="518" y="86"/>
                    <a:pt x="550" y="83"/>
                  </a:cubicBezTo>
                  <a:cubicBezTo>
                    <a:pt x="580" y="80"/>
                    <a:pt x="590" y="79"/>
                    <a:pt x="640" y="75"/>
                  </a:cubicBezTo>
                  <a:cubicBezTo>
                    <a:pt x="687" y="70"/>
                    <a:pt x="715" y="61"/>
                    <a:pt x="713" y="31"/>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48" name="Oval 14"/>
            <p:cNvSpPr>
              <a:spLocks noChangeArrowheads="1"/>
            </p:cNvSpPr>
            <p:nvPr/>
          </p:nvSpPr>
          <p:spPr bwMode="auto">
            <a:xfrm>
              <a:off x="3131" y="3001"/>
              <a:ext cx="188" cy="189"/>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49" name="Group 34"/>
          <p:cNvGrpSpPr/>
          <p:nvPr/>
        </p:nvGrpSpPr>
        <p:grpSpPr bwMode="auto">
          <a:xfrm>
            <a:off x="4336935" y="3764518"/>
            <a:ext cx="844448" cy="1093048"/>
            <a:chOff x="3228" y="2215"/>
            <a:chExt cx="780" cy="1006"/>
          </a:xfrm>
          <a:solidFill>
            <a:schemeClr val="accent1"/>
          </a:solidFill>
        </p:grpSpPr>
        <p:sp>
          <p:nvSpPr>
            <p:cNvPr id="50" name="Freeform 15"/>
            <p:cNvSpPr/>
            <p:nvPr/>
          </p:nvSpPr>
          <p:spPr bwMode="auto">
            <a:xfrm>
              <a:off x="3228" y="2286"/>
              <a:ext cx="780" cy="935"/>
            </a:xfrm>
            <a:custGeom>
              <a:avLst/>
              <a:gdLst/>
              <a:ahLst/>
              <a:cxnLst>
                <a:cxn ang="0">
                  <a:pos x="3" y="159"/>
                </a:cxn>
                <a:cxn ang="0">
                  <a:pos x="90" y="130"/>
                </a:cxn>
                <a:cxn ang="0">
                  <a:pos x="360" y="128"/>
                </a:cxn>
                <a:cxn ang="0">
                  <a:pos x="451" y="116"/>
                </a:cxn>
                <a:cxn ang="0">
                  <a:pos x="602" y="40"/>
                </a:cxn>
                <a:cxn ang="0">
                  <a:pos x="692" y="26"/>
                </a:cxn>
                <a:cxn ang="0">
                  <a:pos x="648" y="98"/>
                </a:cxn>
                <a:cxn ang="0">
                  <a:pos x="586" y="139"/>
                </a:cxn>
                <a:cxn ang="0">
                  <a:pos x="483" y="221"/>
                </a:cxn>
                <a:cxn ang="0">
                  <a:pos x="465" y="306"/>
                </a:cxn>
                <a:cxn ang="0">
                  <a:pos x="571" y="785"/>
                </a:cxn>
                <a:cxn ang="0">
                  <a:pos x="541" y="842"/>
                </a:cxn>
                <a:cxn ang="0">
                  <a:pos x="483" y="816"/>
                </a:cxn>
                <a:cxn ang="0">
                  <a:pos x="389" y="557"/>
                </a:cxn>
                <a:cxn ang="0">
                  <a:pos x="366" y="518"/>
                </a:cxn>
                <a:cxn ang="0">
                  <a:pos x="355" y="518"/>
                </a:cxn>
                <a:cxn ang="0">
                  <a:pos x="333" y="557"/>
                </a:cxn>
                <a:cxn ang="0">
                  <a:pos x="239" y="816"/>
                </a:cxn>
                <a:cxn ang="0">
                  <a:pos x="182" y="842"/>
                </a:cxn>
                <a:cxn ang="0">
                  <a:pos x="151" y="785"/>
                </a:cxn>
                <a:cxn ang="0">
                  <a:pos x="257" y="306"/>
                </a:cxn>
                <a:cxn ang="0">
                  <a:pos x="241" y="235"/>
                </a:cxn>
                <a:cxn ang="0">
                  <a:pos x="165" y="211"/>
                </a:cxn>
                <a:cxn ang="0">
                  <a:pos x="75" y="202"/>
                </a:cxn>
                <a:cxn ang="0">
                  <a:pos x="3" y="159"/>
                </a:cxn>
              </a:cxnLst>
              <a:rect l="0" t="0" r="r" b="b"/>
              <a:pathLst>
                <a:path w="709" h="852">
                  <a:moveTo>
                    <a:pt x="3" y="159"/>
                  </a:moveTo>
                  <a:cubicBezTo>
                    <a:pt x="6" y="128"/>
                    <a:pt x="51" y="130"/>
                    <a:pt x="90" y="130"/>
                  </a:cubicBezTo>
                  <a:cubicBezTo>
                    <a:pt x="125" y="130"/>
                    <a:pt x="312" y="128"/>
                    <a:pt x="360" y="128"/>
                  </a:cubicBezTo>
                  <a:cubicBezTo>
                    <a:pt x="408" y="128"/>
                    <a:pt x="450" y="116"/>
                    <a:pt x="451" y="116"/>
                  </a:cubicBezTo>
                  <a:cubicBezTo>
                    <a:pt x="478" y="111"/>
                    <a:pt x="569" y="57"/>
                    <a:pt x="602" y="40"/>
                  </a:cubicBezTo>
                  <a:cubicBezTo>
                    <a:pt x="637" y="23"/>
                    <a:pt x="676" y="0"/>
                    <a:pt x="692" y="26"/>
                  </a:cubicBezTo>
                  <a:cubicBezTo>
                    <a:pt x="709" y="52"/>
                    <a:pt x="687" y="73"/>
                    <a:pt x="648" y="98"/>
                  </a:cubicBezTo>
                  <a:cubicBezTo>
                    <a:pt x="605" y="125"/>
                    <a:pt x="611" y="123"/>
                    <a:pt x="586" y="139"/>
                  </a:cubicBezTo>
                  <a:cubicBezTo>
                    <a:pt x="558" y="156"/>
                    <a:pt x="496" y="200"/>
                    <a:pt x="483" y="221"/>
                  </a:cubicBezTo>
                  <a:cubicBezTo>
                    <a:pt x="470" y="241"/>
                    <a:pt x="468" y="272"/>
                    <a:pt x="465" y="306"/>
                  </a:cubicBezTo>
                  <a:cubicBezTo>
                    <a:pt x="454" y="436"/>
                    <a:pt x="564" y="760"/>
                    <a:pt x="571" y="785"/>
                  </a:cubicBezTo>
                  <a:cubicBezTo>
                    <a:pt x="577" y="807"/>
                    <a:pt x="573" y="833"/>
                    <a:pt x="541" y="842"/>
                  </a:cubicBezTo>
                  <a:cubicBezTo>
                    <a:pt x="508" y="852"/>
                    <a:pt x="489" y="837"/>
                    <a:pt x="483" y="816"/>
                  </a:cubicBezTo>
                  <a:cubicBezTo>
                    <a:pt x="472" y="777"/>
                    <a:pt x="408" y="606"/>
                    <a:pt x="389" y="557"/>
                  </a:cubicBezTo>
                  <a:cubicBezTo>
                    <a:pt x="381" y="537"/>
                    <a:pt x="373" y="522"/>
                    <a:pt x="366" y="518"/>
                  </a:cubicBezTo>
                  <a:cubicBezTo>
                    <a:pt x="363" y="517"/>
                    <a:pt x="357" y="517"/>
                    <a:pt x="355" y="518"/>
                  </a:cubicBezTo>
                  <a:cubicBezTo>
                    <a:pt x="347" y="521"/>
                    <a:pt x="341" y="537"/>
                    <a:pt x="333" y="557"/>
                  </a:cubicBezTo>
                  <a:cubicBezTo>
                    <a:pt x="314" y="606"/>
                    <a:pt x="251" y="777"/>
                    <a:pt x="239" y="816"/>
                  </a:cubicBezTo>
                  <a:cubicBezTo>
                    <a:pt x="233" y="837"/>
                    <a:pt x="214" y="852"/>
                    <a:pt x="182" y="842"/>
                  </a:cubicBezTo>
                  <a:cubicBezTo>
                    <a:pt x="150" y="833"/>
                    <a:pt x="145" y="807"/>
                    <a:pt x="151" y="785"/>
                  </a:cubicBezTo>
                  <a:cubicBezTo>
                    <a:pt x="159" y="760"/>
                    <a:pt x="269" y="436"/>
                    <a:pt x="257" y="306"/>
                  </a:cubicBezTo>
                  <a:cubicBezTo>
                    <a:pt x="254" y="272"/>
                    <a:pt x="254" y="255"/>
                    <a:pt x="241" y="235"/>
                  </a:cubicBezTo>
                  <a:cubicBezTo>
                    <a:pt x="227" y="214"/>
                    <a:pt x="197" y="214"/>
                    <a:pt x="165" y="211"/>
                  </a:cubicBezTo>
                  <a:cubicBezTo>
                    <a:pt x="136" y="208"/>
                    <a:pt x="125" y="207"/>
                    <a:pt x="75" y="202"/>
                  </a:cubicBezTo>
                  <a:cubicBezTo>
                    <a:pt x="29" y="198"/>
                    <a:pt x="0" y="189"/>
                    <a:pt x="3" y="159"/>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51" name="Oval 16"/>
            <p:cNvSpPr>
              <a:spLocks noChangeArrowheads="1"/>
            </p:cNvSpPr>
            <p:nvPr/>
          </p:nvSpPr>
          <p:spPr bwMode="auto">
            <a:xfrm>
              <a:off x="3527" y="2215"/>
              <a:ext cx="189"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52" name="Group 33"/>
          <p:cNvGrpSpPr/>
          <p:nvPr/>
        </p:nvGrpSpPr>
        <p:grpSpPr bwMode="auto">
          <a:xfrm>
            <a:off x="3513993" y="3764518"/>
            <a:ext cx="853051" cy="1093048"/>
            <a:chOff x="2468" y="2215"/>
            <a:chExt cx="788" cy="1006"/>
          </a:xfrm>
          <a:solidFill>
            <a:schemeClr val="accent1"/>
          </a:solidFill>
        </p:grpSpPr>
        <p:sp>
          <p:nvSpPr>
            <p:cNvPr id="53" name="Freeform 17"/>
            <p:cNvSpPr/>
            <p:nvPr/>
          </p:nvSpPr>
          <p:spPr bwMode="auto">
            <a:xfrm>
              <a:off x="2468" y="2426"/>
              <a:ext cx="788" cy="795"/>
            </a:xfrm>
            <a:custGeom>
              <a:avLst/>
              <a:gdLst/>
              <a:ahLst/>
              <a:cxnLst>
                <a:cxn ang="0">
                  <a:pos x="713" y="31"/>
                </a:cxn>
                <a:cxn ang="0">
                  <a:pos x="625" y="2"/>
                </a:cxn>
                <a:cxn ang="0">
                  <a:pos x="358" y="0"/>
                </a:cxn>
                <a:cxn ang="0">
                  <a:pos x="91" y="2"/>
                </a:cxn>
                <a:cxn ang="0">
                  <a:pos x="3" y="31"/>
                </a:cxn>
                <a:cxn ang="0">
                  <a:pos x="76" y="74"/>
                </a:cxn>
                <a:cxn ang="0">
                  <a:pos x="166" y="83"/>
                </a:cxn>
                <a:cxn ang="0">
                  <a:pos x="241" y="107"/>
                </a:cxn>
                <a:cxn ang="0">
                  <a:pos x="258" y="178"/>
                </a:cxn>
                <a:cxn ang="0">
                  <a:pos x="152" y="657"/>
                </a:cxn>
                <a:cxn ang="0">
                  <a:pos x="183" y="714"/>
                </a:cxn>
                <a:cxn ang="0">
                  <a:pos x="240" y="688"/>
                </a:cxn>
                <a:cxn ang="0">
                  <a:pos x="334" y="429"/>
                </a:cxn>
                <a:cxn ang="0">
                  <a:pos x="356" y="390"/>
                </a:cxn>
                <a:cxn ang="0">
                  <a:pos x="360" y="390"/>
                </a:cxn>
                <a:cxn ang="0">
                  <a:pos x="382" y="429"/>
                </a:cxn>
                <a:cxn ang="0">
                  <a:pos x="476" y="688"/>
                </a:cxn>
                <a:cxn ang="0">
                  <a:pos x="533" y="714"/>
                </a:cxn>
                <a:cxn ang="0">
                  <a:pos x="564" y="657"/>
                </a:cxn>
                <a:cxn ang="0">
                  <a:pos x="458" y="178"/>
                </a:cxn>
                <a:cxn ang="0">
                  <a:pos x="475" y="107"/>
                </a:cxn>
                <a:cxn ang="0">
                  <a:pos x="550" y="83"/>
                </a:cxn>
                <a:cxn ang="0">
                  <a:pos x="640" y="74"/>
                </a:cxn>
                <a:cxn ang="0">
                  <a:pos x="713" y="31"/>
                </a:cxn>
              </a:cxnLst>
              <a:rect l="0" t="0" r="r" b="b"/>
              <a:pathLst>
                <a:path w="716" h="724">
                  <a:moveTo>
                    <a:pt x="713" y="31"/>
                  </a:moveTo>
                  <a:cubicBezTo>
                    <a:pt x="710" y="0"/>
                    <a:pt x="665" y="2"/>
                    <a:pt x="625" y="2"/>
                  </a:cubicBezTo>
                  <a:cubicBezTo>
                    <a:pt x="591" y="2"/>
                    <a:pt x="410" y="0"/>
                    <a:pt x="358" y="0"/>
                  </a:cubicBezTo>
                  <a:cubicBezTo>
                    <a:pt x="306" y="0"/>
                    <a:pt x="125" y="2"/>
                    <a:pt x="91" y="2"/>
                  </a:cubicBezTo>
                  <a:cubicBezTo>
                    <a:pt x="52" y="2"/>
                    <a:pt x="6" y="0"/>
                    <a:pt x="3" y="31"/>
                  </a:cubicBezTo>
                  <a:cubicBezTo>
                    <a:pt x="0" y="61"/>
                    <a:pt x="29" y="70"/>
                    <a:pt x="76" y="74"/>
                  </a:cubicBezTo>
                  <a:cubicBezTo>
                    <a:pt x="126" y="79"/>
                    <a:pt x="136" y="80"/>
                    <a:pt x="166" y="83"/>
                  </a:cubicBezTo>
                  <a:cubicBezTo>
                    <a:pt x="198" y="86"/>
                    <a:pt x="228" y="86"/>
                    <a:pt x="241" y="107"/>
                  </a:cubicBezTo>
                  <a:cubicBezTo>
                    <a:pt x="254" y="127"/>
                    <a:pt x="255" y="144"/>
                    <a:pt x="258" y="178"/>
                  </a:cubicBezTo>
                  <a:cubicBezTo>
                    <a:pt x="269" y="308"/>
                    <a:pt x="160" y="632"/>
                    <a:pt x="152" y="657"/>
                  </a:cubicBezTo>
                  <a:cubicBezTo>
                    <a:pt x="146" y="679"/>
                    <a:pt x="150" y="705"/>
                    <a:pt x="183" y="714"/>
                  </a:cubicBezTo>
                  <a:cubicBezTo>
                    <a:pt x="215" y="724"/>
                    <a:pt x="234" y="709"/>
                    <a:pt x="240" y="688"/>
                  </a:cubicBezTo>
                  <a:cubicBezTo>
                    <a:pt x="251" y="649"/>
                    <a:pt x="315" y="478"/>
                    <a:pt x="334" y="429"/>
                  </a:cubicBezTo>
                  <a:cubicBezTo>
                    <a:pt x="342" y="409"/>
                    <a:pt x="348" y="393"/>
                    <a:pt x="356" y="390"/>
                  </a:cubicBezTo>
                  <a:cubicBezTo>
                    <a:pt x="360" y="390"/>
                    <a:pt x="360" y="390"/>
                    <a:pt x="360" y="390"/>
                  </a:cubicBezTo>
                  <a:cubicBezTo>
                    <a:pt x="368" y="393"/>
                    <a:pt x="374" y="409"/>
                    <a:pt x="382" y="429"/>
                  </a:cubicBezTo>
                  <a:cubicBezTo>
                    <a:pt x="401" y="478"/>
                    <a:pt x="465" y="649"/>
                    <a:pt x="476" y="688"/>
                  </a:cubicBezTo>
                  <a:cubicBezTo>
                    <a:pt x="482" y="709"/>
                    <a:pt x="501" y="724"/>
                    <a:pt x="533" y="714"/>
                  </a:cubicBezTo>
                  <a:cubicBezTo>
                    <a:pt x="566" y="705"/>
                    <a:pt x="570" y="679"/>
                    <a:pt x="564" y="657"/>
                  </a:cubicBezTo>
                  <a:cubicBezTo>
                    <a:pt x="557" y="632"/>
                    <a:pt x="447" y="308"/>
                    <a:pt x="458" y="178"/>
                  </a:cubicBezTo>
                  <a:cubicBezTo>
                    <a:pt x="461" y="144"/>
                    <a:pt x="462" y="127"/>
                    <a:pt x="475" y="107"/>
                  </a:cubicBezTo>
                  <a:cubicBezTo>
                    <a:pt x="488" y="86"/>
                    <a:pt x="518" y="86"/>
                    <a:pt x="550" y="83"/>
                  </a:cubicBezTo>
                  <a:cubicBezTo>
                    <a:pt x="580" y="80"/>
                    <a:pt x="590" y="79"/>
                    <a:pt x="640" y="74"/>
                  </a:cubicBezTo>
                  <a:cubicBezTo>
                    <a:pt x="687" y="70"/>
                    <a:pt x="716" y="61"/>
                    <a:pt x="713" y="31"/>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54" name="Oval 18"/>
            <p:cNvSpPr>
              <a:spLocks noChangeArrowheads="1"/>
            </p:cNvSpPr>
            <p:nvPr/>
          </p:nvSpPr>
          <p:spPr bwMode="auto">
            <a:xfrm>
              <a:off x="2766" y="2215"/>
              <a:ext cx="189"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55" name="Group 32"/>
          <p:cNvGrpSpPr/>
          <p:nvPr/>
        </p:nvGrpSpPr>
        <p:grpSpPr bwMode="auto">
          <a:xfrm>
            <a:off x="2693916" y="3764518"/>
            <a:ext cx="843015" cy="1093048"/>
            <a:chOff x="1710" y="2215"/>
            <a:chExt cx="779" cy="1006"/>
          </a:xfrm>
          <a:solidFill>
            <a:schemeClr val="accent1"/>
          </a:solidFill>
        </p:grpSpPr>
        <p:sp>
          <p:nvSpPr>
            <p:cNvPr id="56" name="Freeform 19"/>
            <p:cNvSpPr/>
            <p:nvPr/>
          </p:nvSpPr>
          <p:spPr bwMode="auto">
            <a:xfrm>
              <a:off x="1710" y="2286"/>
              <a:ext cx="779" cy="935"/>
            </a:xfrm>
            <a:custGeom>
              <a:avLst/>
              <a:gdLst/>
              <a:ahLst/>
              <a:cxnLst>
                <a:cxn ang="0">
                  <a:pos x="706" y="159"/>
                </a:cxn>
                <a:cxn ang="0">
                  <a:pos x="619" y="130"/>
                </a:cxn>
                <a:cxn ang="0">
                  <a:pos x="348" y="128"/>
                </a:cxn>
                <a:cxn ang="0">
                  <a:pos x="258" y="116"/>
                </a:cxn>
                <a:cxn ang="0">
                  <a:pos x="107" y="40"/>
                </a:cxn>
                <a:cxn ang="0">
                  <a:pos x="16" y="26"/>
                </a:cxn>
                <a:cxn ang="0">
                  <a:pos x="61" y="98"/>
                </a:cxn>
                <a:cxn ang="0">
                  <a:pos x="123" y="139"/>
                </a:cxn>
                <a:cxn ang="0">
                  <a:pos x="226" y="221"/>
                </a:cxn>
                <a:cxn ang="0">
                  <a:pos x="243" y="306"/>
                </a:cxn>
                <a:cxn ang="0">
                  <a:pos x="138" y="785"/>
                </a:cxn>
                <a:cxn ang="0">
                  <a:pos x="168" y="842"/>
                </a:cxn>
                <a:cxn ang="0">
                  <a:pos x="225" y="816"/>
                </a:cxn>
                <a:cxn ang="0">
                  <a:pos x="320" y="557"/>
                </a:cxn>
                <a:cxn ang="0">
                  <a:pos x="343" y="518"/>
                </a:cxn>
                <a:cxn ang="0">
                  <a:pos x="354" y="518"/>
                </a:cxn>
                <a:cxn ang="0">
                  <a:pos x="375" y="557"/>
                </a:cxn>
                <a:cxn ang="0">
                  <a:pos x="469" y="816"/>
                </a:cxn>
                <a:cxn ang="0">
                  <a:pos x="527" y="842"/>
                </a:cxn>
                <a:cxn ang="0">
                  <a:pos x="557" y="785"/>
                </a:cxn>
                <a:cxn ang="0">
                  <a:pos x="451" y="306"/>
                </a:cxn>
                <a:cxn ang="0">
                  <a:pos x="468" y="235"/>
                </a:cxn>
                <a:cxn ang="0">
                  <a:pos x="543" y="211"/>
                </a:cxn>
                <a:cxn ang="0">
                  <a:pos x="633" y="202"/>
                </a:cxn>
                <a:cxn ang="0">
                  <a:pos x="706" y="159"/>
                </a:cxn>
              </a:cxnLst>
              <a:rect l="0" t="0" r="r" b="b"/>
              <a:pathLst>
                <a:path w="709" h="852">
                  <a:moveTo>
                    <a:pt x="706" y="159"/>
                  </a:moveTo>
                  <a:cubicBezTo>
                    <a:pt x="703" y="128"/>
                    <a:pt x="658" y="130"/>
                    <a:pt x="619" y="130"/>
                  </a:cubicBezTo>
                  <a:cubicBezTo>
                    <a:pt x="583" y="130"/>
                    <a:pt x="397" y="128"/>
                    <a:pt x="348" y="128"/>
                  </a:cubicBezTo>
                  <a:cubicBezTo>
                    <a:pt x="300" y="128"/>
                    <a:pt x="259"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6" y="221"/>
                  </a:cubicBezTo>
                  <a:cubicBezTo>
                    <a:pt x="238" y="241"/>
                    <a:pt x="240" y="272"/>
                    <a:pt x="243" y="306"/>
                  </a:cubicBezTo>
                  <a:cubicBezTo>
                    <a:pt x="255" y="436"/>
                    <a:pt x="145" y="760"/>
                    <a:pt x="138" y="785"/>
                  </a:cubicBezTo>
                  <a:cubicBezTo>
                    <a:pt x="131" y="807"/>
                    <a:pt x="136" y="833"/>
                    <a:pt x="168" y="842"/>
                  </a:cubicBezTo>
                  <a:cubicBezTo>
                    <a:pt x="200" y="852"/>
                    <a:pt x="219" y="837"/>
                    <a:pt x="225" y="816"/>
                  </a:cubicBezTo>
                  <a:cubicBezTo>
                    <a:pt x="237" y="777"/>
                    <a:pt x="301" y="606"/>
                    <a:pt x="320" y="557"/>
                  </a:cubicBezTo>
                  <a:cubicBezTo>
                    <a:pt x="327" y="537"/>
                    <a:pt x="335" y="522"/>
                    <a:pt x="343" y="518"/>
                  </a:cubicBezTo>
                  <a:cubicBezTo>
                    <a:pt x="346" y="517"/>
                    <a:pt x="352" y="517"/>
                    <a:pt x="354" y="518"/>
                  </a:cubicBezTo>
                  <a:cubicBezTo>
                    <a:pt x="361" y="521"/>
                    <a:pt x="367" y="537"/>
                    <a:pt x="375" y="557"/>
                  </a:cubicBezTo>
                  <a:cubicBezTo>
                    <a:pt x="394" y="606"/>
                    <a:pt x="458" y="777"/>
                    <a:pt x="469" y="816"/>
                  </a:cubicBezTo>
                  <a:cubicBezTo>
                    <a:pt x="476" y="837"/>
                    <a:pt x="495" y="852"/>
                    <a:pt x="527" y="842"/>
                  </a:cubicBezTo>
                  <a:cubicBezTo>
                    <a:pt x="559" y="833"/>
                    <a:pt x="563" y="807"/>
                    <a:pt x="557" y="785"/>
                  </a:cubicBezTo>
                  <a:cubicBezTo>
                    <a:pt x="550" y="760"/>
                    <a:pt x="440" y="436"/>
                    <a:pt x="451" y="306"/>
                  </a:cubicBezTo>
                  <a:cubicBezTo>
                    <a:pt x="455" y="272"/>
                    <a:pt x="455" y="255"/>
                    <a:pt x="468" y="235"/>
                  </a:cubicBezTo>
                  <a:cubicBezTo>
                    <a:pt x="481" y="214"/>
                    <a:pt x="511" y="214"/>
                    <a:pt x="543" y="211"/>
                  </a:cubicBezTo>
                  <a:cubicBezTo>
                    <a:pt x="573" y="208"/>
                    <a:pt x="583" y="207"/>
                    <a:pt x="633" y="202"/>
                  </a:cubicBezTo>
                  <a:cubicBezTo>
                    <a:pt x="680" y="198"/>
                    <a:pt x="709" y="189"/>
                    <a:pt x="706" y="159"/>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57" name="Oval 20"/>
            <p:cNvSpPr>
              <a:spLocks noChangeArrowheads="1"/>
            </p:cNvSpPr>
            <p:nvPr/>
          </p:nvSpPr>
          <p:spPr bwMode="auto">
            <a:xfrm>
              <a:off x="2001" y="2215"/>
              <a:ext cx="188"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58" name="Group 35"/>
          <p:cNvGrpSpPr/>
          <p:nvPr/>
        </p:nvGrpSpPr>
        <p:grpSpPr bwMode="auto">
          <a:xfrm>
            <a:off x="3926898" y="2908157"/>
            <a:ext cx="843015" cy="1094483"/>
            <a:chOff x="2849" y="1428"/>
            <a:chExt cx="779" cy="1007"/>
          </a:xfrm>
          <a:solidFill>
            <a:schemeClr val="accent2"/>
          </a:solidFill>
        </p:grpSpPr>
        <p:sp>
          <p:nvSpPr>
            <p:cNvPr id="59" name="Freeform 21"/>
            <p:cNvSpPr/>
            <p:nvPr/>
          </p:nvSpPr>
          <p:spPr bwMode="auto">
            <a:xfrm>
              <a:off x="2849" y="1501"/>
              <a:ext cx="779" cy="934"/>
            </a:xfrm>
            <a:custGeom>
              <a:avLst/>
              <a:gdLst/>
              <a:ahLst/>
              <a:cxnLst>
                <a:cxn ang="0">
                  <a:pos x="3" y="158"/>
                </a:cxn>
                <a:cxn ang="0">
                  <a:pos x="91" y="130"/>
                </a:cxn>
                <a:cxn ang="0">
                  <a:pos x="361" y="128"/>
                </a:cxn>
                <a:cxn ang="0">
                  <a:pos x="451" y="116"/>
                </a:cxn>
                <a:cxn ang="0">
                  <a:pos x="602" y="40"/>
                </a:cxn>
                <a:cxn ang="0">
                  <a:pos x="693" y="26"/>
                </a:cxn>
                <a:cxn ang="0">
                  <a:pos x="648" y="98"/>
                </a:cxn>
                <a:cxn ang="0">
                  <a:pos x="586" y="139"/>
                </a:cxn>
                <a:cxn ang="0">
                  <a:pos x="484" y="221"/>
                </a:cxn>
                <a:cxn ang="0">
                  <a:pos x="466" y="306"/>
                </a:cxn>
                <a:cxn ang="0">
                  <a:pos x="572" y="785"/>
                </a:cxn>
                <a:cxn ang="0">
                  <a:pos x="541" y="842"/>
                </a:cxn>
                <a:cxn ang="0">
                  <a:pos x="484" y="816"/>
                </a:cxn>
                <a:cxn ang="0">
                  <a:pos x="390" y="556"/>
                </a:cxn>
                <a:cxn ang="0">
                  <a:pos x="366" y="518"/>
                </a:cxn>
                <a:cxn ang="0">
                  <a:pos x="356" y="518"/>
                </a:cxn>
                <a:cxn ang="0">
                  <a:pos x="334" y="556"/>
                </a:cxn>
                <a:cxn ang="0">
                  <a:pos x="240" y="816"/>
                </a:cxn>
                <a:cxn ang="0">
                  <a:pos x="183" y="842"/>
                </a:cxn>
                <a:cxn ang="0">
                  <a:pos x="152" y="785"/>
                </a:cxn>
                <a:cxn ang="0">
                  <a:pos x="258" y="306"/>
                </a:cxn>
                <a:cxn ang="0">
                  <a:pos x="241" y="235"/>
                </a:cxn>
                <a:cxn ang="0">
                  <a:pos x="166" y="211"/>
                </a:cxn>
                <a:cxn ang="0">
                  <a:pos x="76" y="202"/>
                </a:cxn>
                <a:cxn ang="0">
                  <a:pos x="3" y="158"/>
                </a:cxn>
              </a:cxnLst>
              <a:rect l="0" t="0" r="r" b="b"/>
              <a:pathLst>
                <a:path w="709" h="852">
                  <a:moveTo>
                    <a:pt x="3" y="158"/>
                  </a:moveTo>
                  <a:cubicBezTo>
                    <a:pt x="6" y="128"/>
                    <a:pt x="52" y="130"/>
                    <a:pt x="91" y="130"/>
                  </a:cubicBezTo>
                  <a:cubicBezTo>
                    <a:pt x="126" y="130"/>
                    <a:pt x="312" y="128"/>
                    <a:pt x="361" y="128"/>
                  </a:cubicBezTo>
                  <a:cubicBezTo>
                    <a:pt x="409" y="128"/>
                    <a:pt x="451" y="116"/>
                    <a:pt x="451" y="116"/>
                  </a:cubicBezTo>
                  <a:cubicBezTo>
                    <a:pt x="479" y="111"/>
                    <a:pt x="569" y="57"/>
                    <a:pt x="602" y="40"/>
                  </a:cubicBezTo>
                  <a:cubicBezTo>
                    <a:pt x="637" y="22"/>
                    <a:pt x="677" y="0"/>
                    <a:pt x="693" y="26"/>
                  </a:cubicBezTo>
                  <a:cubicBezTo>
                    <a:pt x="709" y="51"/>
                    <a:pt x="688" y="73"/>
                    <a:pt x="648" y="98"/>
                  </a:cubicBezTo>
                  <a:cubicBezTo>
                    <a:pt x="606" y="125"/>
                    <a:pt x="611" y="123"/>
                    <a:pt x="586" y="139"/>
                  </a:cubicBezTo>
                  <a:cubicBezTo>
                    <a:pt x="559" y="156"/>
                    <a:pt x="497" y="200"/>
                    <a:pt x="484" y="221"/>
                  </a:cubicBezTo>
                  <a:cubicBezTo>
                    <a:pt x="471" y="241"/>
                    <a:pt x="469" y="272"/>
                    <a:pt x="466" y="306"/>
                  </a:cubicBezTo>
                  <a:cubicBezTo>
                    <a:pt x="454" y="436"/>
                    <a:pt x="564" y="760"/>
                    <a:pt x="572" y="785"/>
                  </a:cubicBezTo>
                  <a:cubicBezTo>
                    <a:pt x="578" y="807"/>
                    <a:pt x="573" y="833"/>
                    <a:pt x="541" y="842"/>
                  </a:cubicBezTo>
                  <a:cubicBezTo>
                    <a:pt x="509" y="852"/>
                    <a:pt x="490" y="837"/>
                    <a:pt x="484" y="816"/>
                  </a:cubicBezTo>
                  <a:cubicBezTo>
                    <a:pt x="472" y="777"/>
                    <a:pt x="409" y="606"/>
                    <a:pt x="390" y="556"/>
                  </a:cubicBezTo>
                  <a:cubicBezTo>
                    <a:pt x="382" y="536"/>
                    <a:pt x="374" y="521"/>
                    <a:pt x="366" y="518"/>
                  </a:cubicBezTo>
                  <a:cubicBezTo>
                    <a:pt x="363" y="517"/>
                    <a:pt x="358" y="517"/>
                    <a:pt x="356" y="518"/>
                  </a:cubicBezTo>
                  <a:cubicBezTo>
                    <a:pt x="348" y="521"/>
                    <a:pt x="342" y="536"/>
                    <a:pt x="334" y="556"/>
                  </a:cubicBezTo>
                  <a:cubicBezTo>
                    <a:pt x="315" y="606"/>
                    <a:pt x="251" y="777"/>
                    <a:pt x="240" y="816"/>
                  </a:cubicBezTo>
                  <a:cubicBezTo>
                    <a:pt x="234" y="837"/>
                    <a:pt x="215" y="852"/>
                    <a:pt x="183" y="842"/>
                  </a:cubicBezTo>
                  <a:cubicBezTo>
                    <a:pt x="150" y="833"/>
                    <a:pt x="146" y="807"/>
                    <a:pt x="152" y="785"/>
                  </a:cubicBezTo>
                  <a:cubicBezTo>
                    <a:pt x="160" y="760"/>
                    <a:pt x="269" y="436"/>
                    <a:pt x="258" y="306"/>
                  </a:cubicBezTo>
                  <a:cubicBezTo>
                    <a:pt x="255" y="272"/>
                    <a:pt x="254" y="255"/>
                    <a:pt x="241" y="235"/>
                  </a:cubicBezTo>
                  <a:cubicBezTo>
                    <a:pt x="228" y="214"/>
                    <a:pt x="198" y="214"/>
                    <a:pt x="166" y="211"/>
                  </a:cubicBezTo>
                  <a:cubicBezTo>
                    <a:pt x="136" y="208"/>
                    <a:pt x="126" y="207"/>
                    <a:pt x="76" y="202"/>
                  </a:cubicBezTo>
                  <a:cubicBezTo>
                    <a:pt x="29" y="198"/>
                    <a:pt x="0" y="189"/>
                    <a:pt x="3" y="158"/>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60" name="Oval 22"/>
            <p:cNvSpPr>
              <a:spLocks noChangeArrowheads="1"/>
            </p:cNvSpPr>
            <p:nvPr/>
          </p:nvSpPr>
          <p:spPr bwMode="auto">
            <a:xfrm>
              <a:off x="3148" y="1428"/>
              <a:ext cx="189"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61" name="Group 36"/>
          <p:cNvGrpSpPr/>
          <p:nvPr/>
        </p:nvGrpSpPr>
        <p:grpSpPr bwMode="auto">
          <a:xfrm>
            <a:off x="3112557" y="2908157"/>
            <a:ext cx="843015" cy="1094483"/>
            <a:chOff x="2097" y="1428"/>
            <a:chExt cx="779" cy="1007"/>
          </a:xfrm>
          <a:solidFill>
            <a:schemeClr val="accent2"/>
          </a:solidFill>
        </p:grpSpPr>
        <p:sp>
          <p:nvSpPr>
            <p:cNvPr id="62" name="Freeform 23"/>
            <p:cNvSpPr/>
            <p:nvPr/>
          </p:nvSpPr>
          <p:spPr bwMode="auto">
            <a:xfrm>
              <a:off x="2097" y="1501"/>
              <a:ext cx="779" cy="934"/>
            </a:xfrm>
            <a:custGeom>
              <a:avLst/>
              <a:gdLst/>
              <a:ahLst/>
              <a:cxnLst>
                <a:cxn ang="0">
                  <a:pos x="706" y="158"/>
                </a:cxn>
                <a:cxn ang="0">
                  <a:pos x="619" y="130"/>
                </a:cxn>
                <a:cxn ang="0">
                  <a:pos x="349" y="128"/>
                </a:cxn>
                <a:cxn ang="0">
                  <a:pos x="259" y="116"/>
                </a:cxn>
                <a:cxn ang="0">
                  <a:pos x="107" y="40"/>
                </a:cxn>
                <a:cxn ang="0">
                  <a:pos x="17" y="26"/>
                </a:cxn>
                <a:cxn ang="0">
                  <a:pos x="61" y="98"/>
                </a:cxn>
                <a:cxn ang="0">
                  <a:pos x="124" y="139"/>
                </a:cxn>
                <a:cxn ang="0">
                  <a:pos x="226" y="221"/>
                </a:cxn>
                <a:cxn ang="0">
                  <a:pos x="244" y="306"/>
                </a:cxn>
                <a:cxn ang="0">
                  <a:pos x="138" y="785"/>
                </a:cxn>
                <a:cxn ang="0">
                  <a:pos x="169" y="842"/>
                </a:cxn>
                <a:cxn ang="0">
                  <a:pos x="226" y="816"/>
                </a:cxn>
                <a:cxn ang="0">
                  <a:pos x="320" y="556"/>
                </a:cxn>
                <a:cxn ang="0">
                  <a:pos x="344" y="518"/>
                </a:cxn>
                <a:cxn ang="0">
                  <a:pos x="354" y="518"/>
                </a:cxn>
                <a:cxn ang="0">
                  <a:pos x="376" y="556"/>
                </a:cxn>
                <a:cxn ang="0">
                  <a:pos x="470" y="816"/>
                </a:cxn>
                <a:cxn ang="0">
                  <a:pos x="527" y="842"/>
                </a:cxn>
                <a:cxn ang="0">
                  <a:pos x="558" y="785"/>
                </a:cxn>
                <a:cxn ang="0">
                  <a:pos x="452" y="306"/>
                </a:cxn>
                <a:cxn ang="0">
                  <a:pos x="468" y="235"/>
                </a:cxn>
                <a:cxn ang="0">
                  <a:pos x="544" y="211"/>
                </a:cxn>
                <a:cxn ang="0">
                  <a:pos x="634" y="202"/>
                </a:cxn>
                <a:cxn ang="0">
                  <a:pos x="706" y="158"/>
                </a:cxn>
              </a:cxnLst>
              <a:rect l="0" t="0" r="r" b="b"/>
              <a:pathLst>
                <a:path w="709" h="852">
                  <a:moveTo>
                    <a:pt x="706" y="158"/>
                  </a:moveTo>
                  <a:cubicBezTo>
                    <a:pt x="703" y="128"/>
                    <a:pt x="658" y="130"/>
                    <a:pt x="619" y="130"/>
                  </a:cubicBezTo>
                  <a:cubicBezTo>
                    <a:pt x="584" y="130"/>
                    <a:pt x="397" y="128"/>
                    <a:pt x="349" y="128"/>
                  </a:cubicBezTo>
                  <a:cubicBezTo>
                    <a:pt x="301" y="128"/>
                    <a:pt x="259" y="116"/>
                    <a:pt x="259" y="116"/>
                  </a:cubicBezTo>
                  <a:cubicBezTo>
                    <a:pt x="231" y="111"/>
                    <a:pt x="140" y="57"/>
                    <a:pt x="107" y="40"/>
                  </a:cubicBezTo>
                  <a:cubicBezTo>
                    <a:pt x="72" y="22"/>
                    <a:pt x="33" y="0"/>
                    <a:pt x="17" y="26"/>
                  </a:cubicBezTo>
                  <a:cubicBezTo>
                    <a:pt x="0" y="51"/>
                    <a:pt x="22" y="73"/>
                    <a:pt x="61" y="98"/>
                  </a:cubicBezTo>
                  <a:cubicBezTo>
                    <a:pt x="104" y="125"/>
                    <a:pt x="98" y="123"/>
                    <a:pt x="124" y="139"/>
                  </a:cubicBezTo>
                  <a:cubicBezTo>
                    <a:pt x="151" y="156"/>
                    <a:pt x="213" y="200"/>
                    <a:pt x="226" y="221"/>
                  </a:cubicBezTo>
                  <a:cubicBezTo>
                    <a:pt x="239" y="241"/>
                    <a:pt x="241" y="272"/>
                    <a:pt x="244" y="306"/>
                  </a:cubicBezTo>
                  <a:cubicBezTo>
                    <a:pt x="255" y="436"/>
                    <a:pt x="146" y="760"/>
                    <a:pt x="138" y="785"/>
                  </a:cubicBezTo>
                  <a:cubicBezTo>
                    <a:pt x="132" y="807"/>
                    <a:pt x="136" y="833"/>
                    <a:pt x="169" y="842"/>
                  </a:cubicBezTo>
                  <a:cubicBezTo>
                    <a:pt x="201" y="852"/>
                    <a:pt x="220" y="837"/>
                    <a:pt x="226" y="816"/>
                  </a:cubicBezTo>
                  <a:cubicBezTo>
                    <a:pt x="237" y="777"/>
                    <a:pt x="301" y="606"/>
                    <a:pt x="320" y="556"/>
                  </a:cubicBezTo>
                  <a:cubicBezTo>
                    <a:pt x="328" y="536"/>
                    <a:pt x="336" y="521"/>
                    <a:pt x="344" y="518"/>
                  </a:cubicBezTo>
                  <a:cubicBezTo>
                    <a:pt x="346" y="517"/>
                    <a:pt x="352" y="517"/>
                    <a:pt x="354" y="518"/>
                  </a:cubicBezTo>
                  <a:cubicBezTo>
                    <a:pt x="362" y="521"/>
                    <a:pt x="368" y="536"/>
                    <a:pt x="376" y="556"/>
                  </a:cubicBezTo>
                  <a:cubicBezTo>
                    <a:pt x="395" y="606"/>
                    <a:pt x="458" y="777"/>
                    <a:pt x="470" y="816"/>
                  </a:cubicBezTo>
                  <a:cubicBezTo>
                    <a:pt x="476" y="837"/>
                    <a:pt x="495" y="852"/>
                    <a:pt x="527" y="842"/>
                  </a:cubicBezTo>
                  <a:cubicBezTo>
                    <a:pt x="559" y="833"/>
                    <a:pt x="564" y="807"/>
                    <a:pt x="558" y="785"/>
                  </a:cubicBezTo>
                  <a:cubicBezTo>
                    <a:pt x="550" y="760"/>
                    <a:pt x="440" y="436"/>
                    <a:pt x="452" y="306"/>
                  </a:cubicBezTo>
                  <a:cubicBezTo>
                    <a:pt x="455" y="272"/>
                    <a:pt x="456" y="255"/>
                    <a:pt x="468" y="235"/>
                  </a:cubicBezTo>
                  <a:cubicBezTo>
                    <a:pt x="482" y="214"/>
                    <a:pt x="512" y="214"/>
                    <a:pt x="544" y="211"/>
                  </a:cubicBezTo>
                  <a:cubicBezTo>
                    <a:pt x="574" y="208"/>
                    <a:pt x="584" y="207"/>
                    <a:pt x="634" y="202"/>
                  </a:cubicBezTo>
                  <a:cubicBezTo>
                    <a:pt x="681" y="198"/>
                    <a:pt x="709" y="189"/>
                    <a:pt x="706" y="158"/>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63" name="Oval 24"/>
            <p:cNvSpPr>
              <a:spLocks noChangeArrowheads="1"/>
            </p:cNvSpPr>
            <p:nvPr/>
          </p:nvSpPr>
          <p:spPr bwMode="auto">
            <a:xfrm>
              <a:off x="2388" y="1428"/>
              <a:ext cx="188"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64" name="Group 31"/>
          <p:cNvGrpSpPr/>
          <p:nvPr/>
        </p:nvGrpSpPr>
        <p:grpSpPr bwMode="auto">
          <a:xfrm>
            <a:off x="3542666" y="2054660"/>
            <a:ext cx="827244" cy="1094483"/>
            <a:chOff x="2494" y="642"/>
            <a:chExt cx="765" cy="1007"/>
          </a:xfrm>
          <a:solidFill>
            <a:schemeClr val="accent3"/>
          </a:solidFill>
        </p:grpSpPr>
        <p:sp>
          <p:nvSpPr>
            <p:cNvPr id="65" name="Freeform 25"/>
            <p:cNvSpPr/>
            <p:nvPr/>
          </p:nvSpPr>
          <p:spPr bwMode="auto">
            <a:xfrm>
              <a:off x="2494" y="715"/>
              <a:ext cx="765" cy="934"/>
            </a:xfrm>
            <a:custGeom>
              <a:avLst/>
              <a:gdLst/>
              <a:ahLst/>
              <a:cxnLst>
                <a:cxn ang="0">
                  <a:pos x="680" y="26"/>
                </a:cxn>
                <a:cxn ang="0">
                  <a:pos x="589" y="40"/>
                </a:cxn>
                <a:cxn ang="0">
                  <a:pos x="440" y="115"/>
                </a:cxn>
                <a:cxn ang="0">
                  <a:pos x="348" y="128"/>
                </a:cxn>
                <a:cxn ang="0">
                  <a:pos x="258" y="116"/>
                </a:cxn>
                <a:cxn ang="0">
                  <a:pos x="107" y="40"/>
                </a:cxn>
                <a:cxn ang="0">
                  <a:pos x="16" y="26"/>
                </a:cxn>
                <a:cxn ang="0">
                  <a:pos x="61" y="98"/>
                </a:cxn>
                <a:cxn ang="0">
                  <a:pos x="123" y="139"/>
                </a:cxn>
                <a:cxn ang="0">
                  <a:pos x="225" y="221"/>
                </a:cxn>
                <a:cxn ang="0">
                  <a:pos x="243" y="306"/>
                </a:cxn>
                <a:cxn ang="0">
                  <a:pos x="137" y="785"/>
                </a:cxn>
                <a:cxn ang="0">
                  <a:pos x="168" y="842"/>
                </a:cxn>
                <a:cxn ang="0">
                  <a:pos x="225" y="816"/>
                </a:cxn>
                <a:cxn ang="0">
                  <a:pos x="319" y="556"/>
                </a:cxn>
                <a:cxn ang="0">
                  <a:pos x="343" y="518"/>
                </a:cxn>
                <a:cxn ang="0">
                  <a:pos x="354" y="518"/>
                </a:cxn>
                <a:cxn ang="0">
                  <a:pos x="375" y="556"/>
                </a:cxn>
                <a:cxn ang="0">
                  <a:pos x="469" y="816"/>
                </a:cxn>
                <a:cxn ang="0">
                  <a:pos x="527" y="842"/>
                </a:cxn>
                <a:cxn ang="0">
                  <a:pos x="557" y="785"/>
                </a:cxn>
                <a:cxn ang="0">
                  <a:pos x="451" y="306"/>
                </a:cxn>
                <a:cxn ang="0">
                  <a:pos x="469" y="221"/>
                </a:cxn>
                <a:cxn ang="0">
                  <a:pos x="573" y="139"/>
                </a:cxn>
                <a:cxn ang="0">
                  <a:pos x="635" y="98"/>
                </a:cxn>
                <a:cxn ang="0">
                  <a:pos x="680" y="26"/>
                </a:cxn>
              </a:cxnLst>
              <a:rect l="0" t="0" r="r" b="b"/>
              <a:pathLst>
                <a:path w="696" h="852">
                  <a:moveTo>
                    <a:pt x="680" y="26"/>
                  </a:moveTo>
                  <a:cubicBezTo>
                    <a:pt x="663" y="0"/>
                    <a:pt x="624" y="22"/>
                    <a:pt x="589" y="40"/>
                  </a:cubicBezTo>
                  <a:cubicBezTo>
                    <a:pt x="557" y="56"/>
                    <a:pt x="471" y="107"/>
                    <a:pt x="440" y="115"/>
                  </a:cubicBezTo>
                  <a:cubicBezTo>
                    <a:pt x="439" y="115"/>
                    <a:pt x="397" y="128"/>
                    <a:pt x="348" y="128"/>
                  </a:cubicBezTo>
                  <a:cubicBezTo>
                    <a:pt x="300" y="128"/>
                    <a:pt x="258" y="116"/>
                    <a:pt x="258" y="116"/>
                  </a:cubicBezTo>
                  <a:cubicBezTo>
                    <a:pt x="230" y="111"/>
                    <a:pt x="140" y="57"/>
                    <a:pt x="107" y="40"/>
                  </a:cubicBezTo>
                  <a:cubicBezTo>
                    <a:pt x="72" y="22"/>
                    <a:pt x="33" y="0"/>
                    <a:pt x="16" y="26"/>
                  </a:cubicBezTo>
                  <a:cubicBezTo>
                    <a:pt x="0" y="51"/>
                    <a:pt x="21" y="73"/>
                    <a:pt x="61" y="98"/>
                  </a:cubicBezTo>
                  <a:cubicBezTo>
                    <a:pt x="103" y="125"/>
                    <a:pt x="98" y="123"/>
                    <a:pt x="123" y="139"/>
                  </a:cubicBezTo>
                  <a:cubicBezTo>
                    <a:pt x="150" y="156"/>
                    <a:pt x="212" y="200"/>
                    <a:pt x="225" y="221"/>
                  </a:cubicBezTo>
                  <a:cubicBezTo>
                    <a:pt x="238" y="241"/>
                    <a:pt x="240" y="272"/>
                    <a:pt x="243" y="306"/>
                  </a:cubicBezTo>
                  <a:cubicBezTo>
                    <a:pt x="255" y="436"/>
                    <a:pt x="145" y="760"/>
                    <a:pt x="137" y="785"/>
                  </a:cubicBezTo>
                  <a:cubicBezTo>
                    <a:pt x="131" y="807"/>
                    <a:pt x="136" y="833"/>
                    <a:pt x="168" y="842"/>
                  </a:cubicBezTo>
                  <a:cubicBezTo>
                    <a:pt x="200" y="852"/>
                    <a:pt x="219" y="837"/>
                    <a:pt x="225" y="816"/>
                  </a:cubicBezTo>
                  <a:cubicBezTo>
                    <a:pt x="237" y="777"/>
                    <a:pt x="300" y="606"/>
                    <a:pt x="319" y="556"/>
                  </a:cubicBezTo>
                  <a:cubicBezTo>
                    <a:pt x="327" y="536"/>
                    <a:pt x="335" y="521"/>
                    <a:pt x="343" y="518"/>
                  </a:cubicBezTo>
                  <a:cubicBezTo>
                    <a:pt x="346" y="517"/>
                    <a:pt x="351" y="517"/>
                    <a:pt x="354" y="518"/>
                  </a:cubicBezTo>
                  <a:cubicBezTo>
                    <a:pt x="361" y="521"/>
                    <a:pt x="367" y="536"/>
                    <a:pt x="375" y="556"/>
                  </a:cubicBezTo>
                  <a:cubicBezTo>
                    <a:pt x="394" y="606"/>
                    <a:pt x="458" y="777"/>
                    <a:pt x="469" y="816"/>
                  </a:cubicBezTo>
                  <a:cubicBezTo>
                    <a:pt x="476" y="837"/>
                    <a:pt x="494" y="852"/>
                    <a:pt x="527" y="842"/>
                  </a:cubicBezTo>
                  <a:cubicBezTo>
                    <a:pt x="559" y="833"/>
                    <a:pt x="563" y="807"/>
                    <a:pt x="557" y="785"/>
                  </a:cubicBezTo>
                  <a:cubicBezTo>
                    <a:pt x="550" y="760"/>
                    <a:pt x="440" y="436"/>
                    <a:pt x="451" y="306"/>
                  </a:cubicBezTo>
                  <a:cubicBezTo>
                    <a:pt x="454" y="272"/>
                    <a:pt x="456" y="241"/>
                    <a:pt x="469" y="221"/>
                  </a:cubicBezTo>
                  <a:cubicBezTo>
                    <a:pt x="482" y="200"/>
                    <a:pt x="545" y="156"/>
                    <a:pt x="573" y="139"/>
                  </a:cubicBezTo>
                  <a:cubicBezTo>
                    <a:pt x="598" y="123"/>
                    <a:pt x="592" y="125"/>
                    <a:pt x="635" y="98"/>
                  </a:cubicBezTo>
                  <a:cubicBezTo>
                    <a:pt x="674" y="73"/>
                    <a:pt x="696" y="51"/>
                    <a:pt x="680" y="26"/>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66" name="Oval 26"/>
            <p:cNvSpPr>
              <a:spLocks noChangeArrowheads="1"/>
            </p:cNvSpPr>
            <p:nvPr/>
          </p:nvSpPr>
          <p:spPr bwMode="auto">
            <a:xfrm>
              <a:off x="2784" y="642"/>
              <a:ext cx="188"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67" name="组合 66"/>
          <p:cNvGrpSpPr/>
          <p:nvPr/>
        </p:nvGrpSpPr>
        <p:grpSpPr>
          <a:xfrm>
            <a:off x="6089367" y="2040088"/>
            <a:ext cx="3675142" cy="871500"/>
            <a:chOff x="4639360" y="1628800"/>
            <a:chExt cx="3677056" cy="871500"/>
          </a:xfrm>
        </p:grpSpPr>
        <p:cxnSp>
          <p:nvCxnSpPr>
            <p:cNvPr id="68" name="直接连接符 67"/>
            <p:cNvCxnSpPr>
              <a:stCxn id="70" idx="7"/>
            </p:cNvCxnSpPr>
            <p:nvPr/>
          </p:nvCxnSpPr>
          <p:spPr>
            <a:xfrm>
              <a:off x="5510860" y="1628800"/>
              <a:ext cx="280555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4639360" y="1628800"/>
              <a:ext cx="902652" cy="871500"/>
              <a:chOff x="4639360" y="1628800"/>
              <a:chExt cx="902652" cy="871500"/>
            </a:xfrm>
          </p:grpSpPr>
          <p:sp>
            <p:nvSpPr>
              <p:cNvPr id="70" name="泪滴形 69"/>
              <p:cNvSpPr/>
              <p:nvPr/>
            </p:nvSpPr>
            <p:spPr>
              <a:xfrm>
                <a:off x="4639360" y="1628800"/>
                <a:ext cx="871500" cy="8715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TextBox 70"/>
              <p:cNvSpPr txBox="1"/>
              <p:nvPr/>
            </p:nvSpPr>
            <p:spPr>
              <a:xfrm>
                <a:off x="4677916" y="1876762"/>
                <a:ext cx="864096" cy="400110"/>
              </a:xfrm>
              <a:prstGeom prst="rect">
                <a:avLst/>
              </a:prstGeom>
              <a:noFill/>
            </p:spPr>
            <p:txBody>
              <a:bodyPr wrap="square" rtlCol="0">
                <a:spAutoFit/>
              </a:bodyPr>
              <a:lstStyle/>
              <a:p>
                <a:pPr algn="ctr"/>
                <a:r>
                  <a:rPr lang="en-US" altLang="zh-CN" sz="2000" b="1" dirty="0">
                    <a:solidFill>
                      <a:srgbClr val="F8F8F8"/>
                    </a:solidFill>
                  </a:rPr>
                  <a:t>20%</a:t>
                </a:r>
                <a:endParaRPr lang="zh-CN" altLang="en-US" sz="2000" b="1" dirty="0">
                  <a:solidFill>
                    <a:srgbClr val="F8F8F8"/>
                  </a:solidFill>
                </a:endParaRPr>
              </a:p>
            </p:txBody>
          </p:sp>
        </p:grpSp>
      </p:grpSp>
      <p:grpSp>
        <p:nvGrpSpPr>
          <p:cNvPr id="72" name="组合 71"/>
          <p:cNvGrpSpPr/>
          <p:nvPr/>
        </p:nvGrpSpPr>
        <p:grpSpPr>
          <a:xfrm>
            <a:off x="6066509" y="3544852"/>
            <a:ext cx="3675142" cy="871500"/>
            <a:chOff x="4616490" y="3133564"/>
            <a:chExt cx="3677056" cy="871500"/>
          </a:xfrm>
        </p:grpSpPr>
        <p:cxnSp>
          <p:nvCxnSpPr>
            <p:cNvPr id="73" name="直接连接符 72"/>
            <p:cNvCxnSpPr/>
            <p:nvPr/>
          </p:nvCxnSpPr>
          <p:spPr>
            <a:xfrm>
              <a:off x="5487990" y="3133564"/>
              <a:ext cx="280555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4616490" y="3133564"/>
              <a:ext cx="886848" cy="871500"/>
              <a:chOff x="4616490" y="3133564"/>
              <a:chExt cx="886848" cy="871500"/>
            </a:xfrm>
          </p:grpSpPr>
          <p:sp>
            <p:nvSpPr>
              <p:cNvPr id="75" name="泪滴形 74"/>
              <p:cNvSpPr/>
              <p:nvPr/>
            </p:nvSpPr>
            <p:spPr>
              <a:xfrm>
                <a:off x="4616490" y="3133564"/>
                <a:ext cx="871500" cy="8715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TextBox 75"/>
              <p:cNvSpPr txBox="1"/>
              <p:nvPr/>
            </p:nvSpPr>
            <p:spPr>
              <a:xfrm>
                <a:off x="4639242" y="3326773"/>
                <a:ext cx="864096" cy="400110"/>
              </a:xfrm>
              <a:prstGeom prst="rect">
                <a:avLst/>
              </a:prstGeom>
              <a:noFill/>
            </p:spPr>
            <p:txBody>
              <a:bodyPr wrap="square" rtlCol="0">
                <a:spAutoFit/>
              </a:bodyPr>
              <a:lstStyle/>
              <a:p>
                <a:pPr algn="ctr"/>
                <a:r>
                  <a:rPr lang="en-US" altLang="zh-CN" sz="2000" b="1" dirty="0">
                    <a:solidFill>
                      <a:srgbClr val="F8F8F8"/>
                    </a:solidFill>
                  </a:rPr>
                  <a:t>30%</a:t>
                </a:r>
                <a:endParaRPr lang="zh-CN" altLang="en-US" sz="2000" b="1" dirty="0">
                  <a:solidFill>
                    <a:srgbClr val="F8F8F8"/>
                  </a:solidFill>
                </a:endParaRPr>
              </a:p>
            </p:txBody>
          </p:sp>
        </p:grpSp>
      </p:grpSp>
      <p:grpSp>
        <p:nvGrpSpPr>
          <p:cNvPr id="77" name="组合 76"/>
          <p:cNvGrpSpPr/>
          <p:nvPr/>
        </p:nvGrpSpPr>
        <p:grpSpPr>
          <a:xfrm>
            <a:off x="6077939" y="4975640"/>
            <a:ext cx="3663713" cy="871500"/>
            <a:chOff x="4627925" y="4564352"/>
            <a:chExt cx="3665621" cy="871500"/>
          </a:xfrm>
        </p:grpSpPr>
        <p:cxnSp>
          <p:nvCxnSpPr>
            <p:cNvPr id="78" name="直接连接符 77"/>
            <p:cNvCxnSpPr/>
            <p:nvPr/>
          </p:nvCxnSpPr>
          <p:spPr>
            <a:xfrm>
              <a:off x="5487990" y="4564352"/>
              <a:ext cx="280555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4627925" y="4564352"/>
              <a:ext cx="891217" cy="871500"/>
              <a:chOff x="4627925" y="4564352"/>
              <a:chExt cx="891217" cy="871500"/>
            </a:xfrm>
          </p:grpSpPr>
          <p:sp>
            <p:nvSpPr>
              <p:cNvPr id="80" name="泪滴形 79"/>
              <p:cNvSpPr/>
              <p:nvPr/>
            </p:nvSpPr>
            <p:spPr>
              <a:xfrm>
                <a:off x="4627925" y="4564352"/>
                <a:ext cx="871500" cy="8715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a:off x="4655046" y="4800047"/>
                <a:ext cx="864096" cy="400110"/>
              </a:xfrm>
              <a:prstGeom prst="rect">
                <a:avLst/>
              </a:prstGeom>
              <a:noFill/>
            </p:spPr>
            <p:txBody>
              <a:bodyPr wrap="square" rtlCol="0">
                <a:spAutoFit/>
              </a:bodyPr>
              <a:lstStyle/>
              <a:p>
                <a:pPr algn="ctr"/>
                <a:r>
                  <a:rPr lang="en-US" altLang="zh-CN" sz="2000" b="1" dirty="0">
                    <a:solidFill>
                      <a:srgbClr val="F8F8F8"/>
                    </a:solidFill>
                  </a:rPr>
                  <a:t>50%</a:t>
                </a:r>
                <a:endParaRPr lang="zh-CN" altLang="en-US" sz="2000" b="1" dirty="0">
                  <a:solidFill>
                    <a:srgbClr val="F8F8F8"/>
                  </a:solidFill>
                </a:endParaRPr>
              </a:p>
            </p:txBody>
          </p:sp>
        </p:grpSp>
      </p:grpSp>
      <p:sp>
        <p:nvSpPr>
          <p:cNvPr id="82" name="矩形 81"/>
          <p:cNvSpPr/>
          <p:nvPr/>
        </p:nvSpPr>
        <p:spPr>
          <a:xfrm>
            <a:off x="7107193" y="2132856"/>
            <a:ext cx="2739441" cy="738664"/>
          </a:xfrm>
          <a:prstGeom prst="rect">
            <a:avLst/>
          </a:prstGeom>
        </p:spPr>
        <p:txBody>
          <a:bodyPr wrap="square">
            <a:spAutoFit/>
          </a:bodyPr>
          <a:lstStyle/>
          <a:p>
            <a:pPr fontAlgn="base">
              <a:spcBef>
                <a:spcPct val="0"/>
              </a:spcBef>
              <a:spcAft>
                <a:spcPct val="0"/>
              </a:spcAft>
              <a:defRPr/>
            </a:pPr>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83" name="矩形 82"/>
          <p:cNvSpPr/>
          <p:nvPr/>
        </p:nvSpPr>
        <p:spPr>
          <a:xfrm>
            <a:off x="7084335" y="3658554"/>
            <a:ext cx="2739441" cy="738664"/>
          </a:xfrm>
          <a:prstGeom prst="rect">
            <a:avLst/>
          </a:prstGeom>
        </p:spPr>
        <p:txBody>
          <a:bodyPr wrap="square">
            <a:spAutoFit/>
          </a:bodyPr>
          <a:lstStyle/>
          <a:p>
            <a:pPr fontAlgn="base">
              <a:spcBef>
                <a:spcPct val="0"/>
              </a:spcBef>
              <a:spcAft>
                <a:spcPct val="0"/>
              </a:spcAft>
              <a:defRPr/>
            </a:pPr>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84" name="矩形 83"/>
          <p:cNvSpPr/>
          <p:nvPr/>
        </p:nvSpPr>
        <p:spPr>
          <a:xfrm>
            <a:off x="7115522" y="5072907"/>
            <a:ext cx="2739441" cy="738664"/>
          </a:xfrm>
          <a:prstGeom prst="rect">
            <a:avLst/>
          </a:prstGeom>
        </p:spPr>
        <p:txBody>
          <a:bodyPr wrap="square">
            <a:spAutoFit/>
          </a:bodyPr>
          <a:lstStyle/>
          <a:p>
            <a:pPr fontAlgn="base">
              <a:spcBef>
                <a:spcPct val="0"/>
              </a:spcBef>
              <a:spcAft>
                <a:spcPct val="0"/>
              </a:spcAft>
              <a:defRPr/>
            </a:pPr>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1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2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3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50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nodeType="withEffect">
                                  <p:stCondLst>
                                    <p:cond delay="60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70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nodeType="withEffect">
                                  <p:stCondLst>
                                    <p:cond delay="90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110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par>
                                <p:cTn id="39" presetID="22" presetClass="entr" presetSubtype="1" fill="hold" grpId="0" nodeType="withEffect">
                                  <p:stCondLst>
                                    <p:cond delay="200"/>
                                  </p:stCondLst>
                                  <p:childTnLst>
                                    <p:set>
                                      <p:cBhvr>
                                        <p:cTn id="40" dur="1" fill="hold">
                                          <p:stCondLst>
                                            <p:cond delay="0"/>
                                          </p:stCondLst>
                                        </p:cTn>
                                        <p:tgtEl>
                                          <p:spTgt spid="82"/>
                                        </p:tgtEl>
                                        <p:attrNameLst>
                                          <p:attrName>style.visibility</p:attrName>
                                        </p:attrNameLst>
                                      </p:cBhvr>
                                      <p:to>
                                        <p:strVal val="visible"/>
                                      </p:to>
                                    </p:set>
                                    <p:animEffect transition="in" filter="wipe(up)">
                                      <p:cBhvr>
                                        <p:cTn id="41" dur="500"/>
                                        <p:tgtEl>
                                          <p:spTgt spid="82"/>
                                        </p:tgtEl>
                                      </p:cBhvr>
                                    </p:animEffect>
                                  </p:childTnLst>
                                </p:cTn>
                              </p:par>
                              <p:par>
                                <p:cTn id="42" presetID="22" presetClass="entr" presetSubtype="8" fill="hold" nodeType="withEffect">
                                  <p:stCondLst>
                                    <p:cond delay="500"/>
                                  </p:stCondLst>
                                  <p:childTnLst>
                                    <p:set>
                                      <p:cBhvr>
                                        <p:cTn id="43" dur="1" fill="hold">
                                          <p:stCondLst>
                                            <p:cond delay="0"/>
                                          </p:stCondLst>
                                        </p:cTn>
                                        <p:tgtEl>
                                          <p:spTgt spid="72"/>
                                        </p:tgtEl>
                                        <p:attrNameLst>
                                          <p:attrName>style.visibility</p:attrName>
                                        </p:attrNameLst>
                                      </p:cBhvr>
                                      <p:to>
                                        <p:strVal val="visible"/>
                                      </p:to>
                                    </p:set>
                                    <p:animEffect transition="in" filter="wipe(left)">
                                      <p:cBhvr>
                                        <p:cTn id="44" dur="500"/>
                                        <p:tgtEl>
                                          <p:spTgt spid="72"/>
                                        </p:tgtEl>
                                      </p:cBhvr>
                                    </p:animEffect>
                                  </p:childTnLst>
                                </p:cTn>
                              </p:par>
                              <p:par>
                                <p:cTn id="45" presetID="22" presetClass="entr" presetSubtype="1" fill="hold" grpId="0" nodeType="withEffect">
                                  <p:stCondLst>
                                    <p:cond delay="600"/>
                                  </p:stCondLst>
                                  <p:childTnLst>
                                    <p:set>
                                      <p:cBhvr>
                                        <p:cTn id="46" dur="1" fill="hold">
                                          <p:stCondLst>
                                            <p:cond delay="0"/>
                                          </p:stCondLst>
                                        </p:cTn>
                                        <p:tgtEl>
                                          <p:spTgt spid="83"/>
                                        </p:tgtEl>
                                        <p:attrNameLst>
                                          <p:attrName>style.visibility</p:attrName>
                                        </p:attrNameLst>
                                      </p:cBhvr>
                                      <p:to>
                                        <p:strVal val="visible"/>
                                      </p:to>
                                    </p:set>
                                    <p:animEffect transition="in" filter="wipe(up)">
                                      <p:cBhvr>
                                        <p:cTn id="47" dur="500"/>
                                        <p:tgtEl>
                                          <p:spTgt spid="83"/>
                                        </p:tgtEl>
                                      </p:cBhvr>
                                    </p:animEffect>
                                  </p:childTnLst>
                                </p:cTn>
                              </p:par>
                              <p:par>
                                <p:cTn id="48" presetID="22" presetClass="entr" presetSubtype="8" fill="hold" nodeType="withEffect">
                                  <p:stCondLst>
                                    <p:cond delay="90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par>
                                <p:cTn id="51" presetID="22" presetClass="entr" presetSubtype="1" fill="hold" grpId="0" nodeType="withEffect">
                                  <p:stCondLst>
                                    <p:cond delay="1000"/>
                                  </p:stCondLst>
                                  <p:childTnLst>
                                    <p:set>
                                      <p:cBhvr>
                                        <p:cTn id="52" dur="1" fill="hold">
                                          <p:stCondLst>
                                            <p:cond delay="0"/>
                                          </p:stCondLst>
                                        </p:cTn>
                                        <p:tgtEl>
                                          <p:spTgt spid="84"/>
                                        </p:tgtEl>
                                        <p:attrNameLst>
                                          <p:attrName>style.visibility</p:attrName>
                                        </p:attrNameLst>
                                      </p:cBhvr>
                                      <p:to>
                                        <p:strVal val="visible"/>
                                      </p:to>
                                    </p:set>
                                    <p:animEffect transition="in" filter="wipe(up)">
                                      <p:cBhvr>
                                        <p:cTn id="5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363213" y="2079136"/>
            <a:ext cx="11487078" cy="25844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pic>
        <p:nvPicPr>
          <p:cNvPr id="54"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698213" y="6359222"/>
            <a:ext cx="4116497"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7"/>
          <p:cNvSpPr/>
          <p:nvPr/>
        </p:nvSpPr>
        <p:spPr bwMode="auto">
          <a:xfrm>
            <a:off x="1127111" y="2326774"/>
            <a:ext cx="3094732"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7" name="TextBox 26"/>
          <p:cNvSpPr txBox="1"/>
          <p:nvPr/>
        </p:nvSpPr>
        <p:spPr>
          <a:xfrm>
            <a:off x="1377734" y="3262880"/>
            <a:ext cx="2590938" cy="2246769"/>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accent1"/>
              </a:solidFill>
              <a:latin typeface="+mn-ea"/>
            </a:endParaRPr>
          </a:p>
        </p:txBody>
      </p:sp>
      <p:sp>
        <p:nvSpPr>
          <p:cNvPr id="42" name="圆角矩形 41"/>
          <p:cNvSpPr/>
          <p:nvPr/>
        </p:nvSpPr>
        <p:spPr bwMode="auto">
          <a:xfrm>
            <a:off x="4537275" y="2326774"/>
            <a:ext cx="3094732"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47" name="TextBox 46"/>
          <p:cNvSpPr txBox="1"/>
          <p:nvPr/>
        </p:nvSpPr>
        <p:spPr>
          <a:xfrm>
            <a:off x="4787898" y="3262880"/>
            <a:ext cx="2590938" cy="2246769"/>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accent1"/>
              </a:solidFill>
              <a:latin typeface="+mn-ea"/>
            </a:endParaRPr>
          </a:p>
        </p:txBody>
      </p:sp>
      <p:sp>
        <p:nvSpPr>
          <p:cNvPr id="48" name="圆角矩形 47"/>
          <p:cNvSpPr/>
          <p:nvPr/>
        </p:nvSpPr>
        <p:spPr bwMode="auto">
          <a:xfrm>
            <a:off x="7947439" y="2326774"/>
            <a:ext cx="3094732"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53" name="TextBox 52"/>
          <p:cNvSpPr txBox="1"/>
          <p:nvPr/>
        </p:nvSpPr>
        <p:spPr>
          <a:xfrm>
            <a:off x="8198061" y="3262880"/>
            <a:ext cx="2590938" cy="2246769"/>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accent1"/>
              </a:solidFill>
              <a:latin typeface="+mn-ea"/>
            </a:endParaRPr>
          </a:p>
        </p:txBody>
      </p:sp>
      <p:pic>
        <p:nvPicPr>
          <p:cNvPr id="56"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3990409" y="6359222"/>
            <a:ext cx="4116497"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7436557" y="6359222"/>
            <a:ext cx="4116497"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bwMode="auto">
          <a:xfrm>
            <a:off x="1811838" y="1340768"/>
            <a:ext cx="1722731" cy="1723628"/>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19" name="TextBox 18"/>
          <p:cNvSpPr txBox="1"/>
          <p:nvPr/>
        </p:nvSpPr>
        <p:spPr>
          <a:xfrm>
            <a:off x="2084784" y="1971751"/>
            <a:ext cx="1107996" cy="461665"/>
          </a:xfrm>
          <a:prstGeom prst="rect">
            <a:avLst/>
          </a:prstGeom>
          <a:noFill/>
        </p:spPr>
        <p:txBody>
          <a:bodyPr wrap="none" rtlCol="0">
            <a:spAutoFit/>
          </a:bodyPr>
          <a:lstStyle/>
          <a:p>
            <a:r>
              <a:rPr lang="zh-CN" altLang="en-US" sz="2400" dirty="0">
                <a:solidFill>
                  <a:srgbClr val="F8F8F8"/>
                </a:solidFill>
                <a:latin typeface="+mn-ea"/>
              </a:rPr>
              <a:t>标题一</a:t>
            </a:r>
          </a:p>
        </p:txBody>
      </p:sp>
      <p:sp>
        <p:nvSpPr>
          <p:cNvPr id="43" name="椭圆 42"/>
          <p:cNvSpPr/>
          <p:nvPr/>
        </p:nvSpPr>
        <p:spPr bwMode="auto">
          <a:xfrm>
            <a:off x="5222002" y="1340768"/>
            <a:ext cx="1722731" cy="1723628"/>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46" name="TextBox 45"/>
          <p:cNvSpPr txBox="1"/>
          <p:nvPr/>
        </p:nvSpPr>
        <p:spPr>
          <a:xfrm>
            <a:off x="5494947" y="1971751"/>
            <a:ext cx="1107996" cy="461665"/>
          </a:xfrm>
          <a:prstGeom prst="rect">
            <a:avLst/>
          </a:prstGeom>
          <a:noFill/>
        </p:spPr>
        <p:txBody>
          <a:bodyPr wrap="none" rtlCol="0">
            <a:spAutoFit/>
          </a:bodyPr>
          <a:lstStyle/>
          <a:p>
            <a:r>
              <a:rPr lang="zh-CN" altLang="en-US" sz="2400" dirty="0">
                <a:solidFill>
                  <a:srgbClr val="F8F8F8"/>
                </a:solidFill>
                <a:latin typeface="+mn-ea"/>
              </a:rPr>
              <a:t>标题二</a:t>
            </a:r>
          </a:p>
        </p:txBody>
      </p:sp>
      <p:sp>
        <p:nvSpPr>
          <p:cNvPr id="49" name="椭圆 48"/>
          <p:cNvSpPr/>
          <p:nvPr/>
        </p:nvSpPr>
        <p:spPr bwMode="auto">
          <a:xfrm>
            <a:off x="8632166" y="1340768"/>
            <a:ext cx="1722731" cy="172362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52" name="TextBox 51"/>
          <p:cNvSpPr txBox="1"/>
          <p:nvPr/>
        </p:nvSpPr>
        <p:spPr>
          <a:xfrm>
            <a:off x="8905111" y="1971751"/>
            <a:ext cx="1107996" cy="461665"/>
          </a:xfrm>
          <a:prstGeom prst="rect">
            <a:avLst/>
          </a:prstGeom>
          <a:noFill/>
        </p:spPr>
        <p:txBody>
          <a:bodyPr wrap="none" rtlCol="0">
            <a:spAutoFit/>
          </a:bodyPr>
          <a:lstStyle/>
          <a:p>
            <a:r>
              <a:rPr lang="zh-CN" altLang="en-US" sz="2400" dirty="0">
                <a:solidFill>
                  <a:srgbClr val="F8F8F8"/>
                </a:solidFill>
                <a:latin typeface="+mn-ea"/>
              </a:rPr>
              <a:t>标题三</a:t>
            </a:r>
          </a:p>
        </p:txBody>
      </p:sp>
      <p:grpSp>
        <p:nvGrpSpPr>
          <p:cNvPr id="15" name="组合 14"/>
          <p:cNvGrpSpPr/>
          <p:nvPr/>
        </p:nvGrpSpPr>
        <p:grpSpPr>
          <a:xfrm>
            <a:off x="1807336" y="1426951"/>
            <a:ext cx="516819" cy="517088"/>
            <a:chOff x="1807482" y="1521065"/>
            <a:chExt cx="517088" cy="517088"/>
          </a:xfrm>
        </p:grpSpPr>
        <p:sp>
          <p:nvSpPr>
            <p:cNvPr id="6" name="椭圆 5"/>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latin typeface="Arial" panose="020B0604020202020204" pitchFamily="34" charset="0"/>
                <a:ea typeface="宋体" panose="02010600030101010101" pitchFamily="2" charset="-122"/>
              </a:endParaRPr>
            </a:p>
          </p:txBody>
        </p:sp>
        <p:sp>
          <p:nvSpPr>
            <p:cNvPr id="9" name="TextBox 8"/>
            <p:cNvSpPr txBox="1"/>
            <p:nvPr/>
          </p:nvSpPr>
          <p:spPr>
            <a:xfrm>
              <a:off x="1883123" y="1548776"/>
              <a:ext cx="365806" cy="461665"/>
            </a:xfrm>
            <a:prstGeom prst="rect">
              <a:avLst/>
            </a:prstGeom>
            <a:noFill/>
          </p:spPr>
          <p:txBody>
            <a:bodyPr wrap="none" rtlCol="0">
              <a:spAutoFit/>
            </a:bodyPr>
            <a:lstStyle/>
            <a:p>
              <a:r>
                <a:rPr lang="en-US" altLang="zh-CN" sz="2400" dirty="0">
                  <a:solidFill>
                    <a:schemeClr val="tx2"/>
                  </a:solidFill>
                  <a:latin typeface="+mn-ea"/>
                </a:rPr>
                <a:t>1</a:t>
              </a:r>
              <a:endParaRPr lang="zh-CN" altLang="en-US" sz="2400" dirty="0">
                <a:solidFill>
                  <a:schemeClr val="tx2"/>
                </a:solidFill>
                <a:latin typeface="+mn-ea"/>
              </a:endParaRPr>
            </a:p>
          </p:txBody>
        </p:sp>
      </p:grpSp>
      <p:grpSp>
        <p:nvGrpSpPr>
          <p:cNvPr id="41" name="组合 40"/>
          <p:cNvGrpSpPr/>
          <p:nvPr/>
        </p:nvGrpSpPr>
        <p:grpSpPr>
          <a:xfrm>
            <a:off x="5195157" y="1426951"/>
            <a:ext cx="516819" cy="517088"/>
            <a:chOff x="1807482" y="1521065"/>
            <a:chExt cx="517088" cy="517088"/>
          </a:xfrm>
        </p:grpSpPr>
        <p:sp>
          <p:nvSpPr>
            <p:cNvPr id="55" name="椭圆 54"/>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latin typeface="Arial" panose="020B0604020202020204" pitchFamily="34" charset="0"/>
                <a:ea typeface="宋体" panose="02010600030101010101" pitchFamily="2" charset="-122"/>
              </a:endParaRPr>
            </a:p>
          </p:txBody>
        </p:sp>
        <p:sp>
          <p:nvSpPr>
            <p:cNvPr id="58" name="TextBox 57"/>
            <p:cNvSpPr txBox="1"/>
            <p:nvPr/>
          </p:nvSpPr>
          <p:spPr>
            <a:xfrm>
              <a:off x="1883123" y="1548776"/>
              <a:ext cx="365806" cy="461665"/>
            </a:xfrm>
            <a:prstGeom prst="rect">
              <a:avLst/>
            </a:prstGeom>
            <a:noFill/>
          </p:spPr>
          <p:txBody>
            <a:bodyPr wrap="none" rtlCol="0">
              <a:spAutoFit/>
            </a:bodyPr>
            <a:lstStyle/>
            <a:p>
              <a:r>
                <a:rPr lang="en-US" altLang="zh-CN" sz="2400" dirty="0">
                  <a:solidFill>
                    <a:schemeClr val="tx2"/>
                  </a:solidFill>
                  <a:latin typeface="+mn-ea"/>
                </a:rPr>
                <a:t>2</a:t>
              </a:r>
              <a:endParaRPr lang="zh-CN" altLang="en-US" sz="2400" dirty="0">
                <a:solidFill>
                  <a:schemeClr val="tx2"/>
                </a:solidFill>
                <a:latin typeface="+mn-ea"/>
              </a:endParaRPr>
            </a:p>
          </p:txBody>
        </p:sp>
      </p:grpSp>
      <p:grpSp>
        <p:nvGrpSpPr>
          <p:cNvPr id="59" name="组合 58"/>
          <p:cNvGrpSpPr/>
          <p:nvPr/>
        </p:nvGrpSpPr>
        <p:grpSpPr>
          <a:xfrm>
            <a:off x="8598736" y="1426951"/>
            <a:ext cx="516819" cy="517088"/>
            <a:chOff x="1807482" y="1521065"/>
            <a:chExt cx="517088" cy="517088"/>
          </a:xfrm>
        </p:grpSpPr>
        <p:sp>
          <p:nvSpPr>
            <p:cNvPr id="60" name="椭圆 59"/>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latin typeface="Arial" panose="020B0604020202020204" pitchFamily="34" charset="0"/>
                <a:ea typeface="宋体" panose="02010600030101010101" pitchFamily="2" charset="-122"/>
              </a:endParaRPr>
            </a:p>
          </p:txBody>
        </p:sp>
        <p:sp>
          <p:nvSpPr>
            <p:cNvPr id="61" name="TextBox 60"/>
            <p:cNvSpPr txBox="1"/>
            <p:nvPr/>
          </p:nvSpPr>
          <p:spPr>
            <a:xfrm>
              <a:off x="1883123" y="1548776"/>
              <a:ext cx="365806" cy="461665"/>
            </a:xfrm>
            <a:prstGeom prst="rect">
              <a:avLst/>
            </a:prstGeom>
            <a:noFill/>
          </p:spPr>
          <p:txBody>
            <a:bodyPr wrap="none" rtlCol="0">
              <a:spAutoFit/>
            </a:bodyPr>
            <a:lstStyle/>
            <a:p>
              <a:r>
                <a:rPr lang="en-US" altLang="zh-CN" sz="2400" dirty="0">
                  <a:solidFill>
                    <a:schemeClr val="tx2"/>
                  </a:solidFill>
                  <a:latin typeface="+mn-ea"/>
                </a:rPr>
                <a:t>3</a:t>
              </a:r>
              <a:endParaRPr lang="zh-CN" altLang="en-US" sz="2400" dirty="0">
                <a:solidFill>
                  <a:schemeClr val="tx2"/>
                </a:solidFill>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1000"/>
                                </p:stCondLst>
                                <p:childTnLst>
                                  <p:par>
                                    <p:cTn id="46" presetID="5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Scale>
                                          <p:cBhvr>
                                            <p:cTn id="4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9"/>
                                            </p:tgtEl>
                                            <p:attrNameLst>
                                              <p:attrName>ppt_x</p:attrName>
                                              <p:attrName>ppt_y</p:attrName>
                                            </p:attrNameLst>
                                          </p:cBhvr>
                                        </p:animMotion>
                                        <p:animEffect transition="in" filter="fade">
                                          <p:cBhvr>
                                            <p:cTn id="50" dur="1000"/>
                                            <p:tgtEl>
                                              <p:spTgt spid="19"/>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Scale>
                                          <p:cBhvr>
                                            <p:cTn id="5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4"/>
                                            </p:tgtEl>
                                            <p:attrNameLst>
                                              <p:attrName>ppt_x</p:attrName>
                                              <p:attrName>ppt_y</p:attrName>
                                            </p:attrNameLst>
                                          </p:cBhvr>
                                        </p:animMotion>
                                        <p:animEffect transition="in" filter="fade">
                                          <p:cBhvr>
                                            <p:cTn id="55" dur="1000"/>
                                            <p:tgtEl>
                                              <p:spTgt spid="4"/>
                                            </p:tgtEl>
                                          </p:cBhvr>
                                        </p:animEffect>
                                      </p:childTnLst>
                                    </p:cTn>
                                  </p:par>
                                  <p:par>
                                    <p:cTn id="56" presetID="52" presetClass="entr" presetSubtype="0" fill="hold" grpId="0" nodeType="withEffect">
                                      <p:stCondLst>
                                        <p:cond delay="300"/>
                                      </p:stCondLst>
                                      <p:childTnLst>
                                        <p:set>
                                          <p:cBhvr>
                                            <p:cTn id="57" dur="1" fill="hold">
                                              <p:stCondLst>
                                                <p:cond delay="0"/>
                                              </p:stCondLst>
                                            </p:cTn>
                                            <p:tgtEl>
                                              <p:spTgt spid="46"/>
                                            </p:tgtEl>
                                            <p:attrNameLst>
                                              <p:attrName>style.visibility</p:attrName>
                                            </p:attrNameLst>
                                          </p:cBhvr>
                                          <p:to>
                                            <p:strVal val="visible"/>
                                          </p:to>
                                        </p:set>
                                        <p:animScale>
                                          <p:cBhvr>
                                            <p:cTn id="58"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46"/>
                                            </p:tgtEl>
                                            <p:attrNameLst>
                                              <p:attrName>ppt_x</p:attrName>
                                              <p:attrName>ppt_y</p:attrName>
                                            </p:attrNameLst>
                                          </p:cBhvr>
                                        </p:animMotion>
                                        <p:animEffect transition="in" filter="fade">
                                          <p:cBhvr>
                                            <p:cTn id="60" dur="1000"/>
                                            <p:tgtEl>
                                              <p:spTgt spid="46"/>
                                            </p:tgtEl>
                                          </p:cBhvr>
                                        </p:animEffect>
                                      </p:childTnLst>
                                    </p:cTn>
                                  </p:par>
                                  <p:par>
                                    <p:cTn id="61" presetID="52" presetClass="entr" presetSubtype="0" fill="hold" grpId="0" nodeType="withEffect">
                                      <p:stCondLst>
                                        <p:cond delay="300"/>
                                      </p:stCondLst>
                                      <p:childTnLst>
                                        <p:set>
                                          <p:cBhvr>
                                            <p:cTn id="62" dur="1" fill="hold">
                                              <p:stCondLst>
                                                <p:cond delay="0"/>
                                              </p:stCondLst>
                                            </p:cTn>
                                            <p:tgtEl>
                                              <p:spTgt spid="43"/>
                                            </p:tgtEl>
                                            <p:attrNameLst>
                                              <p:attrName>style.visibility</p:attrName>
                                            </p:attrNameLst>
                                          </p:cBhvr>
                                          <p:to>
                                            <p:strVal val="visible"/>
                                          </p:to>
                                        </p:set>
                                        <p:animScale>
                                          <p:cBhvr>
                                            <p:cTn id="63"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43"/>
                                            </p:tgtEl>
                                            <p:attrNameLst>
                                              <p:attrName>ppt_x</p:attrName>
                                              <p:attrName>ppt_y</p:attrName>
                                            </p:attrNameLst>
                                          </p:cBhvr>
                                        </p:animMotion>
                                        <p:animEffect transition="in" filter="fade">
                                          <p:cBhvr>
                                            <p:cTn id="65" dur="1000"/>
                                            <p:tgtEl>
                                              <p:spTgt spid="43"/>
                                            </p:tgtEl>
                                          </p:cBhvr>
                                        </p:animEffect>
                                      </p:childTnLst>
                                    </p:cTn>
                                  </p:par>
                                  <p:par>
                                    <p:cTn id="66" presetID="52" presetClass="entr" presetSubtype="0" fill="hold" grpId="0" nodeType="withEffect">
                                      <p:stCondLst>
                                        <p:cond delay="600"/>
                                      </p:stCondLst>
                                      <p:childTnLst>
                                        <p:set>
                                          <p:cBhvr>
                                            <p:cTn id="67" dur="1" fill="hold">
                                              <p:stCondLst>
                                                <p:cond delay="0"/>
                                              </p:stCondLst>
                                            </p:cTn>
                                            <p:tgtEl>
                                              <p:spTgt spid="52"/>
                                            </p:tgtEl>
                                            <p:attrNameLst>
                                              <p:attrName>style.visibility</p:attrName>
                                            </p:attrNameLst>
                                          </p:cBhvr>
                                          <p:to>
                                            <p:strVal val="visible"/>
                                          </p:to>
                                        </p:set>
                                        <p:animScale>
                                          <p:cBhvr>
                                            <p:cTn id="68"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52"/>
                                            </p:tgtEl>
                                            <p:attrNameLst>
                                              <p:attrName>ppt_x</p:attrName>
                                              <p:attrName>ppt_y</p:attrName>
                                            </p:attrNameLst>
                                          </p:cBhvr>
                                        </p:animMotion>
                                        <p:animEffect transition="in" filter="fade">
                                          <p:cBhvr>
                                            <p:cTn id="70" dur="1000"/>
                                            <p:tgtEl>
                                              <p:spTgt spid="52"/>
                                            </p:tgtEl>
                                          </p:cBhvr>
                                        </p:animEffect>
                                      </p:childTnLst>
                                    </p:cTn>
                                  </p:par>
                                  <p:par>
                                    <p:cTn id="71" presetID="52" presetClass="entr" presetSubtype="0" fill="hold" grpId="0" nodeType="withEffect">
                                      <p:stCondLst>
                                        <p:cond delay="600"/>
                                      </p:stCondLst>
                                      <p:childTnLst>
                                        <p:set>
                                          <p:cBhvr>
                                            <p:cTn id="72" dur="1" fill="hold">
                                              <p:stCondLst>
                                                <p:cond delay="0"/>
                                              </p:stCondLst>
                                            </p:cTn>
                                            <p:tgtEl>
                                              <p:spTgt spid="49"/>
                                            </p:tgtEl>
                                            <p:attrNameLst>
                                              <p:attrName>style.visibility</p:attrName>
                                            </p:attrNameLst>
                                          </p:cBhvr>
                                          <p:to>
                                            <p:strVal val="visible"/>
                                          </p:to>
                                        </p:set>
                                        <p:animScale>
                                          <p:cBhvr>
                                            <p:cTn id="73"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49"/>
                                            </p:tgtEl>
                                            <p:attrNameLst>
                                              <p:attrName>ppt_x</p:attrName>
                                              <p:attrName>ppt_y</p:attrName>
                                            </p:attrNameLst>
                                          </p:cBhvr>
                                        </p:animMotion>
                                        <p:animEffect transition="in" filter="fade">
                                          <p:cBhvr>
                                            <p:cTn id="75" dur="1000"/>
                                            <p:tgtEl>
                                              <p:spTgt spid="49"/>
                                            </p:tgtEl>
                                          </p:cBhvr>
                                        </p:animEffect>
                                      </p:childTnLst>
                                    </p:cTn>
                                  </p:par>
                                </p:childTnLst>
                              </p:cTn>
                            </p:par>
                            <p:par>
                              <p:cTn id="76" fill="hold">
                                <p:stCondLst>
                                  <p:cond delay="2000"/>
                                </p:stCondLst>
                                <p:childTnLst>
                                  <p:par>
                                    <p:cTn id="77" presetID="10" presetClass="entr" presetSubtype="0"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600"/>
                                            <p:tgtEl>
                                              <p:spTgt spid="15"/>
                                            </p:tgtEl>
                                          </p:cBhvr>
                                        </p:animEffect>
                                      </p:childTnLst>
                                    </p:cTn>
                                  </p:par>
                                  <p:par>
                                    <p:cTn id="80"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81" dur="1000" fill="hold"/>
                                            <p:tgtEl>
                                              <p:spTgt spid="15"/>
                                            </p:tgtEl>
                                            <p:attrNameLst>
                                              <p:attrName>ppt_x</p:attrName>
                                              <p:attrName>ppt_y</p:attrName>
                                            </p:attrNameLst>
                                          </p:cBhvr>
                                          <p:rCtr x="4956" y="8889"/>
                                        </p:animMotion>
                                      </p:childTnLst>
                                    </p:cTn>
                                  </p:par>
                                </p:childTnLst>
                              </p:cTn>
                            </p:par>
                            <p:par>
                              <p:cTn id="82" fill="hold">
                                <p:stCondLst>
                                  <p:cond delay="3000"/>
                                </p:stCondLst>
                                <p:childTnLst>
                                  <p:par>
                                    <p:cTn id="83" presetID="1"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86" dur="1000" fill="hold"/>
                                            <p:tgtEl>
                                              <p:spTgt spid="41"/>
                                            </p:tgtEl>
                                            <p:attrNameLst>
                                              <p:attrName>ppt_x</p:attrName>
                                              <p:attrName>ppt_y</p:attrName>
                                            </p:attrNameLst>
                                          </p:cBhvr>
                                          <p:rCtr x="4956" y="8889"/>
                                        </p:animMotion>
                                      </p:childTnLst>
                                    </p:cTn>
                                  </p:par>
                                </p:childTnLst>
                              </p:cTn>
                            </p:par>
                            <p:par>
                              <p:cTn id="87" fill="hold">
                                <p:stCondLst>
                                  <p:cond delay="3000"/>
                                </p:stCondLst>
                                <p:childTnLst>
                                  <p:par>
                                    <p:cTn id="88" presetID="1" presetClass="entr" presetSubtype="0" fill="hold" nodeType="after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91" dur="1000" fill="hold"/>
                                            <p:tgtEl>
                                              <p:spTgt spid="59"/>
                                            </p:tgtEl>
                                            <p:attrNameLst>
                                              <p:attrName>ppt_x</p:attrName>
                                              <p:attrName>ppt_y</p:attrName>
                                            </p:attrNameLst>
                                          </p:cBhvr>
                                          <p:rCtr x="4956"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p:bldP spid="42" grpId="0" animBg="1"/>
          <p:bldP spid="47" grpId="0"/>
          <p:bldP spid="48" grpId="0" animBg="1"/>
          <p:bldP spid="53" grpId="0"/>
          <p:bldP spid="4" grpId="0" animBg="1"/>
          <p:bldP spid="19" grpId="0"/>
          <p:bldP spid="43" grpId="0" animBg="1"/>
          <p:bldP spid="46" grpId="0"/>
          <p:bldP spid="49" grpId="0" animBg="1"/>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1000"/>
                                </p:stCondLst>
                                <p:childTnLst>
                                  <p:par>
                                    <p:cTn id="46" presetID="5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Scale>
                                          <p:cBhvr>
                                            <p:cTn id="4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9"/>
                                            </p:tgtEl>
                                            <p:attrNameLst>
                                              <p:attrName>ppt_x</p:attrName>
                                              <p:attrName>ppt_y</p:attrName>
                                            </p:attrNameLst>
                                          </p:cBhvr>
                                        </p:animMotion>
                                        <p:animEffect transition="in" filter="fade">
                                          <p:cBhvr>
                                            <p:cTn id="50" dur="1000"/>
                                            <p:tgtEl>
                                              <p:spTgt spid="19"/>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Scale>
                                          <p:cBhvr>
                                            <p:cTn id="5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4"/>
                                            </p:tgtEl>
                                            <p:attrNameLst>
                                              <p:attrName>ppt_x</p:attrName>
                                              <p:attrName>ppt_y</p:attrName>
                                            </p:attrNameLst>
                                          </p:cBhvr>
                                        </p:animMotion>
                                        <p:animEffect transition="in" filter="fade">
                                          <p:cBhvr>
                                            <p:cTn id="55" dur="1000"/>
                                            <p:tgtEl>
                                              <p:spTgt spid="4"/>
                                            </p:tgtEl>
                                          </p:cBhvr>
                                        </p:animEffect>
                                      </p:childTnLst>
                                    </p:cTn>
                                  </p:par>
                                  <p:par>
                                    <p:cTn id="56" presetID="52" presetClass="entr" presetSubtype="0" fill="hold" grpId="0" nodeType="withEffect">
                                      <p:stCondLst>
                                        <p:cond delay="300"/>
                                      </p:stCondLst>
                                      <p:childTnLst>
                                        <p:set>
                                          <p:cBhvr>
                                            <p:cTn id="57" dur="1" fill="hold">
                                              <p:stCondLst>
                                                <p:cond delay="0"/>
                                              </p:stCondLst>
                                            </p:cTn>
                                            <p:tgtEl>
                                              <p:spTgt spid="46"/>
                                            </p:tgtEl>
                                            <p:attrNameLst>
                                              <p:attrName>style.visibility</p:attrName>
                                            </p:attrNameLst>
                                          </p:cBhvr>
                                          <p:to>
                                            <p:strVal val="visible"/>
                                          </p:to>
                                        </p:set>
                                        <p:animScale>
                                          <p:cBhvr>
                                            <p:cTn id="58"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46"/>
                                            </p:tgtEl>
                                            <p:attrNameLst>
                                              <p:attrName>ppt_x</p:attrName>
                                              <p:attrName>ppt_y</p:attrName>
                                            </p:attrNameLst>
                                          </p:cBhvr>
                                        </p:animMotion>
                                        <p:animEffect transition="in" filter="fade">
                                          <p:cBhvr>
                                            <p:cTn id="60" dur="1000"/>
                                            <p:tgtEl>
                                              <p:spTgt spid="46"/>
                                            </p:tgtEl>
                                          </p:cBhvr>
                                        </p:animEffect>
                                      </p:childTnLst>
                                    </p:cTn>
                                  </p:par>
                                  <p:par>
                                    <p:cTn id="61" presetID="52" presetClass="entr" presetSubtype="0" fill="hold" grpId="0" nodeType="withEffect">
                                      <p:stCondLst>
                                        <p:cond delay="300"/>
                                      </p:stCondLst>
                                      <p:childTnLst>
                                        <p:set>
                                          <p:cBhvr>
                                            <p:cTn id="62" dur="1" fill="hold">
                                              <p:stCondLst>
                                                <p:cond delay="0"/>
                                              </p:stCondLst>
                                            </p:cTn>
                                            <p:tgtEl>
                                              <p:spTgt spid="43"/>
                                            </p:tgtEl>
                                            <p:attrNameLst>
                                              <p:attrName>style.visibility</p:attrName>
                                            </p:attrNameLst>
                                          </p:cBhvr>
                                          <p:to>
                                            <p:strVal val="visible"/>
                                          </p:to>
                                        </p:set>
                                        <p:animScale>
                                          <p:cBhvr>
                                            <p:cTn id="63"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43"/>
                                            </p:tgtEl>
                                            <p:attrNameLst>
                                              <p:attrName>ppt_x</p:attrName>
                                              <p:attrName>ppt_y</p:attrName>
                                            </p:attrNameLst>
                                          </p:cBhvr>
                                        </p:animMotion>
                                        <p:animEffect transition="in" filter="fade">
                                          <p:cBhvr>
                                            <p:cTn id="65" dur="1000"/>
                                            <p:tgtEl>
                                              <p:spTgt spid="43"/>
                                            </p:tgtEl>
                                          </p:cBhvr>
                                        </p:animEffect>
                                      </p:childTnLst>
                                    </p:cTn>
                                  </p:par>
                                  <p:par>
                                    <p:cTn id="66" presetID="52" presetClass="entr" presetSubtype="0" fill="hold" grpId="0" nodeType="withEffect">
                                      <p:stCondLst>
                                        <p:cond delay="600"/>
                                      </p:stCondLst>
                                      <p:childTnLst>
                                        <p:set>
                                          <p:cBhvr>
                                            <p:cTn id="67" dur="1" fill="hold">
                                              <p:stCondLst>
                                                <p:cond delay="0"/>
                                              </p:stCondLst>
                                            </p:cTn>
                                            <p:tgtEl>
                                              <p:spTgt spid="52"/>
                                            </p:tgtEl>
                                            <p:attrNameLst>
                                              <p:attrName>style.visibility</p:attrName>
                                            </p:attrNameLst>
                                          </p:cBhvr>
                                          <p:to>
                                            <p:strVal val="visible"/>
                                          </p:to>
                                        </p:set>
                                        <p:animScale>
                                          <p:cBhvr>
                                            <p:cTn id="68"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52"/>
                                            </p:tgtEl>
                                            <p:attrNameLst>
                                              <p:attrName>ppt_x</p:attrName>
                                              <p:attrName>ppt_y</p:attrName>
                                            </p:attrNameLst>
                                          </p:cBhvr>
                                        </p:animMotion>
                                        <p:animEffect transition="in" filter="fade">
                                          <p:cBhvr>
                                            <p:cTn id="70" dur="1000"/>
                                            <p:tgtEl>
                                              <p:spTgt spid="52"/>
                                            </p:tgtEl>
                                          </p:cBhvr>
                                        </p:animEffect>
                                      </p:childTnLst>
                                    </p:cTn>
                                  </p:par>
                                  <p:par>
                                    <p:cTn id="71" presetID="52" presetClass="entr" presetSubtype="0" fill="hold" grpId="0" nodeType="withEffect">
                                      <p:stCondLst>
                                        <p:cond delay="600"/>
                                      </p:stCondLst>
                                      <p:childTnLst>
                                        <p:set>
                                          <p:cBhvr>
                                            <p:cTn id="72" dur="1" fill="hold">
                                              <p:stCondLst>
                                                <p:cond delay="0"/>
                                              </p:stCondLst>
                                            </p:cTn>
                                            <p:tgtEl>
                                              <p:spTgt spid="49"/>
                                            </p:tgtEl>
                                            <p:attrNameLst>
                                              <p:attrName>style.visibility</p:attrName>
                                            </p:attrNameLst>
                                          </p:cBhvr>
                                          <p:to>
                                            <p:strVal val="visible"/>
                                          </p:to>
                                        </p:set>
                                        <p:animScale>
                                          <p:cBhvr>
                                            <p:cTn id="73"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49"/>
                                            </p:tgtEl>
                                            <p:attrNameLst>
                                              <p:attrName>ppt_x</p:attrName>
                                              <p:attrName>ppt_y</p:attrName>
                                            </p:attrNameLst>
                                          </p:cBhvr>
                                        </p:animMotion>
                                        <p:animEffect transition="in" filter="fade">
                                          <p:cBhvr>
                                            <p:cTn id="75" dur="1000"/>
                                            <p:tgtEl>
                                              <p:spTgt spid="49"/>
                                            </p:tgtEl>
                                          </p:cBhvr>
                                        </p:animEffect>
                                      </p:childTnLst>
                                    </p:cTn>
                                  </p:par>
                                </p:childTnLst>
                              </p:cTn>
                            </p:par>
                            <p:par>
                              <p:cTn id="76" fill="hold">
                                <p:stCondLst>
                                  <p:cond delay="2000"/>
                                </p:stCondLst>
                                <p:childTnLst>
                                  <p:par>
                                    <p:cTn id="77" presetID="10" presetClass="entr" presetSubtype="0"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600"/>
                                            <p:tgtEl>
                                              <p:spTgt spid="15"/>
                                            </p:tgtEl>
                                          </p:cBhvr>
                                        </p:animEffect>
                                      </p:childTnLst>
                                    </p:cTn>
                                  </p:par>
                                  <p:par>
                                    <p:cTn id="80"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81" dur="1000" fill="hold"/>
                                            <p:tgtEl>
                                              <p:spTgt spid="15"/>
                                            </p:tgtEl>
                                            <p:attrNameLst>
                                              <p:attrName>ppt_x</p:attrName>
                                              <p:attrName>ppt_y</p:attrName>
                                            </p:attrNameLst>
                                          </p:cBhvr>
                                          <p:rCtr x="4956" y="8889"/>
                                        </p:animMotion>
                                      </p:childTnLst>
                                    </p:cTn>
                                  </p:par>
                                </p:childTnLst>
                              </p:cTn>
                            </p:par>
                            <p:par>
                              <p:cTn id="82" fill="hold">
                                <p:stCondLst>
                                  <p:cond delay="3000"/>
                                </p:stCondLst>
                                <p:childTnLst>
                                  <p:par>
                                    <p:cTn id="83" presetID="1"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86" dur="1000" fill="hold"/>
                                            <p:tgtEl>
                                              <p:spTgt spid="41"/>
                                            </p:tgtEl>
                                            <p:attrNameLst>
                                              <p:attrName>ppt_x</p:attrName>
                                              <p:attrName>ppt_y</p:attrName>
                                            </p:attrNameLst>
                                          </p:cBhvr>
                                          <p:rCtr x="4956" y="8889"/>
                                        </p:animMotion>
                                      </p:childTnLst>
                                    </p:cTn>
                                  </p:par>
                                </p:childTnLst>
                              </p:cTn>
                            </p:par>
                            <p:par>
                              <p:cTn id="87" fill="hold">
                                <p:stCondLst>
                                  <p:cond delay="3000"/>
                                </p:stCondLst>
                                <p:childTnLst>
                                  <p:par>
                                    <p:cTn id="88" presetID="1" presetClass="entr" presetSubtype="0" fill="hold" nodeType="after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91" dur="1000" fill="hold"/>
                                            <p:tgtEl>
                                              <p:spTgt spid="59"/>
                                            </p:tgtEl>
                                            <p:attrNameLst>
                                              <p:attrName>ppt_x</p:attrName>
                                              <p:attrName>ppt_y</p:attrName>
                                            </p:attrNameLst>
                                          </p:cBhvr>
                                          <p:rCtr x="4956"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p:bldP spid="42" grpId="0" animBg="1"/>
          <p:bldP spid="47" grpId="0"/>
          <p:bldP spid="48" grpId="0" animBg="1"/>
          <p:bldP spid="53" grpId="0"/>
          <p:bldP spid="4" grpId="0" animBg="1"/>
          <p:bldP spid="19" grpId="0"/>
          <p:bldP spid="43" grpId="0" animBg="1"/>
          <p:bldP spid="46" grpId="0"/>
          <p:bldP spid="49" grpId="0" animBg="1"/>
          <p:bldP spid="5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29" y="1604798"/>
            <a:ext cx="4413276" cy="869514"/>
            <a:chOff x="6327173" y="1681099"/>
            <a:chExt cx="4413851" cy="869514"/>
          </a:xfrm>
        </p:grpSpPr>
        <p:sp>
          <p:nvSpPr>
            <p:cNvPr id="3" name="文本框 20"/>
            <p:cNvSpPr txBox="1"/>
            <p:nvPr/>
          </p:nvSpPr>
          <p:spPr>
            <a:xfrm>
              <a:off x="6327174" y="1681099"/>
              <a:ext cx="2321526" cy="383182"/>
            </a:xfrm>
            <a:prstGeom prst="rect">
              <a:avLst/>
            </a:prstGeom>
            <a:noFill/>
          </p:spPr>
          <p:txBody>
            <a:bodyPr wrap="square" rtlCol="0">
              <a:spAutoFit/>
            </a:bodyPr>
            <a:lstStyle/>
            <a:p>
              <a:pPr algn="just">
                <a:lnSpc>
                  <a:spcPct val="90000"/>
                </a:lnSpc>
                <a:spcBef>
                  <a:spcPts val="1000"/>
                </a:spcBef>
              </a:pPr>
              <a:r>
                <a:rPr lang="zh-CN" altLang="en-US" sz="2100" dirty="0">
                  <a:solidFill>
                    <a:schemeClr val="tx2"/>
                  </a:solidFill>
                  <a:latin typeface="微软雅黑" panose="020B0503020204020204" pitchFamily="34" charset="-122"/>
                  <a:ea typeface="微软雅黑" panose="020B0503020204020204" pitchFamily="34" charset="-122"/>
                </a:rPr>
                <a:t>添加标题</a:t>
              </a:r>
            </a:p>
          </p:txBody>
        </p:sp>
        <p:sp>
          <p:nvSpPr>
            <p:cNvPr id="4" name="文本框 21"/>
            <p:cNvSpPr txBox="1"/>
            <p:nvPr/>
          </p:nvSpPr>
          <p:spPr>
            <a:xfrm>
              <a:off x="6327173" y="1938138"/>
              <a:ext cx="4413851" cy="612475"/>
            </a:xfrm>
            <a:prstGeom prst="rect">
              <a:avLst/>
            </a:prstGeom>
            <a:noFill/>
          </p:spPr>
          <p:txBody>
            <a:bodyPr wrap="square" rtlCol="0">
              <a:spAutoFit/>
            </a:bodyPr>
            <a:lstStyle/>
            <a:p>
              <a:pPr algn="just">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562147" y="3545546"/>
            <a:ext cx="889500" cy="731807"/>
            <a:chOff x="1465545" y="3524250"/>
            <a:chExt cx="889616" cy="731806"/>
          </a:xfrm>
        </p:grpSpPr>
        <p:sp>
          <p:nvSpPr>
            <p:cNvPr id="6" name="六边形 5"/>
            <p:cNvSpPr/>
            <p:nvPr/>
          </p:nvSpPr>
          <p:spPr>
            <a:xfrm>
              <a:off x="1480540" y="3524250"/>
              <a:ext cx="848894" cy="73180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文本框 24"/>
            <p:cNvSpPr txBox="1"/>
            <p:nvPr/>
          </p:nvSpPr>
          <p:spPr>
            <a:xfrm>
              <a:off x="1465545" y="3719336"/>
              <a:ext cx="889616" cy="383181"/>
            </a:xfrm>
            <a:prstGeom prst="rect">
              <a:avLst/>
            </a:prstGeom>
            <a:noFill/>
          </p:spPr>
          <p:txBody>
            <a:bodyPr wrap="square" rtlCol="0">
              <a:spAutoFit/>
            </a:bodyPr>
            <a:lstStyle/>
            <a:p>
              <a:pPr algn="ctr">
                <a:lnSpc>
                  <a:spcPct val="90000"/>
                </a:lnSpc>
                <a:spcBef>
                  <a:spcPts val="1000"/>
                </a:spcBef>
              </a:pPr>
              <a:r>
                <a:rPr lang="en-US" altLang="zh-CN" sz="2100" dirty="0">
                  <a:solidFill>
                    <a:schemeClr val="bg1"/>
                  </a:solidFill>
                  <a:latin typeface="微软雅黑" panose="020B0503020204020204" pitchFamily="34" charset="-122"/>
                  <a:ea typeface="微软雅黑" panose="020B0503020204020204" pitchFamily="34" charset="-122"/>
                </a:rPr>
                <a:t>30%</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425924" y="4102977"/>
            <a:ext cx="1334089" cy="1150227"/>
            <a:chOff x="2329434" y="4081682"/>
            <a:chExt cx="1334262" cy="1150226"/>
          </a:xfrm>
        </p:grpSpPr>
        <p:sp>
          <p:nvSpPr>
            <p:cNvPr id="9" name="六边形 8"/>
            <p:cNvSpPr/>
            <p:nvPr/>
          </p:nvSpPr>
          <p:spPr>
            <a:xfrm>
              <a:off x="2329434" y="4081682"/>
              <a:ext cx="1334262" cy="115022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文本框 25"/>
            <p:cNvSpPr txBox="1"/>
            <p:nvPr/>
          </p:nvSpPr>
          <p:spPr>
            <a:xfrm>
              <a:off x="2426710" y="4416728"/>
              <a:ext cx="1134779" cy="480131"/>
            </a:xfrm>
            <a:prstGeom prst="rect">
              <a:avLst/>
            </a:prstGeom>
            <a:noFill/>
          </p:spPr>
          <p:txBody>
            <a:bodyPr wrap="square" rtlCol="0">
              <a:spAutoFit/>
            </a:bodyPr>
            <a:lstStyle/>
            <a:p>
              <a:pPr algn="ctr">
                <a:lnSpc>
                  <a:spcPct val="90000"/>
                </a:lnSpc>
                <a:spcBef>
                  <a:spcPts val="1000"/>
                </a:spcBef>
              </a:pPr>
              <a:r>
                <a:rPr lang="en-US" altLang="zh-CN" sz="2800" dirty="0">
                  <a:solidFill>
                    <a:schemeClr val="bg1"/>
                  </a:solidFill>
                  <a:latin typeface="微软雅黑" panose="020B0503020204020204" pitchFamily="34" charset="-122"/>
                  <a:ea typeface="微软雅黑" panose="020B0503020204020204" pitchFamily="34" charset="-122"/>
                </a:rPr>
                <a:t>40%</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760012" y="2581278"/>
            <a:ext cx="2431987" cy="2096815"/>
            <a:chOff x="3663696" y="2559981"/>
            <a:chExt cx="2432304" cy="2096814"/>
          </a:xfrm>
        </p:grpSpPr>
        <p:sp>
          <p:nvSpPr>
            <p:cNvPr id="12" name="六边形 11"/>
            <p:cNvSpPr/>
            <p:nvPr/>
          </p:nvSpPr>
          <p:spPr>
            <a:xfrm>
              <a:off x="3663696" y="2559981"/>
              <a:ext cx="2432304" cy="209681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文本框 26"/>
            <p:cNvSpPr txBox="1"/>
            <p:nvPr/>
          </p:nvSpPr>
          <p:spPr>
            <a:xfrm>
              <a:off x="4040565" y="3229823"/>
              <a:ext cx="1678565" cy="757130"/>
            </a:xfrm>
            <a:prstGeom prst="rect">
              <a:avLst/>
            </a:prstGeom>
            <a:noFill/>
          </p:spPr>
          <p:txBody>
            <a:bodyPr wrap="square" rtlCol="0">
              <a:spAutoFit/>
            </a:bodyPr>
            <a:lstStyle/>
            <a:p>
              <a:pPr algn="ctr">
                <a:lnSpc>
                  <a:spcPct val="90000"/>
                </a:lnSpc>
                <a:spcBef>
                  <a:spcPts val="1000"/>
                </a:spcBef>
              </a:pPr>
              <a:r>
                <a:rPr lang="en-US" altLang="zh-CN" sz="4800" dirty="0">
                  <a:solidFill>
                    <a:schemeClr val="bg1"/>
                  </a:solidFill>
                  <a:latin typeface="微软雅黑" panose="020B0503020204020204" pitchFamily="34" charset="-122"/>
                  <a:ea typeface="微软雅黑" panose="020B0503020204020204" pitchFamily="34" charset="-122"/>
                </a:rPr>
                <a:t>80%</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032782" y="1708031"/>
            <a:ext cx="1727230" cy="1489184"/>
            <a:chOff x="1936242" y="1686736"/>
            <a:chExt cx="1727454" cy="1489184"/>
          </a:xfrm>
        </p:grpSpPr>
        <p:sp>
          <p:nvSpPr>
            <p:cNvPr id="15" name="六边形 14"/>
            <p:cNvSpPr/>
            <p:nvPr/>
          </p:nvSpPr>
          <p:spPr>
            <a:xfrm>
              <a:off x="1936242" y="1686736"/>
              <a:ext cx="1727454" cy="148918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文本框 27"/>
            <p:cNvSpPr txBox="1"/>
            <p:nvPr/>
          </p:nvSpPr>
          <p:spPr>
            <a:xfrm>
              <a:off x="1957362" y="2135861"/>
              <a:ext cx="1678565" cy="590931"/>
            </a:xfrm>
            <a:prstGeom prst="rect">
              <a:avLst/>
            </a:prstGeom>
            <a:noFill/>
          </p:spPr>
          <p:txBody>
            <a:bodyPr wrap="square" rtlCol="0">
              <a:spAutoFit/>
            </a:bodyPr>
            <a:lstStyle/>
            <a:p>
              <a:pPr algn="ctr">
                <a:lnSpc>
                  <a:spcPct val="90000"/>
                </a:lnSpc>
                <a:spcBef>
                  <a:spcPts val="1000"/>
                </a:spcBef>
              </a:pPr>
              <a:r>
                <a:rPr lang="en-US" altLang="zh-CN" sz="3600" dirty="0">
                  <a:solidFill>
                    <a:schemeClr val="bg1"/>
                  </a:solidFill>
                  <a:latin typeface="微软雅黑" panose="020B0503020204020204" pitchFamily="34" charset="-122"/>
                  <a:ea typeface="微软雅黑" panose="020B0503020204020204" pitchFamily="34" charset="-122"/>
                </a:rPr>
                <a:t>50%</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674629" y="4673308"/>
            <a:ext cx="4413276" cy="869514"/>
            <a:chOff x="6327173" y="4322384"/>
            <a:chExt cx="4413851" cy="869512"/>
          </a:xfrm>
        </p:grpSpPr>
        <p:sp>
          <p:nvSpPr>
            <p:cNvPr id="18" name="文本框 29"/>
            <p:cNvSpPr txBox="1"/>
            <p:nvPr/>
          </p:nvSpPr>
          <p:spPr>
            <a:xfrm>
              <a:off x="6327174" y="4322384"/>
              <a:ext cx="2321526" cy="383181"/>
            </a:xfrm>
            <a:prstGeom prst="rect">
              <a:avLst/>
            </a:prstGeom>
            <a:noFill/>
          </p:spPr>
          <p:txBody>
            <a:bodyPr wrap="square" rtlCol="0">
              <a:spAutoFit/>
            </a:bodyPr>
            <a:lstStyle/>
            <a:p>
              <a:pPr algn="just">
                <a:lnSpc>
                  <a:spcPct val="90000"/>
                </a:lnSpc>
                <a:spcBef>
                  <a:spcPts val="1000"/>
                </a:spcBef>
              </a:pPr>
              <a:r>
                <a:rPr lang="zh-CN" altLang="en-US" sz="2100" dirty="0">
                  <a:solidFill>
                    <a:schemeClr val="accent3"/>
                  </a:solidFill>
                  <a:latin typeface="微软雅黑" panose="020B0503020204020204" pitchFamily="34" charset="-122"/>
                  <a:ea typeface="微软雅黑" panose="020B0503020204020204" pitchFamily="34" charset="-122"/>
                </a:rPr>
                <a:t>添加标题</a:t>
              </a:r>
            </a:p>
          </p:txBody>
        </p:sp>
        <p:sp>
          <p:nvSpPr>
            <p:cNvPr id="19" name="文本框 30"/>
            <p:cNvSpPr txBox="1"/>
            <p:nvPr/>
          </p:nvSpPr>
          <p:spPr>
            <a:xfrm>
              <a:off x="6327173" y="4579422"/>
              <a:ext cx="4413851" cy="612474"/>
            </a:xfrm>
            <a:prstGeom prst="rect">
              <a:avLst/>
            </a:prstGeom>
            <a:noFill/>
          </p:spPr>
          <p:txBody>
            <a:bodyPr wrap="square" rtlCol="0">
              <a:spAutoFit/>
            </a:bodyPr>
            <a:lstStyle/>
            <a:p>
              <a:pPr algn="just">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674629" y="2606209"/>
            <a:ext cx="4413276" cy="869514"/>
            <a:chOff x="6327173" y="3001742"/>
            <a:chExt cx="4413851" cy="869512"/>
          </a:xfrm>
        </p:grpSpPr>
        <p:sp>
          <p:nvSpPr>
            <p:cNvPr id="21" name="文本框 31"/>
            <p:cNvSpPr txBox="1"/>
            <p:nvPr/>
          </p:nvSpPr>
          <p:spPr>
            <a:xfrm>
              <a:off x="6327174" y="3001742"/>
              <a:ext cx="2321526" cy="383181"/>
            </a:xfrm>
            <a:prstGeom prst="rect">
              <a:avLst/>
            </a:prstGeom>
            <a:noFill/>
          </p:spPr>
          <p:txBody>
            <a:bodyPr wrap="square" rtlCol="0">
              <a:spAutoFit/>
            </a:bodyPr>
            <a:lstStyle/>
            <a:p>
              <a:pPr algn="just">
                <a:lnSpc>
                  <a:spcPct val="90000"/>
                </a:lnSpc>
                <a:spcBef>
                  <a:spcPts val="1000"/>
                </a:spcBef>
              </a:pPr>
              <a:r>
                <a:rPr lang="zh-CN" altLang="en-US" sz="2100" dirty="0">
                  <a:solidFill>
                    <a:schemeClr val="accent1"/>
                  </a:solidFill>
                  <a:latin typeface="微软雅黑" panose="020B0503020204020204" pitchFamily="34" charset="-122"/>
                  <a:ea typeface="微软雅黑" panose="020B0503020204020204" pitchFamily="34" charset="-122"/>
                </a:rPr>
                <a:t>添加标题</a:t>
              </a:r>
            </a:p>
          </p:txBody>
        </p:sp>
        <p:sp>
          <p:nvSpPr>
            <p:cNvPr id="22" name="文本框 32"/>
            <p:cNvSpPr txBox="1"/>
            <p:nvPr/>
          </p:nvSpPr>
          <p:spPr>
            <a:xfrm>
              <a:off x="6327173" y="3258780"/>
              <a:ext cx="4413851" cy="612474"/>
            </a:xfrm>
            <a:prstGeom prst="rect">
              <a:avLst/>
            </a:prstGeom>
            <a:noFill/>
          </p:spPr>
          <p:txBody>
            <a:bodyPr wrap="square" rtlCol="0">
              <a:spAutoFit/>
            </a:bodyPr>
            <a:lstStyle/>
            <a:p>
              <a:pPr algn="just">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674629" y="3687764"/>
            <a:ext cx="4413276" cy="869514"/>
            <a:chOff x="6327173" y="4322384"/>
            <a:chExt cx="4413851" cy="869512"/>
          </a:xfrm>
        </p:grpSpPr>
        <p:sp>
          <p:nvSpPr>
            <p:cNvPr id="24" name="文本框 33"/>
            <p:cNvSpPr txBox="1"/>
            <p:nvPr/>
          </p:nvSpPr>
          <p:spPr>
            <a:xfrm>
              <a:off x="6327174" y="4322384"/>
              <a:ext cx="2321526" cy="383181"/>
            </a:xfrm>
            <a:prstGeom prst="rect">
              <a:avLst/>
            </a:prstGeom>
            <a:noFill/>
          </p:spPr>
          <p:txBody>
            <a:bodyPr wrap="square" rtlCol="0">
              <a:spAutoFit/>
            </a:bodyPr>
            <a:lstStyle/>
            <a:p>
              <a:pPr algn="just">
                <a:lnSpc>
                  <a:spcPct val="90000"/>
                </a:lnSpc>
                <a:spcBef>
                  <a:spcPts val="1000"/>
                </a:spcBef>
              </a:pPr>
              <a:r>
                <a:rPr lang="zh-CN" altLang="en-US" sz="2100" dirty="0">
                  <a:solidFill>
                    <a:schemeClr val="accent2"/>
                  </a:solidFill>
                  <a:latin typeface="微软雅黑" panose="020B0503020204020204" pitchFamily="34" charset="-122"/>
                  <a:ea typeface="微软雅黑" panose="020B0503020204020204" pitchFamily="34" charset="-122"/>
                </a:rPr>
                <a:t>添加标题</a:t>
              </a:r>
            </a:p>
          </p:txBody>
        </p:sp>
        <p:sp>
          <p:nvSpPr>
            <p:cNvPr id="25" name="文本框 34"/>
            <p:cNvSpPr txBox="1"/>
            <p:nvPr/>
          </p:nvSpPr>
          <p:spPr>
            <a:xfrm>
              <a:off x="6327173" y="4579422"/>
              <a:ext cx="4413851" cy="612474"/>
            </a:xfrm>
            <a:prstGeom prst="rect">
              <a:avLst/>
            </a:prstGeom>
            <a:noFill/>
          </p:spPr>
          <p:txBody>
            <a:bodyPr wrap="square" rtlCol="0">
              <a:spAutoFit/>
            </a:bodyPr>
            <a:lstStyle/>
            <a:p>
              <a:pPr algn="just">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6" name="标题 25"/>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fltVal val="0.5"/>
                                          </p:val>
                                        </p:tav>
                                        <p:tav tm="100000">
                                          <p:val>
                                            <p:strVal val="#ppt_x"/>
                                          </p:val>
                                        </p:tav>
                                      </p:tavLst>
                                    </p:anim>
                                    <p:anim calcmode="lin" valueType="num">
                                      <p:cBhvr>
                                        <p:cTn id="32" dur="500" fill="hold"/>
                                        <p:tgtEl>
                                          <p:spTgt spid="11"/>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37"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anim calcmode="lin" valueType="num">
                                      <p:cBhvr>
                                        <p:cTn id="37" dur="500" fill="hold"/>
                                        <p:tgtEl>
                                          <p:spTgt spid="2"/>
                                        </p:tgtEl>
                                        <p:attrNameLst>
                                          <p:attrName>ppt_x</p:attrName>
                                        </p:attrNameLst>
                                      </p:cBhvr>
                                      <p:tavLst>
                                        <p:tav tm="0">
                                          <p:val>
                                            <p:strVal val="#ppt_x"/>
                                          </p:val>
                                        </p:tav>
                                        <p:tav tm="100000">
                                          <p:val>
                                            <p:strVal val="#ppt_x"/>
                                          </p:val>
                                        </p:tav>
                                      </p:tavLst>
                                    </p:anim>
                                    <p:anim calcmode="lin" valueType="num">
                                      <p:cBhvr>
                                        <p:cTn id="38" dur="450" decel="100000" fill="hold"/>
                                        <p:tgtEl>
                                          <p:spTgt spid="2"/>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strVal val="#ppt_x"/>
                                          </p:val>
                                        </p:tav>
                                        <p:tav tm="100000">
                                          <p:val>
                                            <p:strVal val="#ppt_x"/>
                                          </p:val>
                                        </p:tav>
                                      </p:tavLst>
                                    </p:anim>
                                    <p:anim calcmode="lin" valueType="num">
                                      <p:cBhvr>
                                        <p:cTn id="44" dur="450" decel="100000" fill="hold"/>
                                        <p:tgtEl>
                                          <p:spTgt spid="20"/>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450" decel="100000" fill="hold"/>
                                        <p:tgtEl>
                                          <p:spTgt spid="23"/>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75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450" decel="100000" fill="hold"/>
                                        <p:tgtEl>
                                          <p:spTgt spid="17"/>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7"/>
          <p:cNvGrpSpPr/>
          <p:nvPr/>
        </p:nvGrpSpPr>
        <p:grpSpPr>
          <a:xfrm>
            <a:off x="1035711" y="1969624"/>
            <a:ext cx="2261352" cy="3378159"/>
            <a:chOff x="881369" y="1362003"/>
            <a:chExt cx="1696235" cy="2533619"/>
          </a:xfrm>
        </p:grpSpPr>
        <p:sp>
          <p:nvSpPr>
            <p:cNvPr id="7" name="TextBox 6"/>
            <p:cNvSpPr txBox="1"/>
            <p:nvPr/>
          </p:nvSpPr>
          <p:spPr>
            <a:xfrm>
              <a:off x="881369" y="2813278"/>
              <a:ext cx="1009445" cy="438581"/>
            </a:xfrm>
            <a:prstGeom prst="rect">
              <a:avLst/>
            </a:prstGeom>
            <a:noFill/>
          </p:spPr>
          <p:txBody>
            <a:bodyPr wrap="square" lIns="0" tIns="0" rIns="0" bIns="0" rtlCol="0" anchor="ctr">
              <a:spAutoFit/>
            </a:bodyPr>
            <a:lstStyle/>
            <a:p>
              <a:r>
                <a:rPr lang="zh-CN" altLang="en-US" sz="1900" b="1" dirty="0">
                  <a:solidFill>
                    <a:schemeClr val="tx1">
                      <a:lumMod val="65000"/>
                      <a:lumOff val="35000"/>
                    </a:schemeClr>
                  </a:solidFill>
                  <a:latin typeface="+mn-ea"/>
                </a:rPr>
                <a:t>无名氏</a:t>
              </a:r>
              <a:endParaRPr lang="en-US" sz="1900" b="1" dirty="0">
                <a:solidFill>
                  <a:schemeClr val="tx1">
                    <a:lumMod val="85000"/>
                    <a:lumOff val="15000"/>
                  </a:schemeClr>
                </a:solidFill>
                <a:latin typeface="+mn-ea"/>
              </a:endParaRPr>
            </a:p>
            <a:p>
              <a:r>
                <a:rPr lang="zh-CN" altLang="en-US" sz="1900" b="1" dirty="0">
                  <a:solidFill>
                    <a:schemeClr val="tx2">
                      <a:lumMod val="75000"/>
                    </a:schemeClr>
                  </a:solidFill>
                  <a:latin typeface="+mn-ea"/>
                </a:rPr>
                <a:t>首席咨询师</a:t>
              </a:r>
              <a:endParaRPr lang="en-US" sz="1900" b="1" dirty="0">
                <a:solidFill>
                  <a:schemeClr val="tx2">
                    <a:lumMod val="75000"/>
                  </a:schemeClr>
                </a:solidFill>
                <a:latin typeface="+mn-ea"/>
              </a:endParaRPr>
            </a:p>
          </p:txBody>
        </p:sp>
        <p:sp>
          <p:nvSpPr>
            <p:cNvPr id="8" name="TextBox 7"/>
            <p:cNvSpPr txBox="1"/>
            <p:nvPr/>
          </p:nvSpPr>
          <p:spPr>
            <a:xfrm>
              <a:off x="881369" y="3280069"/>
              <a:ext cx="1596069" cy="615553"/>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31" name="Rounded Rectangle 30"/>
            <p:cNvSpPr/>
            <p:nvPr/>
          </p:nvSpPr>
          <p:spPr>
            <a:xfrm>
              <a:off x="881369" y="1362003"/>
              <a:ext cx="1425270" cy="1354390"/>
            </a:xfrm>
            <a:prstGeom prst="roundRect">
              <a:avLst>
                <a:gd name="adj" fmla="val 9356"/>
              </a:avLst>
            </a:prstGeom>
            <a:blipFill>
              <a:blip r:embed="rId3"/>
              <a:srcRect/>
              <a:stretch>
                <a:fillRect t="-4377" b="-4377"/>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2" name="Oval 31"/>
            <p:cNvSpPr/>
            <p:nvPr/>
          </p:nvSpPr>
          <p:spPr>
            <a:xfrm>
              <a:off x="1890814" y="2353214"/>
              <a:ext cx="686790" cy="686790"/>
            </a:xfrm>
            <a:prstGeom prst="ellipse">
              <a:avLst/>
            </a:prstGeom>
            <a:solidFill>
              <a:schemeClr val="tx2">
                <a:lumMod val="7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solidFill>
                    <a:schemeClr val="bg1"/>
                  </a:solidFill>
                  <a:latin typeface="+mn-ea"/>
                </a:rPr>
                <a:t>1</a:t>
              </a:r>
            </a:p>
          </p:txBody>
        </p:sp>
      </p:grpSp>
      <p:grpSp>
        <p:nvGrpSpPr>
          <p:cNvPr id="5" name="Group 58"/>
          <p:cNvGrpSpPr/>
          <p:nvPr/>
        </p:nvGrpSpPr>
        <p:grpSpPr>
          <a:xfrm>
            <a:off x="3687875" y="1969624"/>
            <a:ext cx="2261352" cy="3378159"/>
            <a:chOff x="881369" y="1362003"/>
            <a:chExt cx="1696235" cy="2533619"/>
          </a:xfrm>
        </p:grpSpPr>
        <p:sp>
          <p:nvSpPr>
            <p:cNvPr id="60" name="TextBox 59"/>
            <p:cNvSpPr txBox="1"/>
            <p:nvPr/>
          </p:nvSpPr>
          <p:spPr>
            <a:xfrm>
              <a:off x="881369" y="2813278"/>
              <a:ext cx="1157259" cy="438581"/>
            </a:xfrm>
            <a:prstGeom prst="rect">
              <a:avLst/>
            </a:prstGeom>
            <a:noFill/>
          </p:spPr>
          <p:txBody>
            <a:bodyPr wrap="square" lIns="0" tIns="0" rIns="0" bIns="0" rtlCol="0" anchor="ctr">
              <a:spAutoFit/>
            </a:bodyPr>
            <a:lstStyle/>
            <a:p>
              <a:r>
                <a:rPr lang="zh-CN" altLang="en-US" sz="1900" b="1" dirty="0">
                  <a:solidFill>
                    <a:schemeClr val="tx1">
                      <a:lumMod val="65000"/>
                      <a:lumOff val="35000"/>
                    </a:schemeClr>
                  </a:solidFill>
                  <a:latin typeface="+mn-ea"/>
                </a:rPr>
                <a:t>无名氏</a:t>
              </a:r>
              <a:endParaRPr lang="en-US" sz="1900" b="1" dirty="0">
                <a:solidFill>
                  <a:schemeClr val="tx1">
                    <a:lumMod val="85000"/>
                    <a:lumOff val="15000"/>
                  </a:schemeClr>
                </a:solidFill>
                <a:latin typeface="+mn-ea"/>
              </a:endParaRPr>
            </a:p>
            <a:p>
              <a:r>
                <a:rPr lang="zh-CN" altLang="en-US" sz="1900" b="1" dirty="0">
                  <a:solidFill>
                    <a:schemeClr val="accent3"/>
                  </a:solidFill>
                  <a:latin typeface="+mn-ea"/>
                </a:rPr>
                <a:t>市场策略主管</a:t>
              </a:r>
              <a:endParaRPr lang="en-US" sz="1900" b="1" dirty="0">
                <a:solidFill>
                  <a:schemeClr val="accent3"/>
                </a:solidFill>
                <a:latin typeface="+mn-ea"/>
              </a:endParaRPr>
            </a:p>
          </p:txBody>
        </p:sp>
        <p:sp>
          <p:nvSpPr>
            <p:cNvPr id="61" name="TextBox 60"/>
            <p:cNvSpPr txBox="1"/>
            <p:nvPr/>
          </p:nvSpPr>
          <p:spPr>
            <a:xfrm>
              <a:off x="881369" y="3280069"/>
              <a:ext cx="1596069" cy="615553"/>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62" name="Rounded Rectangle 61"/>
            <p:cNvSpPr/>
            <p:nvPr/>
          </p:nvSpPr>
          <p:spPr>
            <a:xfrm>
              <a:off x="881369" y="1362003"/>
              <a:ext cx="1425270" cy="1354390"/>
            </a:xfrm>
            <a:prstGeom prst="roundRect">
              <a:avLst>
                <a:gd name="adj" fmla="val 9356"/>
              </a:avLst>
            </a:prstGeom>
            <a:blipFill>
              <a:blip r:embed="rId4"/>
              <a:srcRect/>
              <a:stretch>
                <a:fillRect t="-2616" b="-2616"/>
              </a:stretch>
            </a:bli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63" name="Oval 62"/>
            <p:cNvSpPr/>
            <p:nvPr/>
          </p:nvSpPr>
          <p:spPr>
            <a:xfrm>
              <a:off x="1890814" y="2353214"/>
              <a:ext cx="686790" cy="686790"/>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latin typeface="+mn-ea"/>
                </a:rPr>
                <a:t>2</a:t>
              </a:r>
              <a:endParaRPr lang="en-US" sz="3700" dirty="0">
                <a:solidFill>
                  <a:schemeClr val="bg1"/>
                </a:solidFill>
                <a:latin typeface="+mn-ea"/>
              </a:endParaRPr>
            </a:p>
          </p:txBody>
        </p:sp>
      </p:grpSp>
      <p:grpSp>
        <p:nvGrpSpPr>
          <p:cNvPr id="9" name="Group 63"/>
          <p:cNvGrpSpPr/>
          <p:nvPr/>
        </p:nvGrpSpPr>
        <p:grpSpPr>
          <a:xfrm>
            <a:off x="6319574" y="1969624"/>
            <a:ext cx="2261352" cy="3378159"/>
            <a:chOff x="881369" y="1362003"/>
            <a:chExt cx="1696235" cy="2533619"/>
          </a:xfrm>
        </p:grpSpPr>
        <p:sp>
          <p:nvSpPr>
            <p:cNvPr id="65" name="TextBox 64"/>
            <p:cNvSpPr txBox="1"/>
            <p:nvPr/>
          </p:nvSpPr>
          <p:spPr>
            <a:xfrm>
              <a:off x="881369" y="2813278"/>
              <a:ext cx="1157260" cy="438581"/>
            </a:xfrm>
            <a:prstGeom prst="rect">
              <a:avLst/>
            </a:prstGeom>
            <a:noFill/>
          </p:spPr>
          <p:txBody>
            <a:bodyPr wrap="square" lIns="0" tIns="0" rIns="0" bIns="0" rtlCol="0" anchor="ctr">
              <a:spAutoFit/>
            </a:bodyPr>
            <a:lstStyle/>
            <a:p>
              <a:r>
                <a:rPr lang="zh-CN" altLang="en-US" sz="1900" b="1" dirty="0">
                  <a:solidFill>
                    <a:schemeClr val="tx1">
                      <a:lumMod val="65000"/>
                      <a:lumOff val="35000"/>
                    </a:schemeClr>
                  </a:solidFill>
                  <a:latin typeface="+mn-ea"/>
                </a:rPr>
                <a:t>无名氏</a:t>
              </a:r>
              <a:endParaRPr lang="en-US" sz="1900" b="1" dirty="0">
                <a:solidFill>
                  <a:schemeClr val="tx1">
                    <a:lumMod val="85000"/>
                    <a:lumOff val="15000"/>
                  </a:schemeClr>
                </a:solidFill>
                <a:latin typeface="+mn-ea"/>
              </a:endParaRPr>
            </a:p>
            <a:p>
              <a:r>
                <a:rPr lang="zh-CN" altLang="en-US" sz="1900" b="1" dirty="0">
                  <a:solidFill>
                    <a:schemeClr val="accent1"/>
                  </a:solidFill>
                  <a:latin typeface="+mn-ea"/>
                </a:rPr>
                <a:t>竞争分析主管</a:t>
              </a:r>
              <a:endParaRPr lang="en-US" sz="1900" b="1" dirty="0">
                <a:solidFill>
                  <a:schemeClr val="accent1"/>
                </a:solidFill>
                <a:latin typeface="+mn-ea"/>
              </a:endParaRPr>
            </a:p>
          </p:txBody>
        </p:sp>
        <p:sp>
          <p:nvSpPr>
            <p:cNvPr id="66" name="TextBox 65"/>
            <p:cNvSpPr txBox="1"/>
            <p:nvPr/>
          </p:nvSpPr>
          <p:spPr>
            <a:xfrm>
              <a:off x="881369" y="3280069"/>
              <a:ext cx="1596069" cy="615553"/>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67" name="Rounded Rectangle 66"/>
            <p:cNvSpPr/>
            <p:nvPr/>
          </p:nvSpPr>
          <p:spPr>
            <a:xfrm>
              <a:off x="881369" y="1362003"/>
              <a:ext cx="1425270" cy="1354390"/>
            </a:xfrm>
            <a:prstGeom prst="roundRect">
              <a:avLst>
                <a:gd name="adj" fmla="val 9356"/>
              </a:avLst>
            </a:prstGeom>
            <a:blipFill>
              <a:blip r:embed="rId5"/>
              <a:srcRect/>
              <a:stretch>
                <a:fillRect t="-2616" b="-2616"/>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68" name="Oval 67"/>
            <p:cNvSpPr/>
            <p:nvPr/>
          </p:nvSpPr>
          <p:spPr>
            <a:xfrm>
              <a:off x="1890814" y="2353214"/>
              <a:ext cx="686790" cy="686790"/>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latin typeface="+mn-ea"/>
                </a:rPr>
                <a:t>3</a:t>
              </a:r>
              <a:endParaRPr lang="en-US" sz="3700" dirty="0">
                <a:solidFill>
                  <a:schemeClr val="bg1"/>
                </a:solidFill>
                <a:latin typeface="+mn-ea"/>
              </a:endParaRPr>
            </a:p>
          </p:txBody>
        </p:sp>
      </p:grpSp>
      <p:grpSp>
        <p:nvGrpSpPr>
          <p:cNvPr id="10" name="Group 68"/>
          <p:cNvGrpSpPr/>
          <p:nvPr/>
        </p:nvGrpSpPr>
        <p:grpSpPr>
          <a:xfrm>
            <a:off x="8951274" y="1969624"/>
            <a:ext cx="2261352" cy="3378159"/>
            <a:chOff x="881369" y="1362003"/>
            <a:chExt cx="1696235" cy="2533619"/>
          </a:xfrm>
        </p:grpSpPr>
        <p:sp>
          <p:nvSpPr>
            <p:cNvPr id="70" name="TextBox 69"/>
            <p:cNvSpPr txBox="1"/>
            <p:nvPr/>
          </p:nvSpPr>
          <p:spPr>
            <a:xfrm>
              <a:off x="881369" y="2813278"/>
              <a:ext cx="1199473" cy="438581"/>
            </a:xfrm>
            <a:prstGeom prst="rect">
              <a:avLst/>
            </a:prstGeom>
            <a:noFill/>
          </p:spPr>
          <p:txBody>
            <a:bodyPr wrap="square" lIns="0" tIns="0" rIns="0" bIns="0" rtlCol="0" anchor="ctr">
              <a:spAutoFit/>
            </a:bodyPr>
            <a:lstStyle/>
            <a:p>
              <a:r>
                <a:rPr lang="zh-CN" altLang="en-US" sz="1900" b="1" dirty="0">
                  <a:solidFill>
                    <a:schemeClr val="tx1">
                      <a:lumMod val="75000"/>
                      <a:lumOff val="25000"/>
                    </a:schemeClr>
                  </a:solidFill>
                  <a:latin typeface="+mn-ea"/>
                </a:rPr>
                <a:t>无名氏</a:t>
              </a:r>
              <a:endParaRPr lang="en-US" sz="1900" b="1" dirty="0">
                <a:solidFill>
                  <a:schemeClr val="tx1">
                    <a:lumMod val="85000"/>
                    <a:lumOff val="15000"/>
                  </a:schemeClr>
                </a:solidFill>
                <a:latin typeface="+mn-ea"/>
              </a:endParaRPr>
            </a:p>
            <a:p>
              <a:r>
                <a:rPr lang="zh-CN" altLang="en-US" sz="1900" b="1" dirty="0">
                  <a:solidFill>
                    <a:schemeClr val="accent2"/>
                  </a:solidFill>
                  <a:latin typeface="+mn-ea"/>
                </a:rPr>
                <a:t>数据分析主管</a:t>
              </a:r>
              <a:endParaRPr lang="en-US" sz="1900" b="1" dirty="0">
                <a:solidFill>
                  <a:schemeClr val="accent2"/>
                </a:solidFill>
                <a:latin typeface="+mn-ea"/>
              </a:endParaRPr>
            </a:p>
          </p:txBody>
        </p:sp>
        <p:sp>
          <p:nvSpPr>
            <p:cNvPr id="71" name="TextBox 70"/>
            <p:cNvSpPr txBox="1"/>
            <p:nvPr/>
          </p:nvSpPr>
          <p:spPr>
            <a:xfrm>
              <a:off x="881369" y="3280069"/>
              <a:ext cx="1596069" cy="615553"/>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72" name="Rounded Rectangle 71"/>
            <p:cNvSpPr/>
            <p:nvPr/>
          </p:nvSpPr>
          <p:spPr>
            <a:xfrm>
              <a:off x="881369" y="1362003"/>
              <a:ext cx="1425270" cy="1354390"/>
            </a:xfrm>
            <a:prstGeom prst="roundRect">
              <a:avLst>
                <a:gd name="adj" fmla="val 9356"/>
              </a:avLst>
            </a:prstGeom>
            <a:blipFill>
              <a:blip r:embed="rId6"/>
              <a:srcRect/>
              <a:stretch>
                <a:fillRect t="-3390" b="-3390"/>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3" name="Oval 72"/>
            <p:cNvSpPr/>
            <p:nvPr/>
          </p:nvSpPr>
          <p:spPr>
            <a:xfrm>
              <a:off x="1890814" y="2353214"/>
              <a:ext cx="686790" cy="686790"/>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rtlCol="0" anchor="ctr"/>
            <a:lstStyle/>
            <a:p>
              <a:pPr algn="ctr"/>
              <a:r>
                <a:rPr lang="en-US" sz="3200" dirty="0">
                  <a:latin typeface="+mn-ea"/>
                </a:rPr>
                <a:t>4</a:t>
              </a:r>
              <a:endParaRPr lang="en-US" sz="3200" dirty="0">
                <a:solidFill>
                  <a:schemeClr val="bg1"/>
                </a:solidFill>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6737299" y="2374872"/>
            <a:ext cx="5453910" cy="2455637"/>
            <a:chOff x="5053036" y="1866998"/>
            <a:chExt cx="4090965" cy="1841728"/>
          </a:xfrm>
        </p:grpSpPr>
        <p:sp>
          <p:nvSpPr>
            <p:cNvPr id="50" name="任意多边形 49"/>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 name="椭圆 50"/>
            <p:cNvSpPr/>
            <p:nvPr/>
          </p:nvSpPr>
          <p:spPr>
            <a:xfrm>
              <a:off x="5053036" y="3212947"/>
              <a:ext cx="495779" cy="495779"/>
            </a:xfrm>
            <a:prstGeom prst="ellipse">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2" name="文本框 92"/>
            <p:cNvSpPr txBox="1"/>
            <p:nvPr/>
          </p:nvSpPr>
          <p:spPr>
            <a:xfrm>
              <a:off x="5095740" y="3320198"/>
              <a:ext cx="410370" cy="282770"/>
            </a:xfrm>
            <a:prstGeom prst="rect">
              <a:avLst/>
            </a:prstGeom>
            <a:noFill/>
          </p:spPr>
          <p:txBody>
            <a:bodyPr wrap="square" lIns="68580" tIns="34290" rIns="68580" bIns="34290"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7684441" y="3116194"/>
            <a:ext cx="4506767" cy="1714315"/>
            <a:chOff x="5763484" y="2422990"/>
            <a:chExt cx="3380515" cy="1285736"/>
          </a:xfrm>
        </p:grpSpPr>
        <p:sp>
          <p:nvSpPr>
            <p:cNvPr id="54" name="任意多边形 53"/>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5" name="椭圆 54"/>
            <p:cNvSpPr/>
            <p:nvPr/>
          </p:nvSpPr>
          <p:spPr>
            <a:xfrm>
              <a:off x="5763484" y="3212947"/>
              <a:ext cx="495779" cy="495779"/>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6" name="文本框 100"/>
            <p:cNvSpPr txBox="1"/>
            <p:nvPr/>
          </p:nvSpPr>
          <p:spPr>
            <a:xfrm>
              <a:off x="5843734" y="3320198"/>
              <a:ext cx="410370" cy="282769"/>
            </a:xfrm>
            <a:prstGeom prst="rect">
              <a:avLst/>
            </a:prstGeom>
            <a:noFill/>
          </p:spPr>
          <p:txBody>
            <a:bodyPr wrap="square" lIns="68580" tIns="34290" rIns="68580" bIns="34290"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7228885" y="2737641"/>
            <a:ext cx="4962321" cy="2092868"/>
            <a:chOff x="5421773" y="2139075"/>
            <a:chExt cx="3722225" cy="1569651"/>
          </a:xfrm>
        </p:grpSpPr>
        <p:sp>
          <p:nvSpPr>
            <p:cNvPr id="58" name="任意多边形 57"/>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椭圆 58"/>
            <p:cNvSpPr/>
            <p:nvPr/>
          </p:nvSpPr>
          <p:spPr>
            <a:xfrm>
              <a:off x="5421773" y="3212947"/>
              <a:ext cx="495779" cy="495779"/>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0" name="文本框 93"/>
            <p:cNvSpPr txBox="1"/>
            <p:nvPr/>
          </p:nvSpPr>
          <p:spPr>
            <a:xfrm>
              <a:off x="5468050" y="3320198"/>
              <a:ext cx="410370" cy="282770"/>
            </a:xfrm>
            <a:prstGeom prst="rect">
              <a:avLst/>
            </a:prstGeom>
            <a:noFill/>
          </p:spPr>
          <p:txBody>
            <a:bodyPr wrap="square" lIns="68580" tIns="34290" rIns="68580" bIns="34290"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61" name="任意多边形 60"/>
          <p:cNvSpPr/>
          <p:nvPr/>
        </p:nvSpPr>
        <p:spPr>
          <a:xfrm>
            <a:off x="4509377" y="2311240"/>
            <a:ext cx="2971413" cy="508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4509377" y="3550760"/>
            <a:ext cx="3517442" cy="58420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ln>
                <a:solidFill>
                  <a:srgbClr val="8FA3A4"/>
                </a:solidFill>
              </a:l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任意多边形 62"/>
          <p:cNvSpPr/>
          <p:nvPr/>
        </p:nvSpPr>
        <p:spPr>
          <a:xfrm>
            <a:off x="4509376" y="3210400"/>
            <a:ext cx="322538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2437164" y="1988841"/>
            <a:ext cx="1971473" cy="751569"/>
            <a:chOff x="3447030" y="3890565"/>
            <a:chExt cx="1971730" cy="751569"/>
          </a:xfrm>
        </p:grpSpPr>
        <p:sp>
          <p:nvSpPr>
            <p:cNvPr id="65" name="文本框 111"/>
            <p:cNvSpPr txBox="1"/>
            <p:nvPr/>
          </p:nvSpPr>
          <p:spPr>
            <a:xfrm>
              <a:off x="3451161" y="3890565"/>
              <a:ext cx="1725052" cy="384721"/>
            </a:xfrm>
            <a:prstGeom prst="rect">
              <a:avLst/>
            </a:prstGeom>
            <a:noFill/>
          </p:spPr>
          <p:txBody>
            <a:bodyPr wrap="square" rtlCol="0">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66" name="文本框 112"/>
            <p:cNvSpPr txBox="1"/>
            <p:nvPr/>
          </p:nvSpPr>
          <p:spPr>
            <a:xfrm>
              <a:off x="3447030" y="4180469"/>
              <a:ext cx="1971730" cy="461665"/>
            </a:xfrm>
            <a:prstGeom prst="rect">
              <a:avLst/>
            </a:prstGeom>
            <a:noFill/>
          </p:spPr>
          <p:txBody>
            <a:bodyPr wrap="square" rtlCol="0">
              <a:spAutoFit/>
            </a:bodyPr>
            <a:lstStyle/>
            <a:p>
              <a:pPr algn="just"/>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4467473" y="2272189"/>
            <a:ext cx="83809" cy="83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椭圆 67"/>
          <p:cNvSpPr/>
          <p:nvPr/>
        </p:nvSpPr>
        <p:spPr>
          <a:xfrm>
            <a:off x="4467473" y="3166814"/>
            <a:ext cx="83809" cy="838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椭圆 68"/>
          <p:cNvSpPr/>
          <p:nvPr/>
        </p:nvSpPr>
        <p:spPr>
          <a:xfrm>
            <a:off x="4467473" y="4093643"/>
            <a:ext cx="83809" cy="83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椭圆 69"/>
          <p:cNvSpPr/>
          <p:nvPr/>
        </p:nvSpPr>
        <p:spPr>
          <a:xfrm>
            <a:off x="1788460" y="2010768"/>
            <a:ext cx="600866" cy="600944"/>
          </a:xfrm>
          <a:prstGeom prst="ellipse">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1788460" y="2907957"/>
            <a:ext cx="600866" cy="600944"/>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椭圆 71"/>
          <p:cNvSpPr/>
          <p:nvPr/>
        </p:nvSpPr>
        <p:spPr>
          <a:xfrm>
            <a:off x="1788460" y="3832032"/>
            <a:ext cx="600866" cy="600944"/>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椭圆 70"/>
          <p:cNvSpPr/>
          <p:nvPr/>
        </p:nvSpPr>
        <p:spPr>
          <a:xfrm>
            <a:off x="1936844" y="2127944"/>
            <a:ext cx="304099" cy="36659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5" rIns="91431" bIns="45715" numCol="1" spcCol="0" rtlCol="0" fromWordArt="0" anchor="ctr" anchorCtr="0" forceAA="0" compatLnSpc="1">
            <a:noAutofit/>
          </a:bodyPr>
          <a:lstStyle/>
          <a:p>
            <a:pPr algn="ct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936843" y="3074282"/>
            <a:ext cx="287712" cy="289711"/>
            <a:chOff x="3771900" y="3200400"/>
            <a:chExt cx="2011680" cy="2025396"/>
          </a:xfrm>
          <a:solidFill>
            <a:schemeClr val="bg1"/>
          </a:solidFill>
        </p:grpSpPr>
        <p:sp>
          <p:nvSpPr>
            <p:cNvPr id="75" name="任意多边形 7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7" name="任意多边形 10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8" name="任意多边形 10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1948822" y="3967033"/>
            <a:ext cx="280142" cy="337748"/>
            <a:chOff x="4141788" y="809625"/>
            <a:chExt cx="3600450" cy="4340225"/>
          </a:xfrm>
          <a:solidFill>
            <a:schemeClr val="bg1"/>
          </a:solidFill>
        </p:grpSpPr>
        <p:sp>
          <p:nvSpPr>
            <p:cNvPr id="110"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2437164" y="2821377"/>
            <a:ext cx="1971473" cy="751569"/>
            <a:chOff x="3447030" y="3890565"/>
            <a:chExt cx="1971730" cy="751569"/>
          </a:xfrm>
        </p:grpSpPr>
        <p:sp>
          <p:nvSpPr>
            <p:cNvPr id="113" name="文本框 111"/>
            <p:cNvSpPr txBox="1"/>
            <p:nvPr/>
          </p:nvSpPr>
          <p:spPr>
            <a:xfrm>
              <a:off x="3451161" y="3890565"/>
              <a:ext cx="1725052" cy="384721"/>
            </a:xfrm>
            <a:prstGeom prst="rect">
              <a:avLst/>
            </a:prstGeom>
            <a:noFill/>
          </p:spPr>
          <p:txBody>
            <a:bodyPr wrap="square" rtlCol="0">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114" name="文本框 112"/>
            <p:cNvSpPr txBox="1"/>
            <p:nvPr/>
          </p:nvSpPr>
          <p:spPr>
            <a:xfrm>
              <a:off x="3447030" y="4180469"/>
              <a:ext cx="1971730" cy="461665"/>
            </a:xfrm>
            <a:prstGeom prst="rect">
              <a:avLst/>
            </a:prstGeom>
            <a:noFill/>
          </p:spPr>
          <p:txBody>
            <a:bodyPr wrap="square" rtlCol="0">
              <a:spAutoFit/>
            </a:bodyPr>
            <a:lstStyle/>
            <a:p>
              <a:pPr algn="just"/>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2437164" y="3786290"/>
            <a:ext cx="1971473" cy="751569"/>
            <a:chOff x="3447030" y="3890565"/>
            <a:chExt cx="1971730" cy="751569"/>
          </a:xfrm>
        </p:grpSpPr>
        <p:sp>
          <p:nvSpPr>
            <p:cNvPr id="116" name="文本框 111"/>
            <p:cNvSpPr txBox="1"/>
            <p:nvPr/>
          </p:nvSpPr>
          <p:spPr>
            <a:xfrm>
              <a:off x="3451161" y="3890565"/>
              <a:ext cx="1725052" cy="384721"/>
            </a:xfrm>
            <a:prstGeom prst="rect">
              <a:avLst/>
            </a:prstGeom>
            <a:noFill/>
          </p:spPr>
          <p:txBody>
            <a:bodyPr wrap="square" rtlCol="0">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117" name="文本框 112"/>
            <p:cNvSpPr txBox="1"/>
            <p:nvPr/>
          </p:nvSpPr>
          <p:spPr>
            <a:xfrm>
              <a:off x="3447030" y="4180469"/>
              <a:ext cx="1971730" cy="461665"/>
            </a:xfrm>
            <a:prstGeom prst="rect">
              <a:avLst/>
            </a:prstGeom>
            <a:noFill/>
          </p:spPr>
          <p:txBody>
            <a:bodyPr wrap="square" rtlCol="0">
              <a:spAutoFit/>
            </a:bodyPr>
            <a:lstStyle/>
            <a:p>
              <a:pPr algn="just"/>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8" name="TextBox 117"/>
          <p:cNvSpPr txBox="1"/>
          <p:nvPr/>
        </p:nvSpPr>
        <p:spPr>
          <a:xfrm>
            <a:off x="1584086" y="5583819"/>
            <a:ext cx="8927830" cy="533480"/>
          </a:xfrm>
          <a:prstGeom prst="rect">
            <a:avLst/>
          </a:prstGeom>
          <a:noFill/>
        </p:spPr>
        <p:txBody>
          <a:bodyPr wrap="square" lIns="121908" tIns="60954" rIns="121908" bIns="60954" rtlCol="0">
            <a:spAutoFit/>
          </a:bodyPr>
          <a:lstStyle/>
          <a:p>
            <a:r>
              <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119" name="TextBox 118"/>
          <p:cNvSpPr txBox="1"/>
          <p:nvPr/>
        </p:nvSpPr>
        <p:spPr>
          <a:xfrm>
            <a:off x="1584087" y="5164548"/>
            <a:ext cx="2739066" cy="451405"/>
          </a:xfrm>
          <a:prstGeom prst="rect">
            <a:avLst/>
          </a:prstGeom>
          <a:noFill/>
        </p:spPr>
        <p:txBody>
          <a:bodyPr wrap="square" lIns="121908" tIns="60954" rIns="121908" bIns="60954" rtlCol="0">
            <a:spAutoFit/>
          </a:bodyPr>
          <a:lstStyle/>
          <a:p>
            <a:r>
              <a:rPr lang="zh-CN" altLang="en-US" sz="2100" spc="-13" dirty="0">
                <a:solidFill>
                  <a:schemeClr val="tx1">
                    <a:lumMod val="50000"/>
                    <a:lumOff val="50000"/>
                  </a:schemeClr>
                </a:solidFill>
                <a:latin typeface="微软雅黑" panose="020B0503020204020204" pitchFamily="34" charset="-122"/>
                <a:ea typeface="微软雅黑" panose="020B0503020204020204" pitchFamily="34" charset="-122"/>
              </a:rPr>
              <a:t>标题文字内容</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right)">
                                      <p:cBhvr>
                                        <p:cTn id="11" dur="500"/>
                                        <p:tgtEl>
                                          <p:spTgt spid="5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right)">
                                      <p:cBhvr>
                                        <p:cTn id="20" dur="500"/>
                                        <p:tgtEl>
                                          <p:spTgt spid="6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righ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0-#ppt_w/2"/>
                                          </p:val>
                                        </p:tav>
                                        <p:tav tm="100000">
                                          <p:val>
                                            <p:strVal val="#ppt_x"/>
                                          </p:val>
                                        </p:tav>
                                      </p:tavLst>
                                    </p:anim>
                                    <p:anim calcmode="lin" valueType="num">
                                      <p:cBhvr additive="base">
                                        <p:cTn id="40" dur="500" fill="hold"/>
                                        <p:tgtEl>
                                          <p:spTgt spid="6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0-#ppt_w/2"/>
                                          </p:val>
                                        </p:tav>
                                        <p:tav tm="100000">
                                          <p:val>
                                            <p:strVal val="#ppt_x"/>
                                          </p:val>
                                        </p:tav>
                                      </p:tavLst>
                                    </p:anim>
                                    <p:anim calcmode="lin" valueType="num">
                                      <p:cBhvr additive="base">
                                        <p:cTn id="44" dur="500" fill="hold"/>
                                        <p:tgtEl>
                                          <p:spTgt spid="6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0-#ppt_w/2"/>
                                          </p:val>
                                        </p:tav>
                                        <p:tav tm="100000">
                                          <p:val>
                                            <p:strVal val="#ppt_x"/>
                                          </p:val>
                                        </p:tav>
                                      </p:tavLst>
                                    </p:anim>
                                    <p:anim calcmode="lin" valueType="num">
                                      <p:cBhvr additive="base">
                                        <p:cTn id="52" dur="500" fill="hold"/>
                                        <p:tgtEl>
                                          <p:spTgt spid="7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anim calcmode="lin" valueType="num">
                                      <p:cBhvr additive="base">
                                        <p:cTn id="63" dur="500" fill="hold"/>
                                        <p:tgtEl>
                                          <p:spTgt spid="74"/>
                                        </p:tgtEl>
                                        <p:attrNameLst>
                                          <p:attrName>ppt_x</p:attrName>
                                        </p:attrNameLst>
                                      </p:cBhvr>
                                      <p:tavLst>
                                        <p:tav tm="0">
                                          <p:val>
                                            <p:strVal val="0-#ppt_w/2"/>
                                          </p:val>
                                        </p:tav>
                                        <p:tav tm="100000">
                                          <p:val>
                                            <p:strVal val="#ppt_x"/>
                                          </p:val>
                                        </p:tav>
                                      </p:tavLst>
                                    </p:anim>
                                    <p:anim calcmode="lin" valueType="num">
                                      <p:cBhvr additive="base">
                                        <p:cTn id="64" dur="500" fill="hold"/>
                                        <p:tgtEl>
                                          <p:spTgt spid="74"/>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09"/>
                                        </p:tgtEl>
                                        <p:attrNameLst>
                                          <p:attrName>style.visibility</p:attrName>
                                        </p:attrNameLst>
                                      </p:cBhvr>
                                      <p:to>
                                        <p:strVal val="visible"/>
                                      </p:to>
                                    </p:set>
                                    <p:anim calcmode="lin" valueType="num">
                                      <p:cBhvr additive="base">
                                        <p:cTn id="67" dur="500" fill="hold"/>
                                        <p:tgtEl>
                                          <p:spTgt spid="109"/>
                                        </p:tgtEl>
                                        <p:attrNameLst>
                                          <p:attrName>ppt_x</p:attrName>
                                        </p:attrNameLst>
                                      </p:cBhvr>
                                      <p:tavLst>
                                        <p:tav tm="0">
                                          <p:val>
                                            <p:strVal val="0-#ppt_w/2"/>
                                          </p:val>
                                        </p:tav>
                                        <p:tav tm="100000">
                                          <p:val>
                                            <p:strVal val="#ppt_x"/>
                                          </p:val>
                                        </p:tav>
                                      </p:tavLst>
                                    </p:anim>
                                    <p:anim calcmode="lin" valueType="num">
                                      <p:cBhvr additive="base">
                                        <p:cTn id="68" dur="500" fill="hold"/>
                                        <p:tgtEl>
                                          <p:spTgt spid="109"/>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112"/>
                                        </p:tgtEl>
                                        <p:attrNameLst>
                                          <p:attrName>style.visibility</p:attrName>
                                        </p:attrNameLst>
                                      </p:cBhvr>
                                      <p:to>
                                        <p:strVal val="visible"/>
                                      </p:to>
                                    </p:set>
                                    <p:anim calcmode="lin" valueType="num">
                                      <p:cBhvr additive="base">
                                        <p:cTn id="71" dur="500" fill="hold"/>
                                        <p:tgtEl>
                                          <p:spTgt spid="112"/>
                                        </p:tgtEl>
                                        <p:attrNameLst>
                                          <p:attrName>ppt_x</p:attrName>
                                        </p:attrNameLst>
                                      </p:cBhvr>
                                      <p:tavLst>
                                        <p:tav tm="0">
                                          <p:val>
                                            <p:strVal val="0-#ppt_w/2"/>
                                          </p:val>
                                        </p:tav>
                                        <p:tav tm="100000">
                                          <p:val>
                                            <p:strVal val="#ppt_x"/>
                                          </p:val>
                                        </p:tav>
                                      </p:tavLst>
                                    </p:anim>
                                    <p:anim calcmode="lin" valueType="num">
                                      <p:cBhvr additive="base">
                                        <p:cTn id="72" dur="500" fill="hold"/>
                                        <p:tgtEl>
                                          <p:spTgt spid="11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anim calcmode="lin" valueType="num">
                                      <p:cBhvr additive="base">
                                        <p:cTn id="75" dur="500" fill="hold"/>
                                        <p:tgtEl>
                                          <p:spTgt spid="115"/>
                                        </p:tgtEl>
                                        <p:attrNameLst>
                                          <p:attrName>ppt_x</p:attrName>
                                        </p:attrNameLst>
                                      </p:cBhvr>
                                      <p:tavLst>
                                        <p:tav tm="0">
                                          <p:val>
                                            <p:strVal val="0-#ppt_w/2"/>
                                          </p:val>
                                        </p:tav>
                                        <p:tav tm="100000">
                                          <p:val>
                                            <p:strVal val="#ppt_x"/>
                                          </p:val>
                                        </p:tav>
                                      </p:tavLst>
                                    </p:anim>
                                    <p:anim calcmode="lin" valueType="num">
                                      <p:cBhvr additive="base">
                                        <p:cTn id="76"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500"/>
                                        <p:tgtEl>
                                          <p:spTgt spid="119"/>
                                        </p:tgtEl>
                                      </p:cBhvr>
                                    </p:animEffect>
                                    <p:anim calcmode="lin" valueType="num">
                                      <p:cBhvr>
                                        <p:cTn id="82" dur="500" fill="hold"/>
                                        <p:tgtEl>
                                          <p:spTgt spid="119"/>
                                        </p:tgtEl>
                                        <p:attrNameLst>
                                          <p:attrName>ppt_x</p:attrName>
                                        </p:attrNameLst>
                                      </p:cBhvr>
                                      <p:tavLst>
                                        <p:tav tm="0">
                                          <p:val>
                                            <p:strVal val="#ppt_x"/>
                                          </p:val>
                                        </p:tav>
                                        <p:tav tm="100000">
                                          <p:val>
                                            <p:strVal val="#ppt_x"/>
                                          </p:val>
                                        </p:tav>
                                      </p:tavLst>
                                    </p:anim>
                                    <p:anim calcmode="lin" valueType="num">
                                      <p:cBhvr>
                                        <p:cTn id="83" dur="500" fill="hold"/>
                                        <p:tgtEl>
                                          <p:spTgt spid="1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500"/>
                                        <p:tgtEl>
                                          <p:spTgt spid="118"/>
                                        </p:tgtEl>
                                      </p:cBhvr>
                                    </p:animEffect>
                                    <p:anim calcmode="lin" valueType="num">
                                      <p:cBhvr>
                                        <p:cTn id="87" dur="500" fill="hold"/>
                                        <p:tgtEl>
                                          <p:spTgt spid="118"/>
                                        </p:tgtEl>
                                        <p:attrNameLst>
                                          <p:attrName>ppt_x</p:attrName>
                                        </p:attrNameLst>
                                      </p:cBhvr>
                                      <p:tavLst>
                                        <p:tav tm="0">
                                          <p:val>
                                            <p:strVal val="#ppt_x"/>
                                          </p:val>
                                        </p:tav>
                                        <p:tav tm="100000">
                                          <p:val>
                                            <p:strVal val="#ppt_x"/>
                                          </p:val>
                                        </p:tav>
                                      </p:tavLst>
                                    </p:anim>
                                    <p:anim calcmode="lin" valueType="num">
                                      <p:cBhvr>
                                        <p:cTn id="88"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118" grpId="0"/>
      <p:bldP spid="1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6249600" y="1605241"/>
            <a:ext cx="4983765" cy="883338"/>
            <a:chOff x="4033795" y="1000568"/>
            <a:chExt cx="3738310" cy="662503"/>
          </a:xfrm>
        </p:grpSpPr>
        <p:grpSp>
          <p:nvGrpSpPr>
            <p:cNvPr id="10" name="Group 29"/>
            <p:cNvGrpSpPr/>
            <p:nvPr/>
          </p:nvGrpSpPr>
          <p:grpSpPr>
            <a:xfrm>
              <a:off x="4399178" y="1000568"/>
              <a:ext cx="3372927" cy="630942"/>
              <a:chOff x="798970" y="1689403"/>
              <a:chExt cx="1860430" cy="630942"/>
            </a:xfrm>
          </p:grpSpPr>
          <p:sp>
            <p:nvSpPr>
              <p:cNvPr id="6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添加副标题</a:t>
                </a:r>
                <a:r>
                  <a:rPr lang="en-US" sz="2100" dirty="0">
                    <a:solidFill>
                      <a:schemeClr val="accent2"/>
                    </a:solidFill>
                    <a:latin typeface="+mn-ea"/>
                  </a:rPr>
                  <a:t> 04</a:t>
                </a:r>
              </a:p>
            </p:txBody>
          </p:sp>
          <p:sp>
            <p:nvSpPr>
              <p:cNvPr id="6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grpSp>
        <p:sp>
          <p:nvSpPr>
            <p:cNvPr id="31" name="Rectangle 30"/>
            <p:cNvSpPr/>
            <p:nvPr/>
          </p:nvSpPr>
          <p:spPr>
            <a:xfrm>
              <a:off x="4033795" y="1236031"/>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grpSp>
        <p:nvGrpSpPr>
          <p:cNvPr id="37" name="Group 36"/>
          <p:cNvGrpSpPr/>
          <p:nvPr/>
        </p:nvGrpSpPr>
        <p:grpSpPr>
          <a:xfrm>
            <a:off x="6249600" y="2725768"/>
            <a:ext cx="4983765" cy="883338"/>
            <a:chOff x="4033795" y="1822859"/>
            <a:chExt cx="3738310" cy="662503"/>
          </a:xfrm>
        </p:grpSpPr>
        <p:grpSp>
          <p:nvGrpSpPr>
            <p:cNvPr id="32" name="Group 29"/>
            <p:cNvGrpSpPr/>
            <p:nvPr/>
          </p:nvGrpSpPr>
          <p:grpSpPr>
            <a:xfrm>
              <a:off x="4399178" y="1822859"/>
              <a:ext cx="3372927" cy="630942"/>
              <a:chOff x="798970" y="1689403"/>
              <a:chExt cx="1860430" cy="630942"/>
            </a:xfrm>
          </p:grpSpPr>
          <p:sp>
            <p:nvSpPr>
              <p:cNvPr id="3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05</a:t>
                </a:r>
              </a:p>
            </p:txBody>
          </p:sp>
          <p:sp>
            <p:nvSpPr>
              <p:cNvPr id="3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35" name="Rectangle 34"/>
            <p:cNvSpPr/>
            <p:nvPr/>
          </p:nvSpPr>
          <p:spPr>
            <a:xfrm>
              <a:off x="4033795" y="2058322"/>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38" name="Group 37"/>
          <p:cNvGrpSpPr/>
          <p:nvPr/>
        </p:nvGrpSpPr>
        <p:grpSpPr>
          <a:xfrm>
            <a:off x="6249601" y="3846293"/>
            <a:ext cx="4983763" cy="883338"/>
            <a:chOff x="4033795" y="1822859"/>
            <a:chExt cx="3738309" cy="662503"/>
          </a:xfrm>
        </p:grpSpPr>
        <p:grpSp>
          <p:nvGrpSpPr>
            <p:cNvPr id="39" name="Group 29"/>
            <p:cNvGrpSpPr/>
            <p:nvPr/>
          </p:nvGrpSpPr>
          <p:grpSpPr>
            <a:xfrm>
              <a:off x="4399178" y="1822859"/>
              <a:ext cx="3372926" cy="630942"/>
              <a:chOff x="798970" y="1689403"/>
              <a:chExt cx="1860430" cy="630942"/>
            </a:xfrm>
          </p:grpSpPr>
          <p:sp>
            <p:nvSpPr>
              <p:cNvPr id="4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4"/>
                    </a:solidFill>
                    <a:latin typeface="+mn-ea"/>
                  </a:rPr>
                  <a:t>添加副标题</a:t>
                </a:r>
                <a:r>
                  <a:rPr lang="en-US" sz="2100" dirty="0">
                    <a:solidFill>
                      <a:schemeClr val="accent4"/>
                    </a:solidFill>
                    <a:latin typeface="+mn-ea"/>
                  </a:rPr>
                  <a:t> 06</a:t>
                </a:r>
              </a:p>
            </p:txBody>
          </p:sp>
          <p:sp>
            <p:nvSpPr>
              <p:cNvPr id="42"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40" name="Rectangle 39"/>
            <p:cNvSpPr/>
            <p:nvPr/>
          </p:nvSpPr>
          <p:spPr>
            <a:xfrm>
              <a:off x="4033795" y="2058322"/>
              <a:ext cx="49" cy="427040"/>
            </a:xfrm>
            <a:prstGeom prst="rect">
              <a:avLst/>
            </a:prstGeom>
          </p:spPr>
          <p:txBody>
            <a:bodyPr wrap="none" lIns="0" tIns="0" rIns="0" bIns="0">
              <a:spAutoFit/>
            </a:bodyPr>
            <a:lstStyle/>
            <a:p>
              <a:endParaRPr lang="en-US" sz="3700" dirty="0">
                <a:solidFill>
                  <a:schemeClr val="accent4"/>
                </a:solidFill>
                <a:latin typeface="+mn-ea"/>
              </a:endParaRPr>
            </a:p>
          </p:txBody>
        </p:sp>
      </p:grpSp>
      <p:grpSp>
        <p:nvGrpSpPr>
          <p:cNvPr id="53" name="Group 52"/>
          <p:cNvGrpSpPr/>
          <p:nvPr/>
        </p:nvGrpSpPr>
        <p:grpSpPr>
          <a:xfrm>
            <a:off x="1027245" y="1605241"/>
            <a:ext cx="4983765" cy="883338"/>
            <a:chOff x="4033795" y="1000568"/>
            <a:chExt cx="3738310" cy="662503"/>
          </a:xfrm>
        </p:grpSpPr>
        <p:grpSp>
          <p:nvGrpSpPr>
            <p:cNvPr id="54" name="Group 29"/>
            <p:cNvGrpSpPr/>
            <p:nvPr/>
          </p:nvGrpSpPr>
          <p:grpSpPr>
            <a:xfrm>
              <a:off x="4399178" y="1000568"/>
              <a:ext cx="3372927" cy="630943"/>
              <a:chOff x="798970" y="1689403"/>
              <a:chExt cx="1860430" cy="630943"/>
            </a:xfrm>
          </p:grpSpPr>
          <p:sp>
            <p:nvSpPr>
              <p:cNvPr id="56"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p>
            </p:txBody>
          </p:sp>
          <p:sp>
            <p:nvSpPr>
              <p:cNvPr id="57" name="Text Placeholder 3"/>
              <p:cNvSpPr txBox="1"/>
              <p:nvPr/>
            </p:nvSpPr>
            <p:spPr>
              <a:xfrm>
                <a:off x="798970" y="2012569"/>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55" name="Rectangle 54"/>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58" name="Group 57"/>
          <p:cNvGrpSpPr/>
          <p:nvPr/>
        </p:nvGrpSpPr>
        <p:grpSpPr>
          <a:xfrm>
            <a:off x="1027245" y="2725768"/>
            <a:ext cx="4983765" cy="883338"/>
            <a:chOff x="4033795" y="1822859"/>
            <a:chExt cx="3738310" cy="662503"/>
          </a:xfrm>
        </p:grpSpPr>
        <p:grpSp>
          <p:nvGrpSpPr>
            <p:cNvPr id="59" name="Group 29"/>
            <p:cNvGrpSpPr/>
            <p:nvPr/>
          </p:nvGrpSpPr>
          <p:grpSpPr>
            <a:xfrm>
              <a:off x="4399178" y="1822859"/>
              <a:ext cx="3372927" cy="630942"/>
              <a:chOff x="798970" y="1689403"/>
              <a:chExt cx="1860430" cy="630942"/>
            </a:xfrm>
          </p:grpSpPr>
          <p:sp>
            <p:nvSpPr>
              <p:cNvPr id="6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5"/>
                    </a:solidFill>
                    <a:latin typeface="+mn-ea"/>
                  </a:rPr>
                  <a:t>添加副标题</a:t>
                </a:r>
                <a:r>
                  <a:rPr lang="en-US" sz="2100" dirty="0">
                    <a:solidFill>
                      <a:schemeClr val="accent5"/>
                    </a:solidFill>
                    <a:latin typeface="+mn-ea"/>
                  </a:rPr>
                  <a:t> 02</a:t>
                </a:r>
              </a:p>
            </p:txBody>
          </p:sp>
          <p:sp>
            <p:nvSpPr>
              <p:cNvPr id="62"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60" name="Rectangle 59"/>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65" name="Group 64"/>
          <p:cNvGrpSpPr/>
          <p:nvPr/>
        </p:nvGrpSpPr>
        <p:grpSpPr>
          <a:xfrm>
            <a:off x="1027246" y="3846293"/>
            <a:ext cx="4983763" cy="883338"/>
            <a:chOff x="4033795" y="1822859"/>
            <a:chExt cx="3738309" cy="662503"/>
          </a:xfrm>
        </p:grpSpPr>
        <p:grpSp>
          <p:nvGrpSpPr>
            <p:cNvPr id="81" name="Group 29"/>
            <p:cNvGrpSpPr/>
            <p:nvPr/>
          </p:nvGrpSpPr>
          <p:grpSpPr>
            <a:xfrm>
              <a:off x="4399178" y="1822859"/>
              <a:ext cx="3372926" cy="630942"/>
              <a:chOff x="798970" y="1689403"/>
              <a:chExt cx="1860430" cy="630942"/>
            </a:xfrm>
          </p:grpSpPr>
          <p:sp>
            <p:nvSpPr>
              <p:cNvPr id="8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03</a:t>
                </a:r>
              </a:p>
            </p:txBody>
          </p:sp>
          <p:sp>
            <p:nvSpPr>
              <p:cNvPr id="8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Rectangle 81"/>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sp>
        <p:nvSpPr>
          <p:cNvPr id="85" name="TextBox 84"/>
          <p:cNvSpPr txBox="1"/>
          <p:nvPr/>
        </p:nvSpPr>
        <p:spPr>
          <a:xfrm>
            <a:off x="1035440" y="5296591"/>
            <a:ext cx="10121124" cy="615553"/>
          </a:xfrm>
          <a:prstGeom prst="rect">
            <a:avLst/>
          </a:prstGeom>
          <a:noFill/>
        </p:spPr>
        <p:txBody>
          <a:bodyPr wrap="square" lIns="0" tIns="0" rIns="0" bIns="0" rtlCol="0">
            <a:spAutoFit/>
          </a:bodyPr>
          <a:lstStyle/>
          <a:p>
            <a:pPr algn="just"/>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86" name="Straight Connector 85"/>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10640" y="1568835"/>
            <a:ext cx="402121" cy="401104"/>
            <a:chOff x="-959970" y="1422605"/>
            <a:chExt cx="596900" cy="595313"/>
          </a:xfrm>
        </p:grpSpPr>
        <p:sp>
          <p:nvSpPr>
            <p:cNvPr id="46"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4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48" name="组合 47"/>
          <p:cNvGrpSpPr/>
          <p:nvPr/>
        </p:nvGrpSpPr>
        <p:grpSpPr>
          <a:xfrm>
            <a:off x="1007967" y="2689361"/>
            <a:ext cx="402121" cy="401104"/>
            <a:chOff x="-959970" y="1422605"/>
            <a:chExt cx="596900" cy="595313"/>
          </a:xfrm>
        </p:grpSpPr>
        <p:sp>
          <p:nvSpPr>
            <p:cNvPr id="49" name="Oval 77"/>
            <p:cNvSpPr>
              <a:spLocks noChangeArrowheads="1"/>
            </p:cNvSpPr>
            <p:nvPr/>
          </p:nvSpPr>
          <p:spPr bwMode="auto">
            <a:xfrm>
              <a:off x="-959970" y="1422605"/>
              <a:ext cx="596900" cy="595313"/>
            </a:xfrm>
            <a:prstGeom prst="ellipse">
              <a:avLst/>
            </a:prstGeom>
            <a:solidFill>
              <a:schemeClr val="accent5"/>
            </a:solidFill>
            <a:ln>
              <a:noFill/>
            </a:ln>
          </p:spPr>
          <p:txBody>
            <a:bodyPr vert="horz" wrap="square" lIns="91440" tIns="45720" rIns="91440" bIns="45720" numCol="1" anchor="t" anchorCtr="0" compatLnSpc="1"/>
            <a:lstStyle/>
            <a:p>
              <a:endParaRPr lang="en-US">
                <a:latin typeface="+mn-ea"/>
              </a:endParaRPr>
            </a:p>
          </p:txBody>
        </p:sp>
        <p:sp>
          <p:nvSpPr>
            <p:cNvPr id="5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1" name="组合 50"/>
          <p:cNvGrpSpPr/>
          <p:nvPr/>
        </p:nvGrpSpPr>
        <p:grpSpPr>
          <a:xfrm>
            <a:off x="1007967" y="3809888"/>
            <a:ext cx="402121" cy="401104"/>
            <a:chOff x="-959970" y="1422605"/>
            <a:chExt cx="596900" cy="595313"/>
          </a:xfrm>
        </p:grpSpPr>
        <p:sp>
          <p:nvSpPr>
            <p:cNvPr id="52"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66"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7" name="组合 66"/>
          <p:cNvGrpSpPr/>
          <p:nvPr/>
        </p:nvGrpSpPr>
        <p:grpSpPr>
          <a:xfrm>
            <a:off x="6249687" y="1568835"/>
            <a:ext cx="402121" cy="401104"/>
            <a:chOff x="-959970" y="1422605"/>
            <a:chExt cx="596900" cy="595313"/>
          </a:xfrm>
        </p:grpSpPr>
        <p:sp>
          <p:nvSpPr>
            <p:cNvPr id="68"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0" name="组合 69"/>
          <p:cNvGrpSpPr/>
          <p:nvPr/>
        </p:nvGrpSpPr>
        <p:grpSpPr>
          <a:xfrm>
            <a:off x="6247014" y="2679388"/>
            <a:ext cx="402121" cy="401104"/>
            <a:chOff x="-959970" y="1422605"/>
            <a:chExt cx="596900" cy="595313"/>
          </a:xfrm>
        </p:grpSpPr>
        <p:sp>
          <p:nvSpPr>
            <p:cNvPr id="71"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72"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3" name="组合 72"/>
          <p:cNvGrpSpPr/>
          <p:nvPr/>
        </p:nvGrpSpPr>
        <p:grpSpPr>
          <a:xfrm>
            <a:off x="6243602" y="3797727"/>
            <a:ext cx="402121" cy="401104"/>
            <a:chOff x="-959970" y="1422605"/>
            <a:chExt cx="596900" cy="595313"/>
          </a:xfrm>
        </p:grpSpPr>
        <p:sp>
          <p:nvSpPr>
            <p:cNvPr id="74"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7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accel="50000" decel="50000"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0-#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accel="50000" decel="50000"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0-#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accel="50000" decel="5000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accel="50000" decel="5000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2" accel="50000" decel="5000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1+#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accel="50000" decel="5000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par>
                                <p:cTn id="54" presetID="2" presetClass="entr" presetSubtype="2" accel="50000" decel="5000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1+#ppt_w/2"/>
                                          </p:val>
                                        </p:tav>
                                        <p:tav tm="100000">
                                          <p:val>
                                            <p:strVal val="#ppt_x"/>
                                          </p:val>
                                        </p:tav>
                                      </p:tavLst>
                                    </p:anim>
                                    <p:anim calcmode="lin" valueType="num">
                                      <p:cBhvr additive="base">
                                        <p:cTn id="57" dur="500" fill="hold"/>
                                        <p:tgtEl>
                                          <p:spTgt spid="73"/>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18" presetClass="entr" presetSubtype="3"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strips(upRight)">
                                      <p:cBhvr>
                                        <p:cTn id="61" dur="500"/>
                                        <p:tgtEl>
                                          <p:spTgt spid="86"/>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
          <p:cNvGrpSpPr/>
          <p:nvPr/>
        </p:nvGrpSpPr>
        <p:grpSpPr>
          <a:xfrm>
            <a:off x="1142445" y="1901185"/>
            <a:ext cx="2150380" cy="2637892"/>
            <a:chOff x="309082" y="1378455"/>
            <a:chExt cx="1612995" cy="1978419"/>
          </a:xfrm>
        </p:grpSpPr>
        <p:sp>
          <p:nvSpPr>
            <p:cNvPr id="12" name="TextBox 11"/>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tx2">
                      <a:lumMod val="75000"/>
                    </a:schemeClr>
                  </a:solidFill>
                  <a:latin typeface="+mn-ea"/>
                </a:rPr>
                <a:t>市场策略</a:t>
              </a:r>
              <a:endParaRPr lang="en-US" sz="1900" dirty="0">
                <a:solidFill>
                  <a:schemeClr val="tx2">
                    <a:lumMod val="75000"/>
                  </a:schemeClr>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50000"/>
                    <a:lumOff val="50000"/>
                  </a:schemeClr>
                </a:solidFill>
                <a:latin typeface="+mn-ea"/>
              </a:endParaRPr>
            </a:p>
          </p:txBody>
        </p:sp>
        <p:sp>
          <p:nvSpPr>
            <p:cNvPr id="33" name="Oval 32"/>
            <p:cNvSpPr/>
            <p:nvPr/>
          </p:nvSpPr>
          <p:spPr>
            <a:xfrm>
              <a:off x="510706" y="1378455"/>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00" dirty="0">
                <a:solidFill>
                  <a:schemeClr val="bg1"/>
                </a:solidFill>
                <a:latin typeface="+mn-ea"/>
              </a:endParaRPr>
            </a:p>
          </p:txBody>
        </p:sp>
      </p:grpSp>
      <p:grpSp>
        <p:nvGrpSpPr>
          <p:cNvPr id="6" name="Group 35"/>
          <p:cNvGrpSpPr/>
          <p:nvPr/>
        </p:nvGrpSpPr>
        <p:grpSpPr>
          <a:xfrm>
            <a:off x="3728023" y="1901185"/>
            <a:ext cx="2150380" cy="2637892"/>
            <a:chOff x="309082" y="1378455"/>
            <a:chExt cx="1612995" cy="1978419"/>
          </a:xfrm>
        </p:grpSpPr>
        <p:sp>
          <p:nvSpPr>
            <p:cNvPr id="38" name="TextBox 37"/>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accent2"/>
                  </a:solidFill>
                  <a:latin typeface="+mn-ea"/>
                </a:rPr>
                <a:t>市场调研</a:t>
              </a:r>
              <a:endParaRPr lang="en-US" sz="1900" dirty="0">
                <a:solidFill>
                  <a:schemeClr val="accent2"/>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50000"/>
                    <a:lumOff val="50000"/>
                  </a:schemeClr>
                </a:solidFill>
                <a:latin typeface="+mn-ea"/>
              </a:endParaRPr>
            </a:p>
          </p:txBody>
        </p:sp>
        <p:sp>
          <p:nvSpPr>
            <p:cNvPr id="39" name="Oval 38"/>
            <p:cNvSpPr/>
            <p:nvPr/>
          </p:nvSpPr>
          <p:spPr>
            <a:xfrm>
              <a:off x="510706" y="1378455"/>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7" name="Group 39"/>
          <p:cNvGrpSpPr/>
          <p:nvPr/>
        </p:nvGrpSpPr>
        <p:grpSpPr>
          <a:xfrm>
            <a:off x="6313601" y="1868195"/>
            <a:ext cx="2150380" cy="2637892"/>
            <a:chOff x="309082" y="1378455"/>
            <a:chExt cx="1612995" cy="1978419"/>
          </a:xfrm>
        </p:grpSpPr>
        <p:sp>
          <p:nvSpPr>
            <p:cNvPr id="42" name="TextBox 41"/>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accent3"/>
                  </a:solidFill>
                  <a:latin typeface="+mn-ea"/>
                </a:rPr>
                <a:t>产品开发</a:t>
              </a:r>
              <a:endParaRPr lang="en-US" sz="1900" dirty="0">
                <a:solidFill>
                  <a:schemeClr val="accent3"/>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50000"/>
                    <a:lumOff val="50000"/>
                  </a:schemeClr>
                </a:solidFill>
                <a:latin typeface="+mn-ea"/>
              </a:endParaRPr>
            </a:p>
          </p:txBody>
        </p:sp>
        <p:sp>
          <p:nvSpPr>
            <p:cNvPr id="43" name="Oval 42"/>
            <p:cNvSpPr/>
            <p:nvPr/>
          </p:nvSpPr>
          <p:spPr>
            <a:xfrm>
              <a:off x="510706" y="1378455"/>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8" name="Group 43"/>
          <p:cNvGrpSpPr/>
          <p:nvPr/>
        </p:nvGrpSpPr>
        <p:grpSpPr>
          <a:xfrm>
            <a:off x="8899178" y="1868195"/>
            <a:ext cx="2150380" cy="2637892"/>
            <a:chOff x="309082" y="1378455"/>
            <a:chExt cx="1612995" cy="1978419"/>
          </a:xfrm>
        </p:grpSpPr>
        <p:sp>
          <p:nvSpPr>
            <p:cNvPr id="46" name="TextBox 45"/>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accent2"/>
                  </a:solidFill>
                  <a:latin typeface="+mn-ea"/>
                </a:rPr>
                <a:t>产品咨询</a:t>
              </a:r>
              <a:endParaRPr lang="en-US" sz="1900" dirty="0">
                <a:solidFill>
                  <a:schemeClr val="accent2"/>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50000"/>
                    <a:lumOff val="50000"/>
                  </a:schemeClr>
                </a:solidFill>
                <a:latin typeface="+mn-ea"/>
              </a:endParaRPr>
            </a:p>
          </p:txBody>
        </p:sp>
        <p:sp>
          <p:nvSpPr>
            <p:cNvPr id="47" name="Oval 46"/>
            <p:cNvSpPr/>
            <p:nvPr/>
          </p:nvSpPr>
          <p:spPr>
            <a:xfrm>
              <a:off x="510706" y="1378455"/>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bg1"/>
                </a:solidFill>
                <a:latin typeface="+mn-ea"/>
              </a:endParaRPr>
            </a:p>
          </p:txBody>
        </p:sp>
      </p:grpSp>
      <p:sp>
        <p:nvSpPr>
          <p:cNvPr id="22" name="TextBox 21"/>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24" name="Straight Connector 23"/>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9" name="Freeform 143"/>
          <p:cNvSpPr>
            <a:spLocks noEditPoints="1"/>
          </p:cNvSpPr>
          <p:nvPr/>
        </p:nvSpPr>
        <p:spPr bwMode="auto">
          <a:xfrm>
            <a:off x="1976367" y="248543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0" name="Freeform 144"/>
          <p:cNvSpPr/>
          <p:nvPr/>
        </p:nvSpPr>
        <p:spPr bwMode="auto">
          <a:xfrm>
            <a:off x="7182442" y="2472187"/>
            <a:ext cx="412697" cy="446617"/>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1" name="Freeform 149"/>
          <p:cNvSpPr/>
          <p:nvPr/>
        </p:nvSpPr>
        <p:spPr bwMode="auto">
          <a:xfrm>
            <a:off x="9756379" y="2502368"/>
            <a:ext cx="435977" cy="42756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3" name="Freeform 160"/>
          <p:cNvSpPr/>
          <p:nvPr/>
        </p:nvSpPr>
        <p:spPr bwMode="auto">
          <a:xfrm>
            <a:off x="4552420" y="2514885"/>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8" presetClass="entr" presetSubtype="3"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trips(upRight)">
                                      <p:cBhvr>
                                        <p:cTn id="31" dur="500"/>
                                        <p:tgtEl>
                                          <p:spTgt spid="24"/>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428"/>
          <p:cNvSpPr>
            <a:spLocks noEditPoints="1"/>
          </p:cNvSpPr>
          <p:nvPr/>
        </p:nvSpPr>
        <p:spPr bwMode="auto">
          <a:xfrm>
            <a:off x="5493490" y="1160378"/>
            <a:ext cx="897776" cy="83827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2586D"/>
          </a:solidFill>
          <a:ln>
            <a:noFill/>
          </a:ln>
        </p:spPr>
        <p:txBody>
          <a:bodyPr vert="horz" wrap="square" lIns="91440" tIns="45720" rIns="91440" bIns="45720" numCol="1" anchor="ctr" anchorCtr="0" compatLnSpc="1"/>
          <a:lstStyle/>
          <a:p>
            <a:pPr algn="ctr"/>
            <a:r>
              <a:rPr lang="zh-CN" altLang="en-US" sz="4000" dirty="0">
                <a:solidFill>
                  <a:schemeClr val="bg1"/>
                </a:solidFill>
                <a:latin typeface="李旭科书法" panose="02000603000000000000" pitchFamily="2" charset="-122"/>
                <a:ea typeface="李旭科书法" panose="02000603000000000000" pitchFamily="2" charset="-122"/>
              </a:rPr>
              <a:t>壹</a:t>
            </a:r>
          </a:p>
        </p:txBody>
      </p:sp>
      <p:sp>
        <p:nvSpPr>
          <p:cNvPr id="3" name="Freeform 10428"/>
          <p:cNvSpPr>
            <a:spLocks noEditPoints="1"/>
          </p:cNvSpPr>
          <p:nvPr/>
        </p:nvSpPr>
        <p:spPr bwMode="auto">
          <a:xfrm>
            <a:off x="5493490" y="2193499"/>
            <a:ext cx="897776" cy="83827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2586D"/>
          </a:solidFill>
          <a:ln>
            <a:noFill/>
          </a:ln>
        </p:spPr>
        <p:txBody>
          <a:bodyPr vert="horz" wrap="square" lIns="91440" tIns="45720" rIns="91440" bIns="45720" numCol="1" anchor="ctr" anchorCtr="0" compatLnSpc="1"/>
          <a:lstStyle/>
          <a:p>
            <a:pPr algn="ctr"/>
            <a:r>
              <a:rPr lang="zh-CN" altLang="en-US" sz="4000" dirty="0">
                <a:solidFill>
                  <a:schemeClr val="bg1"/>
                </a:solidFill>
                <a:latin typeface="李旭科书法" panose="02000603000000000000" pitchFamily="2" charset="-122"/>
                <a:ea typeface="李旭科书法" panose="02000603000000000000" pitchFamily="2" charset="-122"/>
              </a:rPr>
              <a:t>贰</a:t>
            </a:r>
          </a:p>
        </p:txBody>
      </p:sp>
      <p:sp>
        <p:nvSpPr>
          <p:cNvPr id="4" name="Freeform 10428"/>
          <p:cNvSpPr>
            <a:spLocks noEditPoints="1"/>
          </p:cNvSpPr>
          <p:nvPr/>
        </p:nvSpPr>
        <p:spPr bwMode="auto">
          <a:xfrm>
            <a:off x="5493490" y="3226620"/>
            <a:ext cx="897776" cy="83827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2586D"/>
          </a:solidFill>
          <a:ln>
            <a:noFill/>
          </a:ln>
        </p:spPr>
        <p:txBody>
          <a:bodyPr vert="horz" wrap="square" lIns="91440" tIns="45720" rIns="91440" bIns="45720" numCol="1" anchor="ctr" anchorCtr="0" compatLnSpc="1"/>
          <a:lstStyle/>
          <a:p>
            <a:pPr algn="ctr"/>
            <a:r>
              <a:rPr lang="zh-CN" altLang="en-US" sz="4000" dirty="0">
                <a:solidFill>
                  <a:schemeClr val="bg1"/>
                </a:solidFill>
                <a:latin typeface="李旭科书法" panose="02000603000000000000" pitchFamily="2" charset="-122"/>
                <a:ea typeface="李旭科书法" panose="02000603000000000000" pitchFamily="2" charset="-122"/>
              </a:rPr>
              <a:t>叁</a:t>
            </a:r>
          </a:p>
        </p:txBody>
      </p:sp>
      <p:sp>
        <p:nvSpPr>
          <p:cNvPr id="5" name="Freeform 10428"/>
          <p:cNvSpPr>
            <a:spLocks noEditPoints="1"/>
          </p:cNvSpPr>
          <p:nvPr/>
        </p:nvSpPr>
        <p:spPr bwMode="auto">
          <a:xfrm>
            <a:off x="5493490" y="4259741"/>
            <a:ext cx="897776" cy="83827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2586D"/>
          </a:solidFill>
          <a:ln>
            <a:noFill/>
          </a:ln>
        </p:spPr>
        <p:txBody>
          <a:bodyPr vert="horz" wrap="square" lIns="91440" tIns="45720" rIns="91440" bIns="45720" numCol="1" anchor="ctr" anchorCtr="0" compatLnSpc="1"/>
          <a:lstStyle/>
          <a:p>
            <a:pPr algn="ctr"/>
            <a:r>
              <a:rPr lang="zh-CN" altLang="en-US" sz="4000" dirty="0">
                <a:solidFill>
                  <a:schemeClr val="bg1"/>
                </a:solidFill>
                <a:latin typeface="李旭科书法" panose="02000603000000000000" pitchFamily="2" charset="-122"/>
                <a:ea typeface="李旭科书法" panose="02000603000000000000" pitchFamily="2" charset="-122"/>
              </a:rPr>
              <a:t>肆</a:t>
            </a:r>
          </a:p>
        </p:txBody>
      </p:sp>
      <p:sp>
        <p:nvSpPr>
          <p:cNvPr id="6" name="文本框 799"/>
          <p:cNvSpPr txBox="1"/>
          <p:nvPr/>
        </p:nvSpPr>
        <p:spPr>
          <a:xfrm>
            <a:off x="6413334" y="1225574"/>
            <a:ext cx="4288353" cy="70788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rgbClr val="22586D"/>
                </a:solidFill>
                <a:latin typeface="李旭科书法" panose="02000603000000000000" pitchFamily="2" charset="-122"/>
                <a:ea typeface="李旭科书法" panose="02000603000000000000" pitchFamily="2" charset="-122"/>
              </a:rPr>
              <a:t>请在此处添加标题</a:t>
            </a:r>
          </a:p>
        </p:txBody>
      </p:sp>
      <p:sp>
        <p:nvSpPr>
          <p:cNvPr id="7" name="文本框 799"/>
          <p:cNvSpPr txBox="1"/>
          <p:nvPr/>
        </p:nvSpPr>
        <p:spPr>
          <a:xfrm>
            <a:off x="6413334" y="2258695"/>
            <a:ext cx="4288353" cy="70788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rgbClr val="22586D"/>
                </a:solidFill>
                <a:latin typeface="李旭科书法" panose="02000603000000000000" pitchFamily="2" charset="-122"/>
                <a:ea typeface="李旭科书法" panose="02000603000000000000" pitchFamily="2" charset="-122"/>
              </a:rPr>
              <a:t>请在此处添加标题</a:t>
            </a:r>
          </a:p>
        </p:txBody>
      </p:sp>
      <p:sp>
        <p:nvSpPr>
          <p:cNvPr id="8" name="文本框 799"/>
          <p:cNvSpPr txBox="1"/>
          <p:nvPr/>
        </p:nvSpPr>
        <p:spPr>
          <a:xfrm>
            <a:off x="6413334" y="3291816"/>
            <a:ext cx="4288353" cy="70788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rgbClr val="22586D"/>
                </a:solidFill>
                <a:latin typeface="李旭科书法" panose="02000603000000000000" pitchFamily="2" charset="-122"/>
                <a:ea typeface="李旭科书法" panose="02000603000000000000" pitchFamily="2" charset="-122"/>
              </a:rPr>
              <a:t>请在此处添加标题</a:t>
            </a:r>
          </a:p>
        </p:txBody>
      </p:sp>
      <p:sp>
        <p:nvSpPr>
          <p:cNvPr id="9" name="文本框 799"/>
          <p:cNvSpPr txBox="1"/>
          <p:nvPr/>
        </p:nvSpPr>
        <p:spPr>
          <a:xfrm>
            <a:off x="6413334" y="4324937"/>
            <a:ext cx="4288353" cy="70788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rgbClr val="22586D"/>
                </a:solidFill>
                <a:latin typeface="李旭科书法" panose="02000603000000000000" pitchFamily="2" charset="-122"/>
                <a:ea typeface="李旭科书法" panose="02000603000000000000" pitchFamily="2" charset="-122"/>
              </a:rPr>
              <a:t>请在此处添加标题</a:t>
            </a:r>
          </a:p>
        </p:txBody>
      </p:sp>
      <p:sp>
        <p:nvSpPr>
          <p:cNvPr id="12" name="Freeform 9"/>
          <p:cNvSpPr>
            <a:spLocks noEditPoints="1"/>
          </p:cNvSpPr>
          <p:nvPr/>
        </p:nvSpPr>
        <p:spPr bwMode="auto">
          <a:xfrm>
            <a:off x="1149041" y="2164598"/>
            <a:ext cx="3441990" cy="2124044"/>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solidFill>
            <a:srgbClr val="22586D"/>
          </a:solidFill>
          <a:ln>
            <a:noFill/>
          </a:ln>
        </p:spPr>
        <p:txBody>
          <a:bodyPr vert="horz" wrap="square" lIns="91440" tIns="45720" rIns="91440" bIns="45720" numCol="1" anchor="t" anchorCtr="0" compatLnSpc="1"/>
          <a:lstStyle/>
          <a:p>
            <a:endParaRPr lang="zh-CN" altLang="en-US">
              <a:latin typeface="李旭科书法" panose="02000603000000000000" pitchFamily="2" charset="-122"/>
              <a:ea typeface="李旭科书法" panose="02000603000000000000" pitchFamily="2" charset="-122"/>
            </a:endParaRPr>
          </a:p>
        </p:txBody>
      </p:sp>
      <p:sp>
        <p:nvSpPr>
          <p:cNvPr id="13" name="文本框 799"/>
          <p:cNvSpPr txBox="1"/>
          <p:nvPr/>
        </p:nvSpPr>
        <p:spPr>
          <a:xfrm>
            <a:off x="1807885" y="2495850"/>
            <a:ext cx="1877438" cy="110799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dirty="0">
                <a:solidFill>
                  <a:schemeClr val="bg1"/>
                </a:solidFill>
                <a:latin typeface="李旭科书法" panose="02000603000000000000" pitchFamily="2" charset="-122"/>
                <a:ea typeface="李旭科书法" panose="02000603000000000000" pitchFamily="2" charset="-122"/>
              </a:rPr>
              <a:t>目录</a:t>
            </a: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06" y="3616927"/>
            <a:ext cx="5818127" cy="4049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1264" y="1915554"/>
            <a:ext cx="1218283" cy="292388"/>
          </a:xfrm>
          <a:prstGeom prst="rect">
            <a:avLst/>
          </a:prstGeom>
          <a:noFill/>
        </p:spPr>
        <p:txBody>
          <a:bodyPr wrap="none" lIns="0" tIns="0" rIns="0" bIns="0" rtlCol="0" anchor="ctr">
            <a:spAutoFit/>
          </a:bodyPr>
          <a:lstStyle/>
          <a:p>
            <a:r>
              <a:rPr lang="zh-CN" altLang="en-US" sz="1900" b="1" dirty="0">
                <a:solidFill>
                  <a:schemeClr val="tx1">
                    <a:lumMod val="75000"/>
                    <a:lumOff val="25000"/>
                  </a:schemeClr>
                </a:solidFill>
                <a:latin typeface="+mn-ea"/>
              </a:rPr>
              <a:t>全球化业务</a:t>
            </a:r>
            <a:endParaRPr lang="en-US" sz="1900" b="1" dirty="0">
              <a:solidFill>
                <a:schemeClr val="tx1">
                  <a:lumMod val="75000"/>
                  <a:lumOff val="25000"/>
                </a:schemeClr>
              </a:solidFill>
              <a:latin typeface="+mn-ea"/>
            </a:endParaRPr>
          </a:p>
        </p:txBody>
      </p:sp>
      <p:sp>
        <p:nvSpPr>
          <p:cNvPr id="8" name="TextBox 7"/>
          <p:cNvSpPr txBox="1"/>
          <p:nvPr/>
        </p:nvSpPr>
        <p:spPr>
          <a:xfrm>
            <a:off x="2051264" y="2199616"/>
            <a:ext cx="3495081" cy="446276"/>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29" name="TextBox 28"/>
          <p:cNvSpPr txBox="1"/>
          <p:nvPr/>
        </p:nvSpPr>
        <p:spPr>
          <a:xfrm>
            <a:off x="2051264" y="3271458"/>
            <a:ext cx="3264681" cy="292388"/>
          </a:xfrm>
          <a:prstGeom prst="rect">
            <a:avLst/>
          </a:prstGeom>
          <a:noFill/>
        </p:spPr>
        <p:txBody>
          <a:bodyPr wrap="square" lIns="0" tIns="0" rIns="0" bIns="0" rtlCol="0" anchor="ctr">
            <a:spAutoFit/>
          </a:bodyPr>
          <a:lstStyle/>
          <a:p>
            <a:r>
              <a:rPr lang="zh-CN" altLang="en-US" sz="1900" b="1" dirty="0">
                <a:solidFill>
                  <a:schemeClr val="tx1">
                    <a:lumMod val="75000"/>
                    <a:lumOff val="25000"/>
                  </a:schemeClr>
                </a:solidFill>
                <a:latin typeface="+mn-ea"/>
              </a:rPr>
              <a:t>市场规划</a:t>
            </a:r>
            <a:endParaRPr lang="en-US" sz="1900" b="1" dirty="0">
              <a:solidFill>
                <a:schemeClr val="tx1">
                  <a:lumMod val="75000"/>
                  <a:lumOff val="25000"/>
                </a:schemeClr>
              </a:solidFill>
              <a:latin typeface="+mn-ea"/>
            </a:endParaRPr>
          </a:p>
        </p:txBody>
      </p:sp>
      <p:sp>
        <p:nvSpPr>
          <p:cNvPr id="30" name="TextBox 29"/>
          <p:cNvSpPr txBox="1"/>
          <p:nvPr/>
        </p:nvSpPr>
        <p:spPr>
          <a:xfrm>
            <a:off x="2051262" y="3545693"/>
            <a:ext cx="3495082" cy="446276"/>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34" name="TextBox 33"/>
          <p:cNvSpPr txBox="1"/>
          <p:nvPr/>
        </p:nvSpPr>
        <p:spPr>
          <a:xfrm>
            <a:off x="2051264" y="4615621"/>
            <a:ext cx="1461939" cy="292388"/>
          </a:xfrm>
          <a:prstGeom prst="rect">
            <a:avLst/>
          </a:prstGeom>
          <a:noFill/>
        </p:spPr>
        <p:txBody>
          <a:bodyPr wrap="none" lIns="0" tIns="0" rIns="0" bIns="0" rtlCol="0" anchor="ctr">
            <a:spAutoFit/>
          </a:bodyPr>
          <a:lstStyle/>
          <a:p>
            <a:r>
              <a:rPr lang="zh-CN" altLang="en-US" sz="1900" b="1" dirty="0">
                <a:solidFill>
                  <a:schemeClr val="tx1">
                    <a:lumMod val="75000"/>
                    <a:lumOff val="25000"/>
                  </a:schemeClr>
                </a:solidFill>
                <a:latin typeface="+mn-ea"/>
              </a:rPr>
              <a:t>创意解决方案</a:t>
            </a:r>
            <a:endParaRPr lang="en-US" sz="1900" b="1" dirty="0">
              <a:solidFill>
                <a:schemeClr val="tx1">
                  <a:lumMod val="75000"/>
                  <a:lumOff val="25000"/>
                </a:schemeClr>
              </a:solidFill>
              <a:latin typeface="+mn-ea"/>
            </a:endParaRPr>
          </a:p>
        </p:txBody>
      </p:sp>
      <p:sp>
        <p:nvSpPr>
          <p:cNvPr id="35" name="TextBox 34"/>
          <p:cNvSpPr txBox="1"/>
          <p:nvPr/>
        </p:nvSpPr>
        <p:spPr>
          <a:xfrm>
            <a:off x="2051262" y="4902555"/>
            <a:ext cx="3495082" cy="446276"/>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32" name="TextBox 31"/>
          <p:cNvSpPr txBox="1"/>
          <p:nvPr/>
        </p:nvSpPr>
        <p:spPr>
          <a:xfrm>
            <a:off x="5750101" y="1892815"/>
            <a:ext cx="5398269" cy="3693319"/>
          </a:xfrm>
          <a:prstGeom prst="rect">
            <a:avLst/>
          </a:prstGeom>
          <a:noFill/>
        </p:spPr>
        <p:txBody>
          <a:bodyPr wrap="square" lIns="0" tIns="0" rIns="0" bIns="0" rtlCol="0">
            <a:spAutoFit/>
          </a:bodyPr>
          <a:lstStyle/>
          <a:p>
            <a:pPr algn="just"/>
            <a:r>
              <a:rPr lang="zh-CN" altLang="en-US" sz="1300" dirty="0">
                <a:solidFill>
                  <a:schemeClr val="tx2">
                    <a:lumMod val="75000"/>
                  </a:schemeClr>
                </a:solidFill>
                <a:latin typeface="+mn-ea"/>
              </a:rPr>
              <a:t>此处添加详细文本描述，建议与标题相关并符合整体语言风格</a:t>
            </a:r>
            <a:r>
              <a:rPr lang="en-US" sz="1300" dirty="0">
                <a:solidFill>
                  <a:schemeClr val="tx1">
                    <a:lumMod val="50000"/>
                    <a:lumOff val="50000"/>
                  </a:schemeClr>
                </a:solidFill>
                <a:latin typeface="+mn-ea"/>
              </a:rPr>
              <a:t>,</a:t>
            </a: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a:p>
            <a:pPr algn="just"/>
            <a:endParaRPr lang="en-US" sz="1300" dirty="0">
              <a:solidFill>
                <a:srgbClr val="92D050"/>
              </a:solidFill>
              <a:latin typeface="+mn-ea"/>
            </a:endParaRPr>
          </a:p>
          <a:p>
            <a:pPr algn="just"/>
            <a:r>
              <a:rPr lang="zh-CN" altLang="en-US" sz="1300" dirty="0">
                <a:solidFill>
                  <a:schemeClr val="bg2"/>
                </a:solidFill>
                <a:latin typeface="+mn-ea"/>
              </a:rPr>
              <a:t>此处添加详细文本描述，建议与标题相关并符合整体语言风格</a:t>
            </a:r>
            <a:r>
              <a:rPr lang="en-US" sz="1300" dirty="0">
                <a:solidFill>
                  <a:schemeClr val="tx1">
                    <a:lumMod val="50000"/>
                    <a:lumOff val="50000"/>
                  </a:schemeClr>
                </a:solidFill>
                <a:latin typeface="+mn-ea"/>
              </a:rPr>
              <a:t>,</a:t>
            </a: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a:p>
            <a:pPr algn="just"/>
            <a:endParaRPr lang="en-US" sz="1300" dirty="0">
              <a:solidFill>
                <a:schemeClr val="tx1">
                  <a:lumMod val="50000"/>
                  <a:lumOff val="50000"/>
                </a:schemeClr>
              </a:solidFill>
              <a:latin typeface="+mn-ea"/>
            </a:endParaRPr>
          </a:p>
          <a:p>
            <a:pPr algn="just"/>
            <a:r>
              <a:rPr lang="zh-CN" altLang="en-US" sz="1300" dirty="0">
                <a:solidFill>
                  <a:schemeClr val="accent1"/>
                </a:solidFill>
                <a:latin typeface="+mn-ea"/>
              </a:rPr>
              <a:t>此处添加详细文本描述，建议与标题相关并符合整体语言风格</a:t>
            </a:r>
            <a:r>
              <a:rPr lang="en-US" sz="1300" dirty="0">
                <a:solidFill>
                  <a:schemeClr val="tx1">
                    <a:lumMod val="50000"/>
                    <a:lumOff val="50000"/>
                  </a:schemeClr>
                </a:solidFill>
                <a:latin typeface="+mn-ea"/>
              </a:rPr>
              <a:t>,</a:t>
            </a: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33" name="Straight Connector 32"/>
          <p:cNvCxnSpPr/>
          <p:nvPr/>
        </p:nvCxnSpPr>
        <p:spPr>
          <a:xfrm flipV="1">
            <a:off x="5546343" y="1918120"/>
            <a:ext cx="0" cy="3661543"/>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13762" y="1918119"/>
            <a:ext cx="964937" cy="937433"/>
            <a:chOff x="1012967" y="1918118"/>
            <a:chExt cx="964937" cy="937433"/>
          </a:xfrm>
        </p:grpSpPr>
        <p:sp>
          <p:nvSpPr>
            <p:cNvPr id="25" name="Oval 24"/>
            <p:cNvSpPr/>
            <p:nvPr/>
          </p:nvSpPr>
          <p:spPr>
            <a:xfrm>
              <a:off x="1012967" y="1918118"/>
              <a:ext cx="964937" cy="9374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00" b="1" dirty="0">
                <a:solidFill>
                  <a:schemeClr val="bg1"/>
                </a:solidFill>
                <a:latin typeface="+mn-ea"/>
              </a:endParaRPr>
            </a:p>
          </p:txBody>
        </p:sp>
        <p:sp>
          <p:nvSpPr>
            <p:cNvPr id="19" name="Freeform 143"/>
            <p:cNvSpPr>
              <a:spLocks noEditPoints="1"/>
            </p:cNvSpPr>
            <p:nvPr/>
          </p:nvSpPr>
          <p:spPr bwMode="auto">
            <a:xfrm>
              <a:off x="1266649" y="213895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grpSp>
        <p:nvGrpSpPr>
          <p:cNvPr id="3" name="组合 2"/>
          <p:cNvGrpSpPr/>
          <p:nvPr/>
        </p:nvGrpSpPr>
        <p:grpSpPr>
          <a:xfrm>
            <a:off x="1013762" y="3260372"/>
            <a:ext cx="964937" cy="937437"/>
            <a:chOff x="1012967" y="3260371"/>
            <a:chExt cx="964937" cy="937437"/>
          </a:xfrm>
        </p:grpSpPr>
        <p:sp>
          <p:nvSpPr>
            <p:cNvPr id="31" name="Oval 30"/>
            <p:cNvSpPr/>
            <p:nvPr/>
          </p:nvSpPr>
          <p:spPr>
            <a:xfrm>
              <a:off x="1012967" y="3260371"/>
              <a:ext cx="964937" cy="9374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sp>
          <p:nvSpPr>
            <p:cNvPr id="20" name="Freeform 150"/>
            <p:cNvSpPr>
              <a:spLocks noEditPoints="1"/>
            </p:cNvSpPr>
            <p:nvPr/>
          </p:nvSpPr>
          <p:spPr bwMode="auto">
            <a:xfrm>
              <a:off x="1316384" y="3456149"/>
              <a:ext cx="383067" cy="493184"/>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grpSp>
        <p:nvGrpSpPr>
          <p:cNvPr id="6" name="组合 5"/>
          <p:cNvGrpSpPr/>
          <p:nvPr/>
        </p:nvGrpSpPr>
        <p:grpSpPr>
          <a:xfrm>
            <a:off x="1013762" y="4604534"/>
            <a:ext cx="964937" cy="937436"/>
            <a:chOff x="1012967" y="4604534"/>
            <a:chExt cx="964937" cy="937436"/>
          </a:xfrm>
        </p:grpSpPr>
        <p:sp>
          <p:nvSpPr>
            <p:cNvPr id="36" name="Oval 35"/>
            <p:cNvSpPr/>
            <p:nvPr/>
          </p:nvSpPr>
          <p:spPr>
            <a:xfrm>
              <a:off x="1012967" y="4604534"/>
              <a:ext cx="964937" cy="9374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sp>
          <p:nvSpPr>
            <p:cNvPr id="21" name="Freeform 160"/>
            <p:cNvSpPr/>
            <p:nvPr/>
          </p:nvSpPr>
          <p:spPr bwMode="auto">
            <a:xfrm>
              <a:off x="1280636" y="4888470"/>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sp>
        <p:nvSpPr>
          <p:cNvPr id="4" name="标题 3"/>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4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6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80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00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8" presetClass="entr" presetSubtype="3"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strips(upRight)">
                                      <p:cBhvr>
                                        <p:cTn id="49" dur="500"/>
                                        <p:tgtEl>
                                          <p:spTgt spid="33"/>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9" grpId="0"/>
      <p:bldP spid="30" grpId="0"/>
      <p:bldP spid="34" grpId="0"/>
      <p:bldP spid="35"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4727974" y="1507351"/>
            <a:ext cx="2885954" cy="1780916"/>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solidFill>
            <a:srgbClr val="22586D"/>
          </a:solidFill>
          <a:ln>
            <a:noFill/>
          </a:ln>
        </p:spPr>
        <p:txBody>
          <a:bodyPr vert="horz" wrap="square" lIns="91440" tIns="45720" rIns="91440" bIns="45720" numCol="1" anchor="ctr" anchorCtr="0" compatLnSpc="1"/>
          <a:lstStyle/>
          <a:p>
            <a:pPr algn="ctr"/>
            <a:endParaRPr lang="zh-CN" altLang="en-US" sz="8000" dirty="0">
              <a:solidFill>
                <a:schemeClr val="bg1"/>
              </a:solidFill>
              <a:latin typeface="李旭科书法" panose="02000603000000000000" pitchFamily="2" charset="-122"/>
              <a:ea typeface="李旭科书法" panose="02000603000000000000" pitchFamily="2" charset="-122"/>
            </a:endParaRPr>
          </a:p>
        </p:txBody>
      </p:sp>
      <p:sp>
        <p:nvSpPr>
          <p:cNvPr id="7" name="文本占位符 104"/>
          <p:cNvSpPr txBox="1"/>
          <p:nvPr/>
        </p:nvSpPr>
        <p:spPr>
          <a:xfrm>
            <a:off x="5713751" y="1836011"/>
            <a:ext cx="914400"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8000" kern="1200">
                <a:solidFill>
                  <a:schemeClr val="bg1"/>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李旭科书法" panose="02000603000000000000" pitchFamily="2" charset="-122"/>
                <a:ea typeface="李旭科书法" panose="02000603000000000000" pitchFamily="2" charset="-122"/>
              </a:rPr>
              <a:t>叁</a:t>
            </a:r>
          </a:p>
        </p:txBody>
      </p:sp>
      <p:sp>
        <p:nvSpPr>
          <p:cNvPr id="8" name="文本占位符 104"/>
          <p:cNvSpPr txBox="1"/>
          <p:nvPr/>
        </p:nvSpPr>
        <p:spPr>
          <a:xfrm>
            <a:off x="2980154" y="3386693"/>
            <a:ext cx="6771339"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5400" kern="1200">
                <a:solidFill>
                  <a:srgbClr val="3D5070"/>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rgbClr val="22586D"/>
                </a:solidFill>
                <a:latin typeface="李旭科书法" panose="02000603000000000000" pitchFamily="2" charset="-122"/>
                <a:ea typeface="李旭科书法" panose="02000603000000000000" pitchFamily="2" charset="-122"/>
              </a:rPr>
              <a:t>请在此处添加标题</a:t>
            </a:r>
          </a:p>
        </p:txBody>
      </p:sp>
      <p:grpSp>
        <p:nvGrpSpPr>
          <p:cNvPr id="10" name="Group 4"/>
          <p:cNvGrpSpPr>
            <a:grpSpLocks noChangeAspect="1"/>
          </p:cNvGrpSpPr>
          <p:nvPr/>
        </p:nvGrpSpPr>
        <p:grpSpPr bwMode="auto">
          <a:xfrm flipH="1">
            <a:off x="7264172" y="2674769"/>
            <a:ext cx="1387297" cy="618743"/>
            <a:chOff x="3027" y="1795"/>
            <a:chExt cx="1565" cy="698"/>
          </a:xfrm>
          <a:solidFill>
            <a:srgbClr val="22586D"/>
          </a:solidFill>
        </p:grpSpPr>
        <p:sp>
          <p:nvSpPr>
            <p:cNvPr id="11" name="Freeform 5"/>
            <p:cNvSpPr/>
            <p:nvPr/>
          </p:nvSpPr>
          <p:spPr bwMode="auto">
            <a:xfrm>
              <a:off x="3027" y="1795"/>
              <a:ext cx="1508" cy="698"/>
            </a:xfrm>
            <a:custGeom>
              <a:avLst/>
              <a:gdLst>
                <a:gd name="T0" fmla="*/ 411 w 920"/>
                <a:gd name="T1" fmla="*/ 186 h 424"/>
                <a:gd name="T2" fmla="*/ 280 w 920"/>
                <a:gd name="T3" fmla="*/ 198 h 424"/>
                <a:gd name="T4" fmla="*/ 237 w 920"/>
                <a:gd name="T5" fmla="*/ 260 h 424"/>
                <a:gd name="T6" fmla="*/ 298 w 920"/>
                <a:gd name="T7" fmla="*/ 289 h 424"/>
                <a:gd name="T8" fmla="*/ 509 w 920"/>
                <a:gd name="T9" fmla="*/ 390 h 424"/>
                <a:gd name="T10" fmla="*/ 294 w 920"/>
                <a:gd name="T11" fmla="*/ 350 h 424"/>
                <a:gd name="T12" fmla="*/ 191 w 920"/>
                <a:gd name="T13" fmla="*/ 302 h 424"/>
                <a:gd name="T14" fmla="*/ 126 w 920"/>
                <a:gd name="T15" fmla="*/ 365 h 424"/>
                <a:gd name="T16" fmla="*/ 190 w 920"/>
                <a:gd name="T17" fmla="*/ 359 h 424"/>
                <a:gd name="T18" fmla="*/ 109 w 920"/>
                <a:gd name="T19" fmla="*/ 419 h 424"/>
                <a:gd name="T20" fmla="*/ 58 w 920"/>
                <a:gd name="T21" fmla="*/ 310 h 424"/>
                <a:gd name="T22" fmla="*/ 115 w 920"/>
                <a:gd name="T23" fmla="*/ 235 h 424"/>
                <a:gd name="T24" fmla="*/ 177 w 920"/>
                <a:gd name="T25" fmla="*/ 251 h 424"/>
                <a:gd name="T26" fmla="*/ 231 w 920"/>
                <a:gd name="T27" fmla="*/ 206 h 424"/>
                <a:gd name="T28" fmla="*/ 175 w 920"/>
                <a:gd name="T29" fmla="*/ 172 h 424"/>
                <a:gd name="T30" fmla="*/ 222 w 920"/>
                <a:gd name="T31" fmla="*/ 206 h 424"/>
                <a:gd name="T32" fmla="*/ 134 w 920"/>
                <a:gd name="T33" fmla="*/ 226 h 424"/>
                <a:gd name="T34" fmla="*/ 169 w 920"/>
                <a:gd name="T35" fmla="*/ 147 h 424"/>
                <a:gd name="T36" fmla="*/ 250 w 920"/>
                <a:gd name="T37" fmla="*/ 82 h 424"/>
                <a:gd name="T38" fmla="*/ 397 w 920"/>
                <a:gd name="T39" fmla="*/ 56 h 424"/>
                <a:gd name="T40" fmla="*/ 475 w 920"/>
                <a:gd name="T41" fmla="*/ 83 h 424"/>
                <a:gd name="T42" fmla="*/ 436 w 920"/>
                <a:gd name="T43" fmla="*/ 151 h 424"/>
                <a:gd name="T44" fmla="*/ 431 w 920"/>
                <a:gd name="T45" fmla="*/ 89 h 424"/>
                <a:gd name="T46" fmla="*/ 400 w 920"/>
                <a:gd name="T47" fmla="*/ 141 h 424"/>
                <a:gd name="T48" fmla="*/ 446 w 920"/>
                <a:gd name="T49" fmla="*/ 162 h 424"/>
                <a:gd name="T50" fmla="*/ 490 w 920"/>
                <a:gd name="T51" fmla="*/ 109 h 424"/>
                <a:gd name="T52" fmla="*/ 551 w 920"/>
                <a:gd name="T53" fmla="*/ 97 h 424"/>
                <a:gd name="T54" fmla="*/ 622 w 920"/>
                <a:gd name="T55" fmla="*/ 162 h 424"/>
                <a:gd name="T56" fmla="*/ 658 w 920"/>
                <a:gd name="T57" fmla="*/ 241 h 424"/>
                <a:gd name="T58" fmla="*/ 585 w 920"/>
                <a:gd name="T59" fmla="*/ 229 h 424"/>
                <a:gd name="T60" fmla="*/ 620 w 920"/>
                <a:gd name="T61" fmla="*/ 196 h 424"/>
                <a:gd name="T62" fmla="*/ 629 w 920"/>
                <a:gd name="T63" fmla="*/ 225 h 424"/>
                <a:gd name="T64" fmla="*/ 629 w 920"/>
                <a:gd name="T65" fmla="*/ 189 h 424"/>
                <a:gd name="T66" fmla="*/ 569 w 920"/>
                <a:gd name="T67" fmla="*/ 219 h 424"/>
                <a:gd name="T68" fmla="*/ 615 w 920"/>
                <a:gd name="T69" fmla="*/ 266 h 424"/>
                <a:gd name="T70" fmla="*/ 702 w 920"/>
                <a:gd name="T71" fmla="*/ 224 h 424"/>
                <a:gd name="T72" fmla="*/ 827 w 920"/>
                <a:gd name="T73" fmla="*/ 244 h 424"/>
                <a:gd name="T74" fmla="*/ 920 w 920"/>
                <a:gd name="T75" fmla="*/ 298 h 424"/>
                <a:gd name="T76" fmla="*/ 759 w 920"/>
                <a:gd name="T77" fmla="*/ 242 h 424"/>
                <a:gd name="T78" fmla="*/ 657 w 920"/>
                <a:gd name="T79" fmla="*/ 283 h 424"/>
                <a:gd name="T80" fmla="*/ 495 w 920"/>
                <a:gd name="T81" fmla="*/ 297 h 424"/>
                <a:gd name="T82" fmla="*/ 492 w 920"/>
                <a:gd name="T83" fmla="*/ 199 h 424"/>
                <a:gd name="T84" fmla="*/ 411 w 920"/>
                <a:gd name="T8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0" h="424">
                  <a:moveTo>
                    <a:pt x="411" y="186"/>
                  </a:moveTo>
                  <a:cubicBezTo>
                    <a:pt x="383" y="127"/>
                    <a:pt x="293" y="147"/>
                    <a:pt x="280" y="198"/>
                  </a:cubicBezTo>
                  <a:cubicBezTo>
                    <a:pt x="248" y="202"/>
                    <a:pt x="233" y="240"/>
                    <a:pt x="237" y="260"/>
                  </a:cubicBezTo>
                  <a:cubicBezTo>
                    <a:pt x="242" y="287"/>
                    <a:pt x="270" y="304"/>
                    <a:pt x="298" y="289"/>
                  </a:cubicBezTo>
                  <a:cubicBezTo>
                    <a:pt x="340" y="374"/>
                    <a:pt x="404" y="390"/>
                    <a:pt x="509" y="390"/>
                  </a:cubicBezTo>
                  <a:cubicBezTo>
                    <a:pt x="382" y="416"/>
                    <a:pt x="338" y="391"/>
                    <a:pt x="294" y="350"/>
                  </a:cubicBezTo>
                  <a:cubicBezTo>
                    <a:pt x="260" y="318"/>
                    <a:pt x="217" y="298"/>
                    <a:pt x="191" y="302"/>
                  </a:cubicBezTo>
                  <a:cubicBezTo>
                    <a:pt x="139" y="308"/>
                    <a:pt x="97" y="332"/>
                    <a:pt x="126" y="365"/>
                  </a:cubicBezTo>
                  <a:cubicBezTo>
                    <a:pt x="106" y="311"/>
                    <a:pt x="186" y="317"/>
                    <a:pt x="190" y="359"/>
                  </a:cubicBezTo>
                  <a:cubicBezTo>
                    <a:pt x="194" y="397"/>
                    <a:pt x="156" y="424"/>
                    <a:pt x="109" y="419"/>
                  </a:cubicBezTo>
                  <a:cubicBezTo>
                    <a:pt x="46" y="414"/>
                    <a:pt x="39" y="336"/>
                    <a:pt x="58" y="310"/>
                  </a:cubicBezTo>
                  <a:cubicBezTo>
                    <a:pt x="0" y="264"/>
                    <a:pt x="84" y="207"/>
                    <a:pt x="115" y="235"/>
                  </a:cubicBezTo>
                  <a:cubicBezTo>
                    <a:pt x="136" y="254"/>
                    <a:pt x="160" y="253"/>
                    <a:pt x="177" y="251"/>
                  </a:cubicBezTo>
                  <a:cubicBezTo>
                    <a:pt x="199" y="247"/>
                    <a:pt x="231" y="233"/>
                    <a:pt x="231" y="206"/>
                  </a:cubicBezTo>
                  <a:cubicBezTo>
                    <a:pt x="232" y="156"/>
                    <a:pt x="183" y="159"/>
                    <a:pt x="175" y="172"/>
                  </a:cubicBezTo>
                  <a:cubicBezTo>
                    <a:pt x="195" y="168"/>
                    <a:pt x="223" y="175"/>
                    <a:pt x="222" y="206"/>
                  </a:cubicBezTo>
                  <a:cubicBezTo>
                    <a:pt x="221" y="241"/>
                    <a:pt x="151" y="254"/>
                    <a:pt x="134" y="226"/>
                  </a:cubicBezTo>
                  <a:cubicBezTo>
                    <a:pt x="116" y="198"/>
                    <a:pt x="116" y="155"/>
                    <a:pt x="169" y="147"/>
                  </a:cubicBezTo>
                  <a:cubicBezTo>
                    <a:pt x="149" y="113"/>
                    <a:pt x="202" y="59"/>
                    <a:pt x="250" y="82"/>
                  </a:cubicBezTo>
                  <a:cubicBezTo>
                    <a:pt x="269" y="26"/>
                    <a:pt x="347" y="0"/>
                    <a:pt x="397" y="56"/>
                  </a:cubicBezTo>
                  <a:cubicBezTo>
                    <a:pt x="426" y="34"/>
                    <a:pt x="464" y="41"/>
                    <a:pt x="475" y="83"/>
                  </a:cubicBezTo>
                  <a:cubicBezTo>
                    <a:pt x="486" y="125"/>
                    <a:pt x="468" y="151"/>
                    <a:pt x="436" y="151"/>
                  </a:cubicBezTo>
                  <a:cubicBezTo>
                    <a:pt x="412" y="151"/>
                    <a:pt x="383" y="110"/>
                    <a:pt x="431" y="89"/>
                  </a:cubicBezTo>
                  <a:cubicBezTo>
                    <a:pt x="402" y="88"/>
                    <a:pt x="387" y="114"/>
                    <a:pt x="400" y="141"/>
                  </a:cubicBezTo>
                  <a:cubicBezTo>
                    <a:pt x="407" y="154"/>
                    <a:pt x="423" y="165"/>
                    <a:pt x="446" y="162"/>
                  </a:cubicBezTo>
                  <a:cubicBezTo>
                    <a:pt x="477" y="157"/>
                    <a:pt x="488" y="136"/>
                    <a:pt x="490" y="109"/>
                  </a:cubicBezTo>
                  <a:cubicBezTo>
                    <a:pt x="493" y="59"/>
                    <a:pt x="545" y="75"/>
                    <a:pt x="551" y="97"/>
                  </a:cubicBezTo>
                  <a:cubicBezTo>
                    <a:pt x="595" y="75"/>
                    <a:pt x="643" y="108"/>
                    <a:pt x="622" y="162"/>
                  </a:cubicBezTo>
                  <a:cubicBezTo>
                    <a:pt x="674" y="155"/>
                    <a:pt x="695" y="217"/>
                    <a:pt x="658" y="241"/>
                  </a:cubicBezTo>
                  <a:cubicBezTo>
                    <a:pt x="622" y="265"/>
                    <a:pt x="588" y="252"/>
                    <a:pt x="585" y="229"/>
                  </a:cubicBezTo>
                  <a:cubicBezTo>
                    <a:pt x="581" y="200"/>
                    <a:pt x="603" y="188"/>
                    <a:pt x="620" y="196"/>
                  </a:cubicBezTo>
                  <a:cubicBezTo>
                    <a:pt x="633" y="203"/>
                    <a:pt x="638" y="215"/>
                    <a:pt x="629" y="225"/>
                  </a:cubicBezTo>
                  <a:cubicBezTo>
                    <a:pt x="648" y="223"/>
                    <a:pt x="648" y="204"/>
                    <a:pt x="629" y="189"/>
                  </a:cubicBezTo>
                  <a:cubicBezTo>
                    <a:pt x="608" y="172"/>
                    <a:pt x="568" y="191"/>
                    <a:pt x="569" y="219"/>
                  </a:cubicBezTo>
                  <a:cubicBezTo>
                    <a:pt x="569" y="247"/>
                    <a:pt x="585" y="266"/>
                    <a:pt x="615" y="266"/>
                  </a:cubicBezTo>
                  <a:cubicBezTo>
                    <a:pt x="669" y="265"/>
                    <a:pt x="671" y="235"/>
                    <a:pt x="702" y="224"/>
                  </a:cubicBezTo>
                  <a:cubicBezTo>
                    <a:pt x="744" y="210"/>
                    <a:pt x="794" y="208"/>
                    <a:pt x="827" y="244"/>
                  </a:cubicBezTo>
                  <a:cubicBezTo>
                    <a:pt x="850" y="269"/>
                    <a:pt x="881" y="284"/>
                    <a:pt x="920" y="298"/>
                  </a:cubicBezTo>
                  <a:cubicBezTo>
                    <a:pt x="855" y="306"/>
                    <a:pt x="815" y="249"/>
                    <a:pt x="759" y="242"/>
                  </a:cubicBezTo>
                  <a:cubicBezTo>
                    <a:pt x="724" y="238"/>
                    <a:pt x="693" y="253"/>
                    <a:pt x="657" y="283"/>
                  </a:cubicBezTo>
                  <a:cubicBezTo>
                    <a:pt x="616" y="317"/>
                    <a:pt x="555" y="336"/>
                    <a:pt x="495" y="297"/>
                  </a:cubicBezTo>
                  <a:cubicBezTo>
                    <a:pt x="539" y="272"/>
                    <a:pt x="514" y="224"/>
                    <a:pt x="492" y="199"/>
                  </a:cubicBezTo>
                  <a:cubicBezTo>
                    <a:pt x="476" y="182"/>
                    <a:pt x="439" y="170"/>
                    <a:pt x="411" y="18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2" name="Freeform 6"/>
            <p:cNvSpPr/>
            <p:nvPr/>
          </p:nvSpPr>
          <p:spPr bwMode="auto">
            <a:xfrm>
              <a:off x="3430" y="2012"/>
              <a:ext cx="1162" cy="415"/>
            </a:xfrm>
            <a:custGeom>
              <a:avLst/>
              <a:gdLst>
                <a:gd name="T0" fmla="*/ 57 w 709"/>
                <a:gd name="T1" fmla="*/ 138 h 252"/>
                <a:gd name="T2" fmla="*/ 8 w 709"/>
                <a:gd name="T3" fmla="*/ 133 h 252"/>
                <a:gd name="T4" fmla="*/ 44 w 709"/>
                <a:gd name="T5" fmla="*/ 77 h 252"/>
                <a:gd name="T6" fmla="*/ 163 w 709"/>
                <a:gd name="T7" fmla="*/ 68 h 252"/>
                <a:gd name="T8" fmla="*/ 259 w 709"/>
                <a:gd name="T9" fmla="*/ 118 h 252"/>
                <a:gd name="T10" fmla="*/ 194 w 709"/>
                <a:gd name="T11" fmla="*/ 156 h 252"/>
                <a:gd name="T12" fmla="*/ 205 w 709"/>
                <a:gd name="T13" fmla="*/ 115 h 252"/>
                <a:gd name="T14" fmla="*/ 227 w 709"/>
                <a:gd name="T15" fmla="*/ 137 h 252"/>
                <a:gd name="T16" fmla="*/ 213 w 709"/>
                <a:gd name="T17" fmla="*/ 100 h 252"/>
                <a:gd name="T18" fmla="*/ 180 w 709"/>
                <a:gd name="T19" fmla="*/ 155 h 252"/>
                <a:gd name="T20" fmla="*/ 241 w 709"/>
                <a:gd name="T21" fmla="*/ 174 h 252"/>
                <a:gd name="T22" fmla="*/ 321 w 709"/>
                <a:gd name="T23" fmla="*/ 199 h 252"/>
                <a:gd name="T24" fmla="*/ 437 w 709"/>
                <a:gd name="T25" fmla="*/ 147 h 252"/>
                <a:gd name="T26" fmla="*/ 554 w 709"/>
                <a:gd name="T27" fmla="*/ 135 h 252"/>
                <a:gd name="T28" fmla="*/ 709 w 709"/>
                <a:gd name="T29" fmla="*/ 170 h 252"/>
                <a:gd name="T30" fmla="*/ 592 w 709"/>
                <a:gd name="T31" fmla="*/ 184 h 252"/>
                <a:gd name="T32" fmla="*/ 492 w 709"/>
                <a:gd name="T33" fmla="*/ 159 h 252"/>
                <a:gd name="T34" fmla="*/ 361 w 709"/>
                <a:gd name="T35" fmla="*/ 228 h 252"/>
                <a:gd name="T36" fmla="*/ 186 w 709"/>
                <a:gd name="T37" fmla="*/ 239 h 252"/>
                <a:gd name="T38" fmla="*/ 57 w 709"/>
                <a:gd name="T39"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9" h="252">
                  <a:moveTo>
                    <a:pt x="57" y="138"/>
                  </a:moveTo>
                  <a:cubicBezTo>
                    <a:pt x="38" y="158"/>
                    <a:pt x="16" y="152"/>
                    <a:pt x="8" y="133"/>
                  </a:cubicBezTo>
                  <a:cubicBezTo>
                    <a:pt x="0" y="113"/>
                    <a:pt x="8" y="83"/>
                    <a:pt x="44" y="77"/>
                  </a:cubicBezTo>
                  <a:cubicBezTo>
                    <a:pt x="45" y="42"/>
                    <a:pt x="123" y="0"/>
                    <a:pt x="163" y="68"/>
                  </a:cubicBezTo>
                  <a:cubicBezTo>
                    <a:pt x="205" y="49"/>
                    <a:pt x="249" y="70"/>
                    <a:pt x="259" y="118"/>
                  </a:cubicBezTo>
                  <a:cubicBezTo>
                    <a:pt x="266" y="153"/>
                    <a:pt x="212" y="180"/>
                    <a:pt x="194" y="156"/>
                  </a:cubicBezTo>
                  <a:cubicBezTo>
                    <a:pt x="185" y="143"/>
                    <a:pt x="185" y="119"/>
                    <a:pt x="205" y="115"/>
                  </a:cubicBezTo>
                  <a:cubicBezTo>
                    <a:pt x="218" y="112"/>
                    <a:pt x="229" y="122"/>
                    <a:pt x="227" y="137"/>
                  </a:cubicBezTo>
                  <a:cubicBezTo>
                    <a:pt x="238" y="134"/>
                    <a:pt x="228" y="101"/>
                    <a:pt x="213" y="100"/>
                  </a:cubicBezTo>
                  <a:cubicBezTo>
                    <a:pt x="184" y="99"/>
                    <a:pt x="168" y="131"/>
                    <a:pt x="180" y="155"/>
                  </a:cubicBezTo>
                  <a:cubicBezTo>
                    <a:pt x="193" y="181"/>
                    <a:pt x="211" y="183"/>
                    <a:pt x="241" y="174"/>
                  </a:cubicBezTo>
                  <a:cubicBezTo>
                    <a:pt x="267" y="192"/>
                    <a:pt x="290" y="201"/>
                    <a:pt x="321" y="199"/>
                  </a:cubicBezTo>
                  <a:cubicBezTo>
                    <a:pt x="381" y="194"/>
                    <a:pt x="400" y="177"/>
                    <a:pt x="437" y="147"/>
                  </a:cubicBezTo>
                  <a:cubicBezTo>
                    <a:pt x="482" y="110"/>
                    <a:pt x="528" y="118"/>
                    <a:pt x="554" y="135"/>
                  </a:cubicBezTo>
                  <a:cubicBezTo>
                    <a:pt x="593" y="160"/>
                    <a:pt x="630" y="188"/>
                    <a:pt x="709" y="170"/>
                  </a:cubicBezTo>
                  <a:cubicBezTo>
                    <a:pt x="668" y="191"/>
                    <a:pt x="626" y="199"/>
                    <a:pt x="592" y="184"/>
                  </a:cubicBezTo>
                  <a:cubicBezTo>
                    <a:pt x="551" y="166"/>
                    <a:pt x="525" y="154"/>
                    <a:pt x="492" y="159"/>
                  </a:cubicBezTo>
                  <a:cubicBezTo>
                    <a:pt x="463" y="163"/>
                    <a:pt x="424" y="211"/>
                    <a:pt x="361" y="228"/>
                  </a:cubicBezTo>
                  <a:cubicBezTo>
                    <a:pt x="302" y="245"/>
                    <a:pt x="248" y="252"/>
                    <a:pt x="186" y="239"/>
                  </a:cubicBezTo>
                  <a:cubicBezTo>
                    <a:pt x="136" y="229"/>
                    <a:pt x="89" y="211"/>
                    <a:pt x="57" y="13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3" name="Freeform 7"/>
            <p:cNvSpPr/>
            <p:nvPr/>
          </p:nvSpPr>
          <p:spPr bwMode="auto">
            <a:xfrm>
              <a:off x="4197" y="1992"/>
              <a:ext cx="213" cy="208"/>
            </a:xfrm>
            <a:custGeom>
              <a:avLst/>
              <a:gdLst>
                <a:gd name="T0" fmla="*/ 27 w 130"/>
                <a:gd name="T1" fmla="*/ 55 h 126"/>
                <a:gd name="T2" fmla="*/ 35 w 130"/>
                <a:gd name="T3" fmla="*/ 18 h 126"/>
                <a:gd name="T4" fmla="*/ 2 w 130"/>
                <a:gd name="T5" fmla="*/ 49 h 126"/>
                <a:gd name="T6" fmla="*/ 29 w 130"/>
                <a:gd name="T7" fmla="*/ 82 h 126"/>
                <a:gd name="T8" fmla="*/ 130 w 130"/>
                <a:gd name="T9" fmla="*/ 126 h 126"/>
                <a:gd name="T10" fmla="*/ 80 w 130"/>
                <a:gd name="T11" fmla="*/ 73 h 126"/>
                <a:gd name="T12" fmla="*/ 51 w 130"/>
                <a:gd name="T13" fmla="*/ 47 h 126"/>
                <a:gd name="T14" fmla="*/ 71 w 130"/>
                <a:gd name="T15" fmla="*/ 23 h 126"/>
                <a:gd name="T16" fmla="*/ 89 w 130"/>
                <a:gd name="T17" fmla="*/ 44 h 126"/>
                <a:gd name="T18" fmla="*/ 75 w 130"/>
                <a:gd name="T19" fmla="*/ 32 h 126"/>
                <a:gd name="T20" fmla="*/ 61 w 130"/>
                <a:gd name="T21" fmla="*/ 55 h 126"/>
                <a:gd name="T22" fmla="*/ 99 w 130"/>
                <a:gd name="T23" fmla="*/ 60 h 126"/>
                <a:gd name="T24" fmla="*/ 108 w 130"/>
                <a:gd name="T25" fmla="*/ 27 h 126"/>
                <a:gd name="T26" fmla="*/ 65 w 130"/>
                <a:gd name="T27" fmla="*/ 4 h 126"/>
                <a:gd name="T28" fmla="*/ 27 w 130"/>
                <a:gd name="T2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26">
                  <a:moveTo>
                    <a:pt x="27" y="55"/>
                  </a:moveTo>
                  <a:cubicBezTo>
                    <a:pt x="12" y="40"/>
                    <a:pt x="24" y="24"/>
                    <a:pt x="35" y="18"/>
                  </a:cubicBezTo>
                  <a:cubicBezTo>
                    <a:pt x="17" y="8"/>
                    <a:pt x="0" y="31"/>
                    <a:pt x="2" y="49"/>
                  </a:cubicBezTo>
                  <a:cubicBezTo>
                    <a:pt x="3" y="65"/>
                    <a:pt x="10" y="82"/>
                    <a:pt x="29" y="82"/>
                  </a:cubicBezTo>
                  <a:cubicBezTo>
                    <a:pt x="53" y="83"/>
                    <a:pt x="103" y="90"/>
                    <a:pt x="130" y="126"/>
                  </a:cubicBezTo>
                  <a:cubicBezTo>
                    <a:pt x="121" y="98"/>
                    <a:pt x="99" y="75"/>
                    <a:pt x="80" y="73"/>
                  </a:cubicBezTo>
                  <a:cubicBezTo>
                    <a:pt x="61" y="70"/>
                    <a:pt x="51" y="61"/>
                    <a:pt x="51" y="47"/>
                  </a:cubicBezTo>
                  <a:cubicBezTo>
                    <a:pt x="51" y="35"/>
                    <a:pt x="61" y="23"/>
                    <a:pt x="71" y="23"/>
                  </a:cubicBezTo>
                  <a:cubicBezTo>
                    <a:pt x="84" y="22"/>
                    <a:pt x="89" y="30"/>
                    <a:pt x="89" y="44"/>
                  </a:cubicBezTo>
                  <a:cubicBezTo>
                    <a:pt x="84" y="39"/>
                    <a:pt x="83" y="31"/>
                    <a:pt x="75" y="32"/>
                  </a:cubicBezTo>
                  <a:cubicBezTo>
                    <a:pt x="63" y="32"/>
                    <a:pt x="55" y="43"/>
                    <a:pt x="61" y="55"/>
                  </a:cubicBezTo>
                  <a:cubicBezTo>
                    <a:pt x="67" y="66"/>
                    <a:pt x="88" y="67"/>
                    <a:pt x="99" y="60"/>
                  </a:cubicBezTo>
                  <a:cubicBezTo>
                    <a:pt x="109" y="54"/>
                    <a:pt x="111" y="40"/>
                    <a:pt x="108" y="27"/>
                  </a:cubicBezTo>
                  <a:cubicBezTo>
                    <a:pt x="105" y="13"/>
                    <a:pt x="88" y="0"/>
                    <a:pt x="65" y="4"/>
                  </a:cubicBezTo>
                  <a:cubicBezTo>
                    <a:pt x="41" y="9"/>
                    <a:pt x="20" y="40"/>
                    <a:pt x="27" y="5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06" y="3616927"/>
            <a:ext cx="5818127" cy="4049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6" presetClass="entr" presetSubtype="37"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Vertical)">
                                      <p:cBhvr>
                                        <p:cTn id="26"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015940" y="1431959"/>
            <a:ext cx="2438083" cy="4551255"/>
            <a:chOff x="761458" y="1073968"/>
            <a:chExt cx="1828800" cy="3413441"/>
          </a:xfrm>
        </p:grpSpPr>
        <p:sp>
          <p:nvSpPr>
            <p:cNvPr id="111" name="Round Same Side Corner Rectangle 110"/>
            <p:cNvSpPr/>
            <p:nvPr/>
          </p:nvSpPr>
          <p:spPr>
            <a:xfrm>
              <a:off x="761458" y="1525299"/>
              <a:ext cx="1828800" cy="2534709"/>
            </a:xfrm>
            <a:prstGeom prst="round2SameRect">
              <a:avLst>
                <a:gd name="adj1" fmla="val 5209"/>
                <a:gd name="adj2"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 name="TextBox 9"/>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19" name="Rectangle 18"/>
            <p:cNvSpPr/>
            <p:nvPr/>
          </p:nvSpPr>
          <p:spPr>
            <a:xfrm>
              <a:off x="761460" y="4107632"/>
              <a:ext cx="1828797" cy="37977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32" name="Oval 31"/>
            <p:cNvSpPr/>
            <p:nvPr/>
          </p:nvSpPr>
          <p:spPr>
            <a:xfrm>
              <a:off x="1199210" y="1073968"/>
              <a:ext cx="953296" cy="926004"/>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33" name="Rounded Rectangle 32"/>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2"/>
                  </a:solidFill>
                  <a:latin typeface="+mn-ea"/>
                </a:rPr>
                <a:t>添加标题</a:t>
              </a:r>
              <a:endParaRPr lang="en-US" altLang="zh-CN" sz="2000" b="1" dirty="0">
                <a:solidFill>
                  <a:schemeClr val="tx2"/>
                </a:solidFill>
                <a:latin typeface="+mn-ea"/>
              </a:endParaRPr>
            </a:p>
          </p:txBody>
        </p:sp>
        <p:sp>
          <p:nvSpPr>
            <p:cNvPr id="34" name="Rectangle 33"/>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tx2">
                      <a:lumMod val="75000"/>
                    </a:schemeClr>
                  </a:solidFill>
                  <a:latin typeface="+mn-ea"/>
                </a:rPr>
                <a:t>$15</a:t>
              </a:r>
            </a:p>
            <a:p>
              <a:pPr algn="ctr"/>
              <a:r>
                <a:rPr lang="zh-CN" altLang="en-US" sz="1500" b="1" dirty="0">
                  <a:solidFill>
                    <a:schemeClr val="tx2">
                      <a:lumMod val="75000"/>
                    </a:schemeClr>
                  </a:solidFill>
                  <a:latin typeface="+mn-ea"/>
                </a:rPr>
                <a:t>每年</a:t>
              </a:r>
              <a:endParaRPr lang="en-US" sz="1500" b="1" dirty="0">
                <a:latin typeface="+mn-ea"/>
              </a:endParaRPr>
            </a:p>
          </p:txBody>
        </p:sp>
      </p:grpSp>
      <p:grpSp>
        <p:nvGrpSpPr>
          <p:cNvPr id="38" name="Group 37"/>
          <p:cNvGrpSpPr/>
          <p:nvPr/>
        </p:nvGrpSpPr>
        <p:grpSpPr>
          <a:xfrm>
            <a:off x="3588354" y="1431959"/>
            <a:ext cx="2438083" cy="4551255"/>
            <a:chOff x="761458" y="1073968"/>
            <a:chExt cx="1828800" cy="3413441"/>
          </a:xfrm>
        </p:grpSpPr>
        <p:sp>
          <p:nvSpPr>
            <p:cNvPr id="39" name="Round Same Side Corner Rectangle 38"/>
            <p:cNvSpPr/>
            <p:nvPr/>
          </p:nvSpPr>
          <p:spPr>
            <a:xfrm>
              <a:off x="761458" y="1525299"/>
              <a:ext cx="1828800" cy="2534709"/>
            </a:xfrm>
            <a:prstGeom prst="round2SameRect">
              <a:avLst>
                <a:gd name="adj1" fmla="val 5209"/>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0" name="TextBox 39"/>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41" name="Rectangle 40"/>
            <p:cNvSpPr/>
            <p:nvPr/>
          </p:nvSpPr>
          <p:spPr>
            <a:xfrm>
              <a:off x="761460" y="4107632"/>
              <a:ext cx="1828797" cy="379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42" name="Oval 41"/>
            <p:cNvSpPr/>
            <p:nvPr/>
          </p:nvSpPr>
          <p:spPr>
            <a:xfrm>
              <a:off x="1199210" y="1073968"/>
              <a:ext cx="953296" cy="92600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2"/>
                </a:solidFill>
                <a:latin typeface="+mn-ea"/>
              </a:endParaRPr>
            </a:p>
          </p:txBody>
        </p:sp>
        <p:sp>
          <p:nvSpPr>
            <p:cNvPr id="43" name="Rounded Rectangle 42"/>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3"/>
                  </a:solidFill>
                  <a:latin typeface="+mn-ea"/>
                </a:rPr>
                <a:t>添加标题</a:t>
              </a:r>
              <a:endParaRPr lang="en-US" altLang="zh-CN" sz="2000" b="1" dirty="0">
                <a:solidFill>
                  <a:schemeClr val="accent3"/>
                </a:solidFill>
                <a:latin typeface="+mn-ea"/>
              </a:endParaRPr>
            </a:p>
          </p:txBody>
        </p:sp>
        <p:sp>
          <p:nvSpPr>
            <p:cNvPr id="44" name="Rectangle 43"/>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3"/>
                  </a:solidFill>
                  <a:latin typeface="+mn-ea"/>
                </a:rPr>
                <a:t>$20</a:t>
              </a:r>
            </a:p>
            <a:p>
              <a:pPr algn="ctr"/>
              <a:r>
                <a:rPr lang="zh-CN" altLang="en-US" sz="1500" b="1" dirty="0">
                  <a:solidFill>
                    <a:schemeClr val="accent3"/>
                  </a:solidFill>
                  <a:latin typeface="+mn-ea"/>
                </a:rPr>
                <a:t>每年</a:t>
              </a:r>
              <a:endParaRPr lang="en-US" sz="1500" b="1" dirty="0">
                <a:solidFill>
                  <a:schemeClr val="accent3"/>
                </a:solidFill>
                <a:latin typeface="+mn-ea"/>
              </a:endParaRPr>
            </a:p>
          </p:txBody>
        </p:sp>
      </p:grpSp>
      <p:grpSp>
        <p:nvGrpSpPr>
          <p:cNvPr id="45" name="Group 44"/>
          <p:cNvGrpSpPr/>
          <p:nvPr/>
        </p:nvGrpSpPr>
        <p:grpSpPr>
          <a:xfrm>
            <a:off x="6160769" y="1431959"/>
            <a:ext cx="2438083" cy="4551255"/>
            <a:chOff x="761458" y="1073968"/>
            <a:chExt cx="1828800" cy="3413441"/>
          </a:xfrm>
        </p:grpSpPr>
        <p:sp>
          <p:nvSpPr>
            <p:cNvPr id="46" name="Round Same Side Corner Rectangle 45"/>
            <p:cNvSpPr/>
            <p:nvPr/>
          </p:nvSpPr>
          <p:spPr>
            <a:xfrm>
              <a:off x="761458" y="1525299"/>
              <a:ext cx="1828800" cy="2534709"/>
            </a:xfrm>
            <a:prstGeom prst="round2SameRect">
              <a:avLst>
                <a:gd name="adj1" fmla="val 520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7" name="TextBox 46"/>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48" name="Rectangle 47"/>
            <p:cNvSpPr/>
            <p:nvPr/>
          </p:nvSpPr>
          <p:spPr>
            <a:xfrm>
              <a:off x="761460" y="4107632"/>
              <a:ext cx="1828797" cy="379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49" name="Oval 48"/>
            <p:cNvSpPr/>
            <p:nvPr/>
          </p:nvSpPr>
          <p:spPr>
            <a:xfrm>
              <a:off x="1199210" y="1073968"/>
              <a:ext cx="953296" cy="92600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50" name="Rounded Rectangle 49"/>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latin typeface="+mn-ea"/>
                </a:rPr>
                <a:t>添加标题</a:t>
              </a:r>
              <a:endParaRPr lang="en-US" altLang="zh-CN" sz="2000" b="1" dirty="0">
                <a:solidFill>
                  <a:schemeClr val="accent1"/>
                </a:solidFill>
                <a:latin typeface="+mn-ea"/>
              </a:endParaRPr>
            </a:p>
          </p:txBody>
        </p:sp>
        <p:sp>
          <p:nvSpPr>
            <p:cNvPr id="51" name="Rectangle 50"/>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1"/>
                  </a:solidFill>
                  <a:latin typeface="+mn-ea"/>
                </a:rPr>
                <a:t>$59</a:t>
              </a:r>
            </a:p>
            <a:p>
              <a:pPr algn="ctr"/>
              <a:r>
                <a:rPr lang="zh-CN" altLang="en-US" sz="1500" b="1" dirty="0">
                  <a:solidFill>
                    <a:schemeClr val="accent1"/>
                  </a:solidFill>
                  <a:latin typeface="+mn-ea"/>
                </a:rPr>
                <a:t>每年</a:t>
              </a:r>
              <a:endParaRPr lang="en-US" sz="1500" b="1" dirty="0">
                <a:solidFill>
                  <a:schemeClr val="accent1"/>
                </a:solidFill>
                <a:latin typeface="+mn-ea"/>
              </a:endParaRPr>
            </a:p>
          </p:txBody>
        </p:sp>
      </p:grpSp>
      <p:grpSp>
        <p:nvGrpSpPr>
          <p:cNvPr id="52" name="Group 51"/>
          <p:cNvGrpSpPr/>
          <p:nvPr/>
        </p:nvGrpSpPr>
        <p:grpSpPr>
          <a:xfrm>
            <a:off x="8733185" y="1431959"/>
            <a:ext cx="2438083" cy="4551255"/>
            <a:chOff x="761458" y="1073968"/>
            <a:chExt cx="1828800" cy="3413441"/>
          </a:xfrm>
        </p:grpSpPr>
        <p:sp>
          <p:nvSpPr>
            <p:cNvPr id="53" name="Round Same Side Corner Rectangle 52"/>
            <p:cNvSpPr/>
            <p:nvPr/>
          </p:nvSpPr>
          <p:spPr>
            <a:xfrm>
              <a:off x="761458" y="1525299"/>
              <a:ext cx="1828800" cy="2534709"/>
            </a:xfrm>
            <a:prstGeom prst="round2SameRect">
              <a:avLst>
                <a:gd name="adj1" fmla="val 520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4" name="TextBox 53"/>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55" name="Rectangle 54"/>
            <p:cNvSpPr/>
            <p:nvPr/>
          </p:nvSpPr>
          <p:spPr>
            <a:xfrm>
              <a:off x="761460" y="4107632"/>
              <a:ext cx="1828797" cy="379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56" name="Oval 55"/>
            <p:cNvSpPr/>
            <p:nvPr/>
          </p:nvSpPr>
          <p:spPr>
            <a:xfrm>
              <a:off x="1199210" y="1073968"/>
              <a:ext cx="953296" cy="92600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57" name="Rounded Rectangle 56"/>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2"/>
                  </a:solidFill>
                  <a:latin typeface="+mn-ea"/>
                </a:rPr>
                <a:t>添加标题</a:t>
              </a:r>
              <a:endParaRPr lang="en-US" altLang="zh-CN" sz="2000" b="1" dirty="0">
                <a:solidFill>
                  <a:schemeClr val="accent2"/>
                </a:solidFill>
                <a:latin typeface="+mn-ea"/>
              </a:endParaRPr>
            </a:p>
          </p:txBody>
        </p:sp>
        <p:sp>
          <p:nvSpPr>
            <p:cNvPr id="58" name="Rectangle 57"/>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2"/>
                  </a:solidFill>
                  <a:latin typeface="+mn-ea"/>
                </a:rPr>
                <a:t>$99</a:t>
              </a:r>
            </a:p>
            <a:p>
              <a:pPr algn="ctr"/>
              <a:r>
                <a:rPr lang="zh-CN" altLang="en-US" sz="1500" b="1" dirty="0">
                  <a:solidFill>
                    <a:schemeClr val="accent2"/>
                  </a:solidFill>
                  <a:latin typeface="+mn-ea"/>
                </a:rPr>
                <a:t>每年</a:t>
              </a:r>
              <a:endParaRPr lang="en-US" sz="1500" b="1" dirty="0">
                <a:solidFill>
                  <a:schemeClr val="accent2"/>
                </a:solidFill>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ppt_x"/>
                                          </p:val>
                                        </p:tav>
                                        <p:tav tm="100000">
                                          <p:val>
                                            <p:strVal val="#ppt_x"/>
                                          </p:val>
                                        </p:tav>
                                      </p:tavLst>
                                    </p:anim>
                                    <p:anim calcmode="lin" valueType="num">
                                      <p:cBhvr additive="base">
                                        <p:cTn id="2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ounded Rectangle 114"/>
          <p:cNvSpPr/>
          <p:nvPr/>
        </p:nvSpPr>
        <p:spPr>
          <a:xfrm>
            <a:off x="4713613" y="1508767"/>
            <a:ext cx="2764776" cy="4608560"/>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grpSp>
        <p:nvGrpSpPr>
          <p:cNvPr id="5" name="Group 69"/>
          <p:cNvGrpSpPr/>
          <p:nvPr/>
        </p:nvGrpSpPr>
        <p:grpSpPr>
          <a:xfrm>
            <a:off x="1095354" y="1739196"/>
            <a:ext cx="2786303" cy="750919"/>
            <a:chOff x="424603" y="672020"/>
            <a:chExt cx="2089999" cy="563189"/>
          </a:xfrm>
        </p:grpSpPr>
        <p:sp>
          <p:nvSpPr>
            <p:cNvPr id="65" name="TextBox 64"/>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添加标题</a:t>
              </a:r>
              <a:endParaRPr lang="en-US" altLang="zh-CN" dirty="0"/>
            </a:p>
          </p:txBody>
        </p:sp>
        <p:sp>
          <p:nvSpPr>
            <p:cNvPr id="66" name="TextBox 65"/>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sp>
          <p:nvSpPr>
            <p:cNvPr id="67" name="Oval 66"/>
            <p:cNvSpPr>
              <a:spLocks noChangeAspect="1"/>
            </p:cNvSpPr>
            <p:nvPr/>
          </p:nvSpPr>
          <p:spPr>
            <a:xfrm>
              <a:off x="424603" y="729170"/>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1</a:t>
              </a:r>
              <a:endParaRPr lang="en-US" dirty="0">
                <a:latin typeface="+mn-ea"/>
              </a:endParaRPr>
            </a:p>
          </p:txBody>
        </p:sp>
      </p:grpSp>
      <p:grpSp>
        <p:nvGrpSpPr>
          <p:cNvPr id="6" name="Group 70"/>
          <p:cNvGrpSpPr/>
          <p:nvPr/>
        </p:nvGrpSpPr>
        <p:grpSpPr>
          <a:xfrm>
            <a:off x="1095354" y="2763320"/>
            <a:ext cx="2786303" cy="750919"/>
            <a:chOff x="424603" y="672020"/>
            <a:chExt cx="2089999" cy="563189"/>
          </a:xfrm>
        </p:grpSpPr>
        <p:sp>
          <p:nvSpPr>
            <p:cNvPr id="72" name="TextBox 71"/>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添加标题</a:t>
              </a:r>
              <a:endParaRPr lang="en-US" altLang="zh-CN" dirty="0"/>
            </a:p>
          </p:txBody>
        </p:sp>
        <p:sp>
          <p:nvSpPr>
            <p:cNvPr id="73" name="TextBox 72"/>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sp>
          <p:nvSpPr>
            <p:cNvPr id="75" name="Oval 74"/>
            <p:cNvSpPr>
              <a:spLocks noChangeAspect="1"/>
            </p:cNvSpPr>
            <p:nvPr/>
          </p:nvSpPr>
          <p:spPr>
            <a:xfrm>
              <a:off x="424603" y="729170"/>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2</a:t>
              </a:r>
              <a:endParaRPr lang="en-US" dirty="0">
                <a:latin typeface="+mn-ea"/>
              </a:endParaRPr>
            </a:p>
          </p:txBody>
        </p:sp>
      </p:grpSp>
      <p:grpSp>
        <p:nvGrpSpPr>
          <p:cNvPr id="7" name="Group 76"/>
          <p:cNvGrpSpPr/>
          <p:nvPr/>
        </p:nvGrpSpPr>
        <p:grpSpPr>
          <a:xfrm>
            <a:off x="1095354" y="3787444"/>
            <a:ext cx="2786303" cy="750919"/>
            <a:chOff x="424603" y="672020"/>
            <a:chExt cx="2089999" cy="563189"/>
          </a:xfrm>
        </p:grpSpPr>
        <p:sp>
          <p:nvSpPr>
            <p:cNvPr id="78" name="TextBox 77"/>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添加标题</a:t>
              </a:r>
              <a:endParaRPr lang="en-US" altLang="zh-CN" dirty="0"/>
            </a:p>
          </p:txBody>
        </p:sp>
        <p:sp>
          <p:nvSpPr>
            <p:cNvPr id="79" name="TextBox 78"/>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sp>
          <p:nvSpPr>
            <p:cNvPr id="81" name="Oval 80"/>
            <p:cNvSpPr>
              <a:spLocks noChangeAspect="1"/>
            </p:cNvSpPr>
            <p:nvPr/>
          </p:nvSpPr>
          <p:spPr>
            <a:xfrm>
              <a:off x="424603" y="72917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3</a:t>
              </a:r>
              <a:endParaRPr lang="en-US" dirty="0">
                <a:latin typeface="+mn-ea"/>
              </a:endParaRPr>
            </a:p>
          </p:txBody>
        </p:sp>
      </p:grpSp>
      <p:grpSp>
        <p:nvGrpSpPr>
          <p:cNvPr id="9" name="Group 82"/>
          <p:cNvGrpSpPr/>
          <p:nvPr/>
        </p:nvGrpSpPr>
        <p:grpSpPr>
          <a:xfrm>
            <a:off x="1095354" y="4811570"/>
            <a:ext cx="2786303" cy="750919"/>
            <a:chOff x="424603" y="672020"/>
            <a:chExt cx="2089999" cy="563189"/>
          </a:xfrm>
        </p:grpSpPr>
        <p:sp>
          <p:nvSpPr>
            <p:cNvPr id="84" name="TextBox 83"/>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添加标题</a:t>
              </a:r>
              <a:endParaRPr lang="en-US" altLang="zh-CN" dirty="0"/>
            </a:p>
          </p:txBody>
        </p:sp>
        <p:sp>
          <p:nvSpPr>
            <p:cNvPr id="85" name="TextBox 84"/>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sp>
          <p:nvSpPr>
            <p:cNvPr id="87" name="Oval 86"/>
            <p:cNvSpPr>
              <a:spLocks noChangeAspect="1"/>
            </p:cNvSpPr>
            <p:nvPr/>
          </p:nvSpPr>
          <p:spPr>
            <a:xfrm>
              <a:off x="424603" y="72917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4</a:t>
              </a:r>
              <a:endParaRPr lang="en-US" dirty="0">
                <a:latin typeface="+mn-ea"/>
              </a:endParaRPr>
            </a:p>
          </p:txBody>
        </p:sp>
      </p:grpSp>
      <p:grpSp>
        <p:nvGrpSpPr>
          <p:cNvPr id="10" name="Group 149"/>
          <p:cNvGrpSpPr/>
          <p:nvPr/>
        </p:nvGrpSpPr>
        <p:grpSpPr>
          <a:xfrm>
            <a:off x="5112852" y="1731350"/>
            <a:ext cx="1966299" cy="4155551"/>
            <a:chOff x="3834542" y="1171729"/>
            <a:chExt cx="1474916" cy="3116663"/>
          </a:xfrm>
          <a:effectLst/>
        </p:grpSpPr>
        <p:grpSp>
          <p:nvGrpSpPr>
            <p:cNvPr id="11" name="Group 29"/>
            <p:cNvGrpSpPr/>
            <p:nvPr/>
          </p:nvGrpSpPr>
          <p:grpSpPr>
            <a:xfrm>
              <a:off x="3834542" y="1171729"/>
              <a:ext cx="1474916" cy="3116663"/>
              <a:chOff x="3189614" y="1562392"/>
              <a:chExt cx="1474916" cy="3116662"/>
            </a:xfrm>
            <a:effectLst/>
          </p:grpSpPr>
          <p:sp>
            <p:nvSpPr>
              <p:cNvPr id="154" name="Freeform 153"/>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12" name="Group 20"/>
              <p:cNvGrpSpPr/>
              <p:nvPr/>
            </p:nvGrpSpPr>
            <p:grpSpPr>
              <a:xfrm>
                <a:off x="3189614" y="1991493"/>
                <a:ext cx="23662" cy="645898"/>
                <a:chOff x="3392428" y="1951545"/>
                <a:chExt cx="27432" cy="735419"/>
              </a:xfrm>
            </p:grpSpPr>
            <p:sp>
              <p:nvSpPr>
                <p:cNvPr id="161" name="Rectangle 160"/>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62" name="Rectangle 161"/>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63" name="Rectangle 162"/>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156" name="Freeform 155"/>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7" name="Freeform 15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adFill>
                <a:gsLst>
                  <a:gs pos="0">
                    <a:schemeClr val="accent2"/>
                  </a:gs>
                  <a:gs pos="5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8" name="Freeform 157"/>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9" name="Freeform 158"/>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60" name="Freeform 159"/>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152" name="Rectangle 151"/>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r>
                <a:rPr lang="en-US" sz="1600" dirty="0">
                  <a:solidFill>
                    <a:schemeClr val="tx1">
                      <a:lumMod val="65000"/>
                      <a:lumOff val="35000"/>
                    </a:schemeClr>
                  </a:solidFill>
                  <a:latin typeface="+mn-ea"/>
                </a:rPr>
                <a:t>APP </a:t>
              </a:r>
              <a:r>
                <a:rPr lang="zh-CN" altLang="en-US" sz="1600" dirty="0">
                  <a:solidFill>
                    <a:schemeClr val="tx1">
                      <a:lumMod val="65000"/>
                      <a:lumOff val="35000"/>
                    </a:schemeClr>
                  </a:solidFill>
                  <a:latin typeface="+mn-ea"/>
                </a:rPr>
                <a:t>设计</a:t>
              </a:r>
              <a:endParaRPr lang="en-US" sz="1600" dirty="0">
                <a:solidFill>
                  <a:schemeClr val="tx1">
                    <a:lumMod val="65000"/>
                    <a:lumOff val="35000"/>
                  </a:schemeClr>
                </a:solidFill>
                <a:latin typeface="+mn-ea"/>
              </a:endParaRPr>
            </a:p>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153" name="Rectangle 152"/>
            <p:cNvSpPr/>
            <p:nvPr/>
          </p:nvSpPr>
          <p:spPr>
            <a:xfrm>
              <a:off x="4406756" y="1787243"/>
              <a:ext cx="49" cy="923329"/>
            </a:xfrm>
            <a:prstGeom prst="rect">
              <a:avLst/>
            </a:prstGeom>
          </p:spPr>
          <p:txBody>
            <a:bodyPr wrap="none" lIns="0" tIns="0" rIns="0" bIns="0" anchor="ctr">
              <a:spAutoFit/>
            </a:bodyPr>
            <a:lstStyle/>
            <a:p>
              <a:endParaRPr lang="en-US" sz="8000" dirty="0">
                <a:solidFill>
                  <a:schemeClr val="bg1"/>
                </a:solidFill>
                <a:latin typeface="+mn-ea"/>
              </a:endParaRPr>
            </a:p>
          </p:txBody>
        </p:sp>
      </p:grpSp>
      <p:grpSp>
        <p:nvGrpSpPr>
          <p:cNvPr id="13" name="Group 120"/>
          <p:cNvGrpSpPr/>
          <p:nvPr/>
        </p:nvGrpSpPr>
        <p:grpSpPr>
          <a:xfrm>
            <a:off x="4073823" y="2084138"/>
            <a:ext cx="743177" cy="192723"/>
            <a:chOff x="3074218" y="1415265"/>
            <a:chExt cx="557455" cy="144542"/>
          </a:xfrm>
        </p:grpSpPr>
        <p:cxnSp>
          <p:nvCxnSpPr>
            <p:cNvPr id="116" name="Straight Connector 115"/>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4" name="Group 121"/>
          <p:cNvGrpSpPr/>
          <p:nvPr/>
        </p:nvGrpSpPr>
        <p:grpSpPr>
          <a:xfrm>
            <a:off x="4073823" y="3112696"/>
            <a:ext cx="743177" cy="192723"/>
            <a:chOff x="3074218" y="1415265"/>
            <a:chExt cx="557455" cy="144542"/>
          </a:xfrm>
        </p:grpSpPr>
        <p:cxnSp>
          <p:nvCxnSpPr>
            <p:cNvPr id="123" name="Straight Connector 122"/>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5" name="Group 124"/>
          <p:cNvGrpSpPr/>
          <p:nvPr/>
        </p:nvGrpSpPr>
        <p:grpSpPr>
          <a:xfrm>
            <a:off x="4073823" y="4153644"/>
            <a:ext cx="743177" cy="192723"/>
            <a:chOff x="3074218" y="1415265"/>
            <a:chExt cx="557455" cy="144542"/>
          </a:xfrm>
        </p:grpSpPr>
        <p:cxnSp>
          <p:nvCxnSpPr>
            <p:cNvPr id="126" name="Straight Connector 125"/>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6" name="Group 127"/>
          <p:cNvGrpSpPr/>
          <p:nvPr/>
        </p:nvGrpSpPr>
        <p:grpSpPr>
          <a:xfrm>
            <a:off x="4073823" y="5139864"/>
            <a:ext cx="743177" cy="192723"/>
            <a:chOff x="3074218" y="1415265"/>
            <a:chExt cx="557455" cy="144542"/>
          </a:xfrm>
        </p:grpSpPr>
        <p:cxnSp>
          <p:nvCxnSpPr>
            <p:cNvPr id="129" name="Straight Connector 128"/>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80" name="TextBox 79"/>
          <p:cNvSpPr txBox="1"/>
          <p:nvPr/>
        </p:nvSpPr>
        <p:spPr>
          <a:xfrm>
            <a:off x="7708486" y="1508767"/>
            <a:ext cx="3596172" cy="2626360"/>
          </a:xfrm>
          <a:prstGeom prst="rect">
            <a:avLst/>
          </a:prstGeom>
          <a:noFill/>
        </p:spPr>
        <p:txBody>
          <a:bodyPr wrap="square" lIns="121908" tIns="60954" rIns="121908" bIns="60954" rtlCol="0">
            <a:spAutoFit/>
          </a:bodyPr>
          <a:lstStyle/>
          <a:p>
            <a:pPr algn="just"/>
            <a:r>
              <a:rPr lang="zh-CN" altLang="en-US" sz="2100" dirty="0">
                <a:solidFill>
                  <a:schemeClr val="tx1">
                    <a:lumMod val="65000"/>
                    <a:lumOff val="35000"/>
                  </a:schemeClr>
                </a:solidFill>
                <a:latin typeface="+mn-ea"/>
              </a:rPr>
              <a:t>项目产品开发</a:t>
            </a:r>
            <a:endParaRPr lang="en-US" altLang="zh-CN" sz="2100" dirty="0">
              <a:solidFill>
                <a:schemeClr val="tx1">
                  <a:lumMod val="65000"/>
                  <a:lumOff val="35000"/>
                </a:schemeClr>
              </a:solidFill>
              <a:latin typeface="+mn-ea"/>
            </a:endParaRPr>
          </a:p>
          <a:p>
            <a:pPr algn="just"/>
            <a:endParaRPr lang="en-US" sz="2100" dirty="0">
              <a:solidFill>
                <a:schemeClr val="bg2"/>
              </a:solidFill>
              <a:latin typeface="+mn-ea"/>
            </a:endParaRPr>
          </a:p>
          <a:p>
            <a:pPr algn="just"/>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endParaRPr lang="en-US" altLang="zh-CN" sz="1300" dirty="0">
              <a:solidFill>
                <a:schemeClr val="tx1">
                  <a:lumMod val="65000"/>
                  <a:lumOff val="35000"/>
                </a:schemeClr>
              </a:solidFill>
              <a:latin typeface="+mn-ea"/>
            </a:endParaRPr>
          </a:p>
          <a:p>
            <a:pPr algn="just"/>
            <a:endParaRPr lang="en-US" altLang="zh-CN" sz="1300" dirty="0">
              <a:solidFill>
                <a:schemeClr val="tx1">
                  <a:lumMod val="65000"/>
                  <a:lumOff val="35000"/>
                </a:schemeClr>
              </a:solidFill>
              <a:latin typeface="+mn-ea"/>
            </a:endParaRPr>
          </a:p>
          <a:p>
            <a:pPr algn="just"/>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Right)">
                                      <p:cBhvr>
                                        <p:cTn id="16" dur="500"/>
                                        <p:tgtEl>
                                          <p:spTgt spid="13"/>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500"/>
                                        <p:tgtEl>
                                          <p:spTgt spid="5"/>
                                        </p:tgtEl>
                                      </p:cBhvr>
                                    </p:animEffect>
                                  </p:childTnLst>
                                </p:cTn>
                              </p:par>
                            </p:childTnLst>
                          </p:cTn>
                        </p:par>
                        <p:par>
                          <p:cTn id="21" fill="hold">
                            <p:stCondLst>
                              <p:cond delay="2000"/>
                            </p:stCondLst>
                            <p:childTnLst>
                              <p:par>
                                <p:cTn id="22" presetID="1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lide(fromRight)">
                                      <p:cBhvr>
                                        <p:cTn id="24" dur="500"/>
                                        <p:tgtEl>
                                          <p:spTgt spid="14"/>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lide(fromLeft)">
                                      <p:cBhvr>
                                        <p:cTn id="28" dur="500"/>
                                        <p:tgtEl>
                                          <p:spTgt spid="6"/>
                                        </p:tgtEl>
                                      </p:cBhvr>
                                    </p:animEffect>
                                  </p:childTnLst>
                                </p:cTn>
                              </p:par>
                            </p:childTnLst>
                          </p:cTn>
                        </p:par>
                        <p:par>
                          <p:cTn id="29" fill="hold">
                            <p:stCondLst>
                              <p:cond delay="3000"/>
                            </p:stCondLst>
                            <p:childTnLst>
                              <p:par>
                                <p:cTn id="30" presetID="12" presetClass="entr" presetSubtype="2"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lide(fromRight)">
                                      <p:cBhvr>
                                        <p:cTn id="32" dur="500"/>
                                        <p:tgtEl>
                                          <p:spTgt spid="15"/>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lide(fromLeft)">
                                      <p:cBhvr>
                                        <p:cTn id="36" dur="500"/>
                                        <p:tgtEl>
                                          <p:spTgt spid="7"/>
                                        </p:tgtEl>
                                      </p:cBhvr>
                                    </p:animEffect>
                                  </p:childTnLst>
                                </p:cTn>
                              </p:par>
                            </p:childTnLst>
                          </p:cTn>
                        </p:par>
                        <p:par>
                          <p:cTn id="37" fill="hold">
                            <p:stCondLst>
                              <p:cond delay="4000"/>
                            </p:stCondLst>
                            <p:childTnLst>
                              <p:par>
                                <p:cTn id="38" presetID="12" presetClass="entr" presetSubtype="2"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lide(fromRight)">
                                      <p:cBhvr>
                                        <p:cTn id="40" dur="500"/>
                                        <p:tgtEl>
                                          <p:spTgt spid="16"/>
                                        </p:tgtEl>
                                      </p:cBhvr>
                                    </p:animEffect>
                                  </p:childTnLst>
                                </p:cTn>
                              </p:par>
                            </p:childTnLst>
                          </p:cTn>
                        </p:par>
                        <p:par>
                          <p:cTn id="41" fill="hold">
                            <p:stCondLst>
                              <p:cond delay="4500"/>
                            </p:stCondLst>
                            <p:childTnLst>
                              <p:par>
                                <p:cTn id="42" presetID="1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lide(fromLeft)">
                                      <p:cBhvr>
                                        <p:cTn id="44" dur="500"/>
                                        <p:tgtEl>
                                          <p:spTgt spid="9"/>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a:off x="1104044" y="3640592"/>
            <a:ext cx="9983914"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88"/>
          <p:cNvGrpSpPr/>
          <p:nvPr/>
        </p:nvGrpSpPr>
        <p:grpSpPr>
          <a:xfrm>
            <a:off x="2602987" y="1726703"/>
            <a:ext cx="1803429" cy="850925"/>
            <a:chOff x="805797" y="661615"/>
            <a:chExt cx="994193" cy="346835"/>
          </a:xfrm>
        </p:grpSpPr>
        <p:sp>
          <p:nvSpPr>
            <p:cNvPr id="76" name="TextBox 75"/>
            <p:cNvSpPr txBox="1"/>
            <p:nvPr/>
          </p:nvSpPr>
          <p:spPr>
            <a:xfrm>
              <a:off x="805797" y="661615"/>
              <a:ext cx="452456"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83" name="TextBox 82"/>
            <p:cNvSpPr txBox="1"/>
            <p:nvPr/>
          </p:nvSpPr>
          <p:spPr>
            <a:xfrm>
              <a:off x="805797" y="757552"/>
              <a:ext cx="994193" cy="250898"/>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6" name="Group 88"/>
          <p:cNvGrpSpPr/>
          <p:nvPr/>
        </p:nvGrpSpPr>
        <p:grpSpPr>
          <a:xfrm>
            <a:off x="967120" y="4844713"/>
            <a:ext cx="1877806" cy="850928"/>
            <a:chOff x="690582" y="661615"/>
            <a:chExt cx="1408538" cy="346836"/>
          </a:xfrm>
        </p:grpSpPr>
        <p:sp>
          <p:nvSpPr>
            <p:cNvPr id="48" name="TextBox 47"/>
            <p:cNvSpPr txBox="1"/>
            <p:nvPr/>
          </p:nvSpPr>
          <p:spPr>
            <a:xfrm>
              <a:off x="1483486" y="661615"/>
              <a:ext cx="615634"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49" name="TextBox 48"/>
            <p:cNvSpPr txBox="1"/>
            <p:nvPr/>
          </p:nvSpPr>
          <p:spPr>
            <a:xfrm>
              <a:off x="690582" y="757553"/>
              <a:ext cx="1370060" cy="250898"/>
            </a:xfrm>
            <a:prstGeom prst="rect">
              <a:avLst/>
            </a:prstGeom>
            <a:noFill/>
          </p:spPr>
          <p:txBody>
            <a:bodyPr wrap="square" lIns="0" tIns="0" rIns="0" bIns="0" rtlCol="0" anchor="t">
              <a:spAutoFit/>
            </a:body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7" name="Group 88"/>
          <p:cNvGrpSpPr/>
          <p:nvPr/>
        </p:nvGrpSpPr>
        <p:grpSpPr>
          <a:xfrm>
            <a:off x="5956100" y="1726703"/>
            <a:ext cx="1784654" cy="850925"/>
            <a:chOff x="805796" y="661615"/>
            <a:chExt cx="1338665" cy="346835"/>
          </a:xfrm>
        </p:grpSpPr>
        <p:sp>
          <p:nvSpPr>
            <p:cNvPr id="55" name="TextBox 54"/>
            <p:cNvSpPr txBox="1"/>
            <p:nvPr/>
          </p:nvSpPr>
          <p:spPr>
            <a:xfrm>
              <a:off x="805796" y="661615"/>
              <a:ext cx="615634"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56" name="TextBox 55"/>
            <p:cNvSpPr txBox="1"/>
            <p:nvPr/>
          </p:nvSpPr>
          <p:spPr>
            <a:xfrm>
              <a:off x="805796" y="757552"/>
              <a:ext cx="1338665" cy="250898"/>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8" name="Group 88"/>
          <p:cNvGrpSpPr/>
          <p:nvPr/>
        </p:nvGrpSpPr>
        <p:grpSpPr>
          <a:xfrm>
            <a:off x="4403484" y="4844716"/>
            <a:ext cx="1838969" cy="850927"/>
            <a:chOff x="688894" y="661615"/>
            <a:chExt cx="1379406" cy="346836"/>
          </a:xfrm>
        </p:grpSpPr>
        <p:sp>
          <p:nvSpPr>
            <p:cNvPr id="60" name="TextBox 59"/>
            <p:cNvSpPr txBox="1"/>
            <p:nvPr/>
          </p:nvSpPr>
          <p:spPr>
            <a:xfrm>
              <a:off x="1452667" y="661615"/>
              <a:ext cx="615633"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61" name="TextBox 60"/>
            <p:cNvSpPr txBox="1"/>
            <p:nvPr/>
          </p:nvSpPr>
          <p:spPr>
            <a:xfrm>
              <a:off x="688894" y="757553"/>
              <a:ext cx="1340929" cy="250898"/>
            </a:xfrm>
            <a:prstGeom prst="rect">
              <a:avLst/>
            </a:prstGeom>
            <a:noFill/>
          </p:spPr>
          <p:txBody>
            <a:bodyPr wrap="square" lIns="0" tIns="0" rIns="0" bIns="0" rtlCol="0" anchor="t">
              <a:spAutoFit/>
            </a:body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cxnSp>
        <p:nvCxnSpPr>
          <p:cNvPr id="39" name="Straight Connector 38"/>
          <p:cNvCxnSpPr/>
          <p:nvPr/>
        </p:nvCxnSpPr>
        <p:spPr>
          <a:xfrm>
            <a:off x="1880647" y="2787243"/>
            <a:ext cx="0" cy="428948"/>
          </a:xfrm>
          <a:prstGeom prst="line">
            <a:avLst/>
          </a:prstGeom>
          <a:ln w="19050" cap="rnd">
            <a:solidFill>
              <a:schemeClr val="tx2">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685883" y="4272211"/>
            <a:ext cx="38952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tx2">
                    <a:lumMod val="75000"/>
                  </a:schemeClr>
                </a:solidFill>
                <a:latin typeface="Agency FB" panose="020B0503020202020204" pitchFamily="34" charset="0"/>
              </a:rPr>
              <a:t>2006</a:t>
            </a:r>
          </a:p>
        </p:txBody>
      </p:sp>
      <p:sp>
        <p:nvSpPr>
          <p:cNvPr id="33" name="Rounded Rectangle 32"/>
          <p:cNvSpPr/>
          <p:nvPr/>
        </p:nvSpPr>
        <p:spPr>
          <a:xfrm>
            <a:off x="1277056" y="1549864"/>
            <a:ext cx="1207182" cy="1207339"/>
          </a:xfrm>
          <a:prstGeom prst="roundRect">
            <a:avLst/>
          </a:pr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4910">
              <a:lnSpc>
                <a:spcPct val="90000"/>
              </a:lnSpc>
              <a:spcBef>
                <a:spcPct val="0"/>
              </a:spcBef>
              <a:spcAft>
                <a:spcPct val="35000"/>
              </a:spcAft>
            </a:pPr>
            <a:endParaRPr lang="en-US" sz="4800" dirty="0">
              <a:latin typeface="+mn-ea"/>
            </a:endParaRPr>
          </a:p>
        </p:txBody>
      </p:sp>
      <p:sp>
        <p:nvSpPr>
          <p:cNvPr id="38" name="Rounded Rectangle 37"/>
          <p:cNvSpPr>
            <a:spLocks noChangeAspect="1"/>
          </p:cNvSpPr>
          <p:nvPr/>
        </p:nvSpPr>
        <p:spPr>
          <a:xfrm>
            <a:off x="1459946" y="3259942"/>
            <a:ext cx="841402" cy="841507"/>
          </a:xfrm>
          <a:prstGeom prst="round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tx2">
                    <a:lumMod val="75000"/>
                  </a:schemeClr>
                </a:solidFill>
                <a:latin typeface="Agency FB" panose="020B0503020202020204" pitchFamily="34" charset="0"/>
              </a:rPr>
              <a:t>01</a:t>
            </a:r>
          </a:p>
        </p:txBody>
      </p:sp>
      <p:cxnSp>
        <p:nvCxnSpPr>
          <p:cNvPr id="51" name="Straight Connector 50"/>
          <p:cNvCxnSpPr/>
          <p:nvPr/>
        </p:nvCxnSpPr>
        <p:spPr>
          <a:xfrm flipV="1">
            <a:off x="3566790" y="4158916"/>
            <a:ext cx="0" cy="434813"/>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963199" y="4636072"/>
            <a:ext cx="1207182" cy="1207339"/>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40" name="Rounded Rectangle 39"/>
          <p:cNvSpPr>
            <a:spLocks noChangeAspect="1"/>
          </p:cNvSpPr>
          <p:nvPr/>
        </p:nvSpPr>
        <p:spPr>
          <a:xfrm>
            <a:off x="3146089" y="3259942"/>
            <a:ext cx="841402" cy="841507"/>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3"/>
                </a:solidFill>
                <a:latin typeface="Agency FB" panose="020B0503020202020204" pitchFamily="34" charset="0"/>
              </a:rPr>
              <a:t>02</a:t>
            </a:r>
          </a:p>
        </p:txBody>
      </p:sp>
      <p:sp>
        <p:nvSpPr>
          <p:cNvPr id="34" name="TextBox 33"/>
          <p:cNvSpPr txBox="1"/>
          <p:nvPr/>
        </p:nvSpPr>
        <p:spPr>
          <a:xfrm>
            <a:off x="3372026" y="2812834"/>
            <a:ext cx="38952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bg2"/>
                </a:solidFill>
                <a:latin typeface="Agency FB" panose="020B0503020202020204" pitchFamily="34" charset="0"/>
              </a:rPr>
              <a:t>2009</a:t>
            </a:r>
          </a:p>
        </p:txBody>
      </p:sp>
      <p:cxnSp>
        <p:nvCxnSpPr>
          <p:cNvPr id="58" name="Straight Connector 57"/>
          <p:cNvCxnSpPr/>
          <p:nvPr/>
        </p:nvCxnSpPr>
        <p:spPr>
          <a:xfrm>
            <a:off x="5252933"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4649342" y="1551433"/>
            <a:ext cx="1207182"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41" name="Rounded Rectangle 40"/>
          <p:cNvSpPr>
            <a:spLocks noChangeAspect="1"/>
          </p:cNvSpPr>
          <p:nvPr/>
        </p:nvSpPr>
        <p:spPr>
          <a:xfrm>
            <a:off x="4832232" y="3259942"/>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1"/>
                </a:solidFill>
                <a:latin typeface="Agency FB" panose="020B0503020202020204" pitchFamily="34" charset="0"/>
              </a:rPr>
              <a:t>03</a:t>
            </a:r>
          </a:p>
        </p:txBody>
      </p:sp>
      <p:sp>
        <p:nvSpPr>
          <p:cNvPr id="43" name="TextBox 42"/>
          <p:cNvSpPr txBox="1"/>
          <p:nvPr/>
        </p:nvSpPr>
        <p:spPr>
          <a:xfrm>
            <a:off x="5057367" y="4272211"/>
            <a:ext cx="391133"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1"/>
                </a:solidFill>
                <a:latin typeface="Agency FB" panose="020B0503020202020204" pitchFamily="34" charset="0"/>
              </a:rPr>
              <a:t>2008</a:t>
            </a:r>
          </a:p>
        </p:txBody>
      </p:sp>
      <p:cxnSp>
        <p:nvCxnSpPr>
          <p:cNvPr id="62" name="Straight Connector 61"/>
          <p:cNvCxnSpPr/>
          <p:nvPr/>
        </p:nvCxnSpPr>
        <p:spPr>
          <a:xfrm flipV="1">
            <a:off x="6939076"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335485" y="4651608"/>
            <a:ext cx="1207182"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121908"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42" name="Rounded Rectangle 41"/>
          <p:cNvSpPr>
            <a:spLocks noChangeAspect="1"/>
          </p:cNvSpPr>
          <p:nvPr/>
        </p:nvSpPr>
        <p:spPr>
          <a:xfrm>
            <a:off x="6518375" y="3259942"/>
            <a:ext cx="841402" cy="841507"/>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2"/>
                </a:solidFill>
                <a:latin typeface="Agency FB" panose="020B0503020202020204" pitchFamily="34" charset="0"/>
              </a:rPr>
              <a:t>04</a:t>
            </a:r>
          </a:p>
        </p:txBody>
      </p:sp>
      <p:sp>
        <p:nvSpPr>
          <p:cNvPr id="45" name="TextBox 44"/>
          <p:cNvSpPr txBox="1"/>
          <p:nvPr/>
        </p:nvSpPr>
        <p:spPr>
          <a:xfrm>
            <a:off x="6769960" y="2812834"/>
            <a:ext cx="338233"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2"/>
                </a:solidFill>
                <a:latin typeface="Agency FB" panose="020B0503020202020204" pitchFamily="34" charset="0"/>
              </a:rPr>
              <a:t>2010</a:t>
            </a:r>
          </a:p>
        </p:txBody>
      </p:sp>
      <p:grpSp>
        <p:nvGrpSpPr>
          <p:cNvPr id="9" name="Group 88"/>
          <p:cNvGrpSpPr/>
          <p:nvPr/>
        </p:nvGrpSpPr>
        <p:grpSpPr>
          <a:xfrm>
            <a:off x="9321573" y="1726703"/>
            <a:ext cx="1793568" cy="850925"/>
            <a:chOff x="805796" y="661615"/>
            <a:chExt cx="1345351" cy="346835"/>
          </a:xfrm>
        </p:grpSpPr>
        <p:sp>
          <p:nvSpPr>
            <p:cNvPr id="47" name="TextBox 46"/>
            <p:cNvSpPr txBox="1"/>
            <p:nvPr/>
          </p:nvSpPr>
          <p:spPr>
            <a:xfrm>
              <a:off x="805796" y="661615"/>
              <a:ext cx="615634"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50" name="TextBox 49"/>
            <p:cNvSpPr txBox="1"/>
            <p:nvPr/>
          </p:nvSpPr>
          <p:spPr>
            <a:xfrm>
              <a:off x="805796" y="757552"/>
              <a:ext cx="1345351" cy="250898"/>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cxnSp>
        <p:nvCxnSpPr>
          <p:cNvPr id="52" name="Straight Connector 51"/>
          <p:cNvCxnSpPr/>
          <p:nvPr/>
        </p:nvCxnSpPr>
        <p:spPr>
          <a:xfrm>
            <a:off x="8625219" y="2787243"/>
            <a:ext cx="0" cy="42894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8021628" y="1551433"/>
            <a:ext cx="1207182" cy="1207339"/>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365723" numCol="1" spcCol="1693" anchor="ctr" anchorCtr="0">
            <a:noAutofit/>
          </a:bodyPr>
          <a:lstStyle/>
          <a:p>
            <a:pPr algn="ctr" defTabSz="1184910">
              <a:lnSpc>
                <a:spcPct val="90000"/>
              </a:lnSpc>
              <a:spcBef>
                <a:spcPct val="0"/>
              </a:spcBef>
              <a:spcAft>
                <a:spcPct val="35000"/>
              </a:spcAft>
            </a:pPr>
            <a:endParaRPr lang="en-US" sz="5300" dirty="0">
              <a:latin typeface="+mn-ea"/>
            </a:endParaRPr>
          </a:p>
        </p:txBody>
      </p:sp>
      <p:sp>
        <p:nvSpPr>
          <p:cNvPr id="54" name="Rounded Rectangle 53"/>
          <p:cNvSpPr>
            <a:spLocks noChangeAspect="1"/>
          </p:cNvSpPr>
          <p:nvPr/>
        </p:nvSpPr>
        <p:spPr>
          <a:xfrm>
            <a:off x="8204518" y="3259942"/>
            <a:ext cx="841402" cy="841507"/>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3"/>
                </a:solidFill>
                <a:latin typeface="Agency FB" panose="020B0503020202020204" pitchFamily="34" charset="0"/>
              </a:rPr>
              <a:t>05</a:t>
            </a:r>
          </a:p>
        </p:txBody>
      </p:sp>
      <p:sp>
        <p:nvSpPr>
          <p:cNvPr id="57" name="TextBox 56"/>
          <p:cNvSpPr txBox="1"/>
          <p:nvPr/>
        </p:nvSpPr>
        <p:spPr>
          <a:xfrm>
            <a:off x="8461713" y="4272211"/>
            <a:ext cx="327013"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3"/>
                </a:solidFill>
                <a:latin typeface="Agency FB" panose="020B0503020202020204" pitchFamily="34" charset="0"/>
              </a:rPr>
              <a:t>2012</a:t>
            </a:r>
          </a:p>
        </p:txBody>
      </p:sp>
      <p:cxnSp>
        <p:nvCxnSpPr>
          <p:cNvPr id="72" name="Straight Connector 71"/>
          <p:cNvCxnSpPr/>
          <p:nvPr/>
        </p:nvCxnSpPr>
        <p:spPr>
          <a:xfrm flipV="1">
            <a:off x="10311360" y="4147213"/>
            <a:ext cx="0" cy="46868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9707769" y="4651608"/>
            <a:ext cx="1207182" cy="1207339"/>
          </a:xfrm>
          <a:prstGeom prst="round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5" name="Rounded Rectangle 74"/>
          <p:cNvSpPr>
            <a:spLocks noChangeAspect="1"/>
          </p:cNvSpPr>
          <p:nvPr/>
        </p:nvSpPr>
        <p:spPr>
          <a:xfrm>
            <a:off x="9890659" y="3259942"/>
            <a:ext cx="841402" cy="841507"/>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4"/>
                </a:solidFill>
                <a:latin typeface="Agency FB" panose="020B0503020202020204" pitchFamily="34" charset="0"/>
              </a:rPr>
              <a:t>06</a:t>
            </a:r>
          </a:p>
        </p:txBody>
      </p:sp>
      <p:sp>
        <p:nvSpPr>
          <p:cNvPr id="77" name="TextBox 76"/>
          <p:cNvSpPr txBox="1"/>
          <p:nvPr/>
        </p:nvSpPr>
        <p:spPr>
          <a:xfrm>
            <a:off x="10143845" y="2812834"/>
            <a:ext cx="335028" cy="276999"/>
          </a:xfrm>
          <a:prstGeom prst="rect">
            <a:avLst/>
          </a:prstGeom>
          <a:noFill/>
          <a:ln>
            <a:noFill/>
          </a:ln>
        </p:spPr>
        <p:txBody>
          <a:bodyPr wrap="none" lIns="0" tIns="0" rIns="0" bIns="0" rtlCol="0" anchor="ctr">
            <a:spAutoFit/>
          </a:bodyPr>
          <a:lstStyle/>
          <a:p>
            <a:pPr algn="ctr" defTabSz="1218565">
              <a:spcBef>
                <a:spcPct val="20000"/>
              </a:spcBef>
              <a:defRPr/>
            </a:pPr>
            <a:r>
              <a:rPr lang="en-US" altLang="zh-CN" dirty="0">
                <a:solidFill>
                  <a:schemeClr val="accent4"/>
                </a:solidFill>
                <a:latin typeface="Agency FB" panose="020B0503020202020204" pitchFamily="34" charset="0"/>
              </a:rPr>
              <a:t>2016</a:t>
            </a:r>
            <a:endParaRPr lang="en-US" dirty="0">
              <a:solidFill>
                <a:schemeClr val="accent4"/>
              </a:solidFill>
              <a:latin typeface="Agency FB" panose="020B0503020202020204" pitchFamily="34" charset="0"/>
            </a:endParaRPr>
          </a:p>
        </p:txBody>
      </p:sp>
      <p:grpSp>
        <p:nvGrpSpPr>
          <p:cNvPr id="10" name="Group 88"/>
          <p:cNvGrpSpPr/>
          <p:nvPr/>
        </p:nvGrpSpPr>
        <p:grpSpPr>
          <a:xfrm>
            <a:off x="7785587" y="4844716"/>
            <a:ext cx="1838969" cy="850927"/>
            <a:chOff x="688894" y="661615"/>
            <a:chExt cx="1379406" cy="346836"/>
          </a:xfrm>
        </p:grpSpPr>
        <p:sp>
          <p:nvSpPr>
            <p:cNvPr id="79" name="TextBox 78"/>
            <p:cNvSpPr txBox="1"/>
            <p:nvPr/>
          </p:nvSpPr>
          <p:spPr>
            <a:xfrm>
              <a:off x="1452667" y="661615"/>
              <a:ext cx="615633"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80" name="TextBox 79"/>
            <p:cNvSpPr txBox="1"/>
            <p:nvPr/>
          </p:nvSpPr>
          <p:spPr>
            <a:xfrm>
              <a:off x="688894" y="757553"/>
              <a:ext cx="1340929" cy="250898"/>
            </a:xfrm>
            <a:prstGeom prst="rect">
              <a:avLst/>
            </a:prstGeom>
            <a:noFill/>
          </p:spPr>
          <p:txBody>
            <a:bodyPr wrap="square" lIns="0" tIns="0" rIns="0" bIns="0" rtlCol="0" anchor="t">
              <a:spAutoFit/>
            </a:body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63" name="Freeform 143"/>
          <p:cNvSpPr>
            <a:spLocks noEditPoints="1"/>
          </p:cNvSpPr>
          <p:nvPr/>
        </p:nvSpPr>
        <p:spPr bwMode="auto">
          <a:xfrm>
            <a:off x="1639107" y="188307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64" name="Freeform 92"/>
          <p:cNvSpPr>
            <a:spLocks noEditPoints="1"/>
          </p:cNvSpPr>
          <p:nvPr/>
        </p:nvSpPr>
        <p:spPr bwMode="auto">
          <a:xfrm>
            <a:off x="3345540" y="5024367"/>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65" name="组合 64"/>
          <p:cNvGrpSpPr/>
          <p:nvPr/>
        </p:nvGrpSpPr>
        <p:grpSpPr>
          <a:xfrm>
            <a:off x="5039178" y="1927524"/>
            <a:ext cx="427511" cy="400051"/>
            <a:chOff x="6661150" y="233363"/>
            <a:chExt cx="320675" cy="300038"/>
          </a:xfrm>
          <a:solidFill>
            <a:schemeClr val="bg1"/>
          </a:solidFill>
        </p:grpSpPr>
        <p:sp>
          <p:nvSpPr>
            <p:cNvPr id="67"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8"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9"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0"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71" name="Freeform 140"/>
          <p:cNvSpPr>
            <a:spLocks noEditPoints="1"/>
          </p:cNvSpPr>
          <p:nvPr/>
        </p:nvSpPr>
        <p:spPr bwMode="auto">
          <a:xfrm>
            <a:off x="6656940" y="4965187"/>
            <a:ext cx="554700" cy="554772"/>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73" name="Freeform 190"/>
          <p:cNvSpPr>
            <a:spLocks noEditPoints="1"/>
          </p:cNvSpPr>
          <p:nvPr/>
        </p:nvSpPr>
        <p:spPr bwMode="auto">
          <a:xfrm>
            <a:off x="8429454" y="1870373"/>
            <a:ext cx="391533" cy="416984"/>
          </a:xfrm>
          <a:custGeom>
            <a:avLst/>
            <a:gdLst>
              <a:gd name="T0" fmla="*/ 124 w 128"/>
              <a:gd name="T1" fmla="*/ 126 h 136"/>
              <a:gd name="T2" fmla="*/ 120 w 128"/>
              <a:gd name="T3" fmla="*/ 0 h 136"/>
              <a:gd name="T4" fmla="*/ 97 w 128"/>
              <a:gd name="T5" fmla="*/ 0 h 136"/>
              <a:gd name="T6" fmla="*/ 95 w 128"/>
              <a:gd name="T7" fmla="*/ 62 h 136"/>
              <a:gd name="T8" fmla="*/ 86 w 128"/>
              <a:gd name="T9" fmla="*/ 51 h 136"/>
              <a:gd name="T10" fmla="*/ 68 w 128"/>
              <a:gd name="T11" fmla="*/ 61 h 136"/>
              <a:gd name="T12" fmla="*/ 59 w 128"/>
              <a:gd name="T13" fmla="*/ 51 h 136"/>
              <a:gd name="T14" fmla="*/ 41 w 128"/>
              <a:gd name="T15" fmla="*/ 61 h 136"/>
              <a:gd name="T16" fmla="*/ 32 w 128"/>
              <a:gd name="T17" fmla="*/ 51 h 136"/>
              <a:gd name="T18" fmla="*/ 7 w 128"/>
              <a:gd name="T19" fmla="*/ 65 h 136"/>
              <a:gd name="T20" fmla="*/ 7 w 128"/>
              <a:gd name="T21" fmla="*/ 65 h 136"/>
              <a:gd name="T22" fmla="*/ 7 w 128"/>
              <a:gd name="T23" fmla="*/ 126 h 136"/>
              <a:gd name="T24" fmla="*/ 0 w 128"/>
              <a:gd name="T25" fmla="*/ 126 h 136"/>
              <a:gd name="T26" fmla="*/ 0 w 128"/>
              <a:gd name="T27" fmla="*/ 136 h 136"/>
              <a:gd name="T28" fmla="*/ 128 w 128"/>
              <a:gd name="T29" fmla="*/ 136 h 136"/>
              <a:gd name="T30" fmla="*/ 128 w 128"/>
              <a:gd name="T31" fmla="*/ 126 h 136"/>
              <a:gd name="T32" fmla="*/ 124 w 128"/>
              <a:gd name="T33" fmla="*/ 126 h 136"/>
              <a:gd name="T34" fmla="*/ 43 w 128"/>
              <a:gd name="T35" fmla="*/ 89 h 136"/>
              <a:gd name="T36" fmla="*/ 16 w 128"/>
              <a:gd name="T37" fmla="*/ 89 h 136"/>
              <a:gd name="T38" fmla="*/ 16 w 128"/>
              <a:gd name="T39" fmla="*/ 78 h 136"/>
              <a:gd name="T40" fmla="*/ 43 w 128"/>
              <a:gd name="T41" fmla="*/ 78 h 136"/>
              <a:gd name="T42" fmla="*/ 43 w 128"/>
              <a:gd name="T43" fmla="*/ 89 h 136"/>
              <a:gd name="T44" fmla="*/ 78 w 128"/>
              <a:gd name="T45" fmla="*/ 89 h 136"/>
              <a:gd name="T46" fmla="*/ 51 w 128"/>
              <a:gd name="T47" fmla="*/ 89 h 136"/>
              <a:gd name="T48" fmla="*/ 51 w 128"/>
              <a:gd name="T49" fmla="*/ 78 h 136"/>
              <a:gd name="T50" fmla="*/ 78 w 128"/>
              <a:gd name="T51" fmla="*/ 78 h 136"/>
              <a:gd name="T52" fmla="*/ 78 w 128"/>
              <a:gd name="T53" fmla="*/ 89 h 136"/>
              <a:gd name="T54" fmla="*/ 112 w 128"/>
              <a:gd name="T55" fmla="*/ 89 h 136"/>
              <a:gd name="T56" fmla="*/ 85 w 128"/>
              <a:gd name="T57" fmla="*/ 89 h 136"/>
              <a:gd name="T58" fmla="*/ 85 w 128"/>
              <a:gd name="T59" fmla="*/ 78 h 136"/>
              <a:gd name="T60" fmla="*/ 112 w 128"/>
              <a:gd name="T61" fmla="*/ 78 h 136"/>
              <a:gd name="T62" fmla="*/ 112 w 128"/>
              <a:gd name="T63"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36">
                <a:moveTo>
                  <a:pt x="124" y="126"/>
                </a:moveTo>
                <a:cubicBezTo>
                  <a:pt x="123" y="84"/>
                  <a:pt x="122" y="42"/>
                  <a:pt x="120" y="0"/>
                </a:cubicBezTo>
                <a:cubicBezTo>
                  <a:pt x="113" y="2"/>
                  <a:pt x="105" y="2"/>
                  <a:pt x="97" y="0"/>
                </a:cubicBezTo>
                <a:cubicBezTo>
                  <a:pt x="96" y="20"/>
                  <a:pt x="96" y="41"/>
                  <a:pt x="95" y="62"/>
                </a:cubicBezTo>
                <a:cubicBezTo>
                  <a:pt x="86" y="51"/>
                  <a:pt x="86" y="51"/>
                  <a:pt x="86" y="51"/>
                </a:cubicBezTo>
                <a:cubicBezTo>
                  <a:pt x="68" y="61"/>
                  <a:pt x="68" y="61"/>
                  <a:pt x="68" y="61"/>
                </a:cubicBezTo>
                <a:cubicBezTo>
                  <a:pt x="59" y="51"/>
                  <a:pt x="59" y="51"/>
                  <a:pt x="59" y="51"/>
                </a:cubicBezTo>
                <a:cubicBezTo>
                  <a:pt x="41" y="61"/>
                  <a:pt x="41" y="61"/>
                  <a:pt x="41" y="61"/>
                </a:cubicBezTo>
                <a:cubicBezTo>
                  <a:pt x="32" y="51"/>
                  <a:pt x="32" y="51"/>
                  <a:pt x="32" y="51"/>
                </a:cubicBezTo>
                <a:cubicBezTo>
                  <a:pt x="7" y="65"/>
                  <a:pt x="7" y="65"/>
                  <a:pt x="7" y="65"/>
                </a:cubicBezTo>
                <a:cubicBezTo>
                  <a:pt x="7" y="65"/>
                  <a:pt x="7" y="65"/>
                  <a:pt x="7" y="65"/>
                </a:cubicBezTo>
                <a:cubicBezTo>
                  <a:pt x="7" y="126"/>
                  <a:pt x="7" y="126"/>
                  <a:pt x="7" y="126"/>
                </a:cubicBezTo>
                <a:cubicBezTo>
                  <a:pt x="0" y="126"/>
                  <a:pt x="0" y="126"/>
                  <a:pt x="0" y="126"/>
                </a:cubicBezTo>
                <a:cubicBezTo>
                  <a:pt x="0" y="136"/>
                  <a:pt x="0" y="136"/>
                  <a:pt x="0" y="136"/>
                </a:cubicBezTo>
                <a:cubicBezTo>
                  <a:pt x="128" y="136"/>
                  <a:pt x="128" y="136"/>
                  <a:pt x="128" y="136"/>
                </a:cubicBezTo>
                <a:cubicBezTo>
                  <a:pt x="128" y="126"/>
                  <a:pt x="128" y="126"/>
                  <a:pt x="128" y="126"/>
                </a:cubicBezTo>
                <a:lnTo>
                  <a:pt x="124" y="126"/>
                </a:lnTo>
                <a:close/>
                <a:moveTo>
                  <a:pt x="43" y="89"/>
                </a:moveTo>
                <a:cubicBezTo>
                  <a:pt x="16" y="89"/>
                  <a:pt x="16" y="89"/>
                  <a:pt x="16" y="89"/>
                </a:cubicBezTo>
                <a:cubicBezTo>
                  <a:pt x="16" y="78"/>
                  <a:pt x="16" y="78"/>
                  <a:pt x="16" y="78"/>
                </a:cubicBezTo>
                <a:cubicBezTo>
                  <a:pt x="43" y="78"/>
                  <a:pt x="43" y="78"/>
                  <a:pt x="43" y="78"/>
                </a:cubicBezTo>
                <a:lnTo>
                  <a:pt x="43" y="89"/>
                </a:lnTo>
                <a:close/>
                <a:moveTo>
                  <a:pt x="78" y="89"/>
                </a:moveTo>
                <a:cubicBezTo>
                  <a:pt x="51" y="89"/>
                  <a:pt x="51" y="89"/>
                  <a:pt x="51" y="89"/>
                </a:cubicBezTo>
                <a:cubicBezTo>
                  <a:pt x="51" y="78"/>
                  <a:pt x="51" y="78"/>
                  <a:pt x="51" y="78"/>
                </a:cubicBezTo>
                <a:cubicBezTo>
                  <a:pt x="78" y="78"/>
                  <a:pt x="78" y="78"/>
                  <a:pt x="78" y="78"/>
                </a:cubicBezTo>
                <a:lnTo>
                  <a:pt x="78" y="89"/>
                </a:lnTo>
                <a:close/>
                <a:moveTo>
                  <a:pt x="112" y="89"/>
                </a:moveTo>
                <a:cubicBezTo>
                  <a:pt x="85" y="89"/>
                  <a:pt x="85" y="89"/>
                  <a:pt x="85" y="89"/>
                </a:cubicBezTo>
                <a:cubicBezTo>
                  <a:pt x="85" y="78"/>
                  <a:pt x="85" y="78"/>
                  <a:pt x="85" y="78"/>
                </a:cubicBezTo>
                <a:cubicBezTo>
                  <a:pt x="112" y="78"/>
                  <a:pt x="112" y="78"/>
                  <a:pt x="112" y="78"/>
                </a:cubicBezTo>
                <a:lnTo>
                  <a:pt x="112" y="89"/>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78" name="组合 77"/>
          <p:cNvGrpSpPr/>
          <p:nvPr/>
        </p:nvGrpSpPr>
        <p:grpSpPr>
          <a:xfrm>
            <a:off x="10101838" y="5079400"/>
            <a:ext cx="419045" cy="408517"/>
            <a:chOff x="8175625" y="987426"/>
            <a:chExt cx="314325" cy="306388"/>
          </a:xfrm>
          <a:solidFill>
            <a:schemeClr val="bg1"/>
          </a:solidFill>
        </p:grpSpPr>
        <p:sp>
          <p:nvSpPr>
            <p:cNvPr id="81"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2"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4"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5"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6"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upRight)">
                                      <p:cBhvr>
                                        <p:cTn id="7" dur="500"/>
                                        <p:tgtEl>
                                          <p:spTgt spid="4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slide(fromBottom)">
                                      <p:cBhvr>
                                        <p:cTn id="16" dur="500"/>
                                        <p:tgtEl>
                                          <p:spTgt spid="66"/>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strips(downLeft)">
                                      <p:cBhvr>
                                        <p:cTn id="25" dur="500"/>
                                        <p:tgtEl>
                                          <p:spTgt spid="39"/>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lide(fromBottom)">
                                      <p:cBhvr>
                                        <p:cTn id="29" dur="500"/>
                                        <p:tgtEl>
                                          <p:spTgt spid="5"/>
                                        </p:tgtEl>
                                      </p:cBhvr>
                                    </p:animEffect>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slide(fromBottom)">
                                      <p:cBhvr>
                                        <p:cTn id="38" dur="500"/>
                                        <p:tgtEl>
                                          <p:spTgt spid="34"/>
                                        </p:tgtEl>
                                      </p:cBhvr>
                                    </p:animEffect>
                                  </p:childTnLst>
                                </p:cTn>
                              </p:par>
                            </p:childTnLst>
                          </p:cTn>
                        </p:par>
                        <p:par>
                          <p:cTn id="39" fill="hold">
                            <p:stCondLst>
                              <p:cond delay="4000"/>
                            </p:stCondLst>
                            <p:childTnLst>
                              <p:par>
                                <p:cTn id="40" presetID="2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strips(upRight)">
                                      <p:cBhvr>
                                        <p:cTn id="47" dur="500"/>
                                        <p:tgtEl>
                                          <p:spTgt spid="51"/>
                                        </p:tgtEl>
                                      </p:cBhvr>
                                    </p:animEffect>
                                  </p:childTnLst>
                                </p:cTn>
                              </p:par>
                            </p:childTnLst>
                          </p:cTn>
                        </p:par>
                        <p:par>
                          <p:cTn id="48" fill="hold">
                            <p:stCondLst>
                              <p:cond delay="5000"/>
                            </p:stCondLst>
                            <p:childTnLst>
                              <p:par>
                                <p:cTn id="49" presetID="12" presetClass="entr" presetSubtype="4"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lide(fromBottom)">
                                      <p:cBhvr>
                                        <p:cTn id="51" dur="500"/>
                                        <p:tgtEl>
                                          <p:spTgt spid="6"/>
                                        </p:tgtEl>
                                      </p:cBhvr>
                                    </p:animEffect>
                                  </p:childTnLst>
                                </p:cTn>
                              </p:par>
                            </p:childTnLst>
                          </p:cTn>
                        </p:par>
                        <p:par>
                          <p:cTn id="52" fill="hold">
                            <p:stCondLst>
                              <p:cond delay="5500"/>
                            </p:stCondLst>
                            <p:childTnLst>
                              <p:par>
                                <p:cTn id="53" presetID="23" presetClass="entr" presetSubtype="16"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childTnLst>
                                </p:cTn>
                              </p:par>
                            </p:childTnLst>
                          </p:cTn>
                        </p:par>
                        <p:par>
                          <p:cTn id="57" fill="hold">
                            <p:stCondLst>
                              <p:cond delay="6000"/>
                            </p:stCondLst>
                            <p:childTnLst>
                              <p:par>
                                <p:cTn id="58" presetID="12" presetClass="entr" presetSubtype="4"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slide(fromBottom)">
                                      <p:cBhvr>
                                        <p:cTn id="60" dur="500"/>
                                        <p:tgtEl>
                                          <p:spTgt spid="43"/>
                                        </p:tgtEl>
                                      </p:cBhvr>
                                    </p:animEffect>
                                  </p:childTnLst>
                                </p:cTn>
                              </p:par>
                            </p:childTnLst>
                          </p:cTn>
                        </p:par>
                        <p:par>
                          <p:cTn id="61" fill="hold">
                            <p:stCondLst>
                              <p:cond delay="6500"/>
                            </p:stCondLst>
                            <p:childTnLst>
                              <p:par>
                                <p:cTn id="62" presetID="2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strips(downLeft)">
                                      <p:cBhvr>
                                        <p:cTn id="69" dur="500"/>
                                        <p:tgtEl>
                                          <p:spTgt spid="58"/>
                                        </p:tgtEl>
                                      </p:cBhvr>
                                    </p:animEffect>
                                  </p:childTnLst>
                                </p:cTn>
                              </p:par>
                            </p:childTnLst>
                          </p:cTn>
                        </p:par>
                        <p:par>
                          <p:cTn id="70" fill="hold">
                            <p:stCondLst>
                              <p:cond delay="7500"/>
                            </p:stCondLst>
                            <p:childTnLst>
                              <p:par>
                                <p:cTn id="71" presetID="12" presetClass="entr" presetSubtype="4"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slide(fromBottom)">
                                      <p:cBhvr>
                                        <p:cTn id="73" dur="500"/>
                                        <p:tgtEl>
                                          <p:spTgt spid="7"/>
                                        </p:tgtEl>
                                      </p:cBhvr>
                                    </p:animEffect>
                                  </p:childTnLst>
                                </p:cTn>
                              </p:par>
                            </p:childTnLst>
                          </p:cTn>
                        </p:par>
                        <p:par>
                          <p:cTn id="74" fill="hold">
                            <p:stCondLst>
                              <p:cond delay="8000"/>
                            </p:stCondLst>
                            <p:childTnLst>
                              <p:par>
                                <p:cTn id="75" presetID="23" presetClass="entr" presetSubtype="16"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childTnLst>
                                </p:cTn>
                              </p:par>
                            </p:childTnLst>
                          </p:cTn>
                        </p:par>
                        <p:par>
                          <p:cTn id="79" fill="hold">
                            <p:stCondLst>
                              <p:cond delay="8500"/>
                            </p:stCondLst>
                            <p:childTnLst>
                              <p:par>
                                <p:cTn id="80" presetID="12" presetClass="entr" presetSubtype="4"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slide(fromBottom)">
                                      <p:cBhvr>
                                        <p:cTn id="82" dur="500"/>
                                        <p:tgtEl>
                                          <p:spTgt spid="45"/>
                                        </p:tgtEl>
                                      </p:cBhvr>
                                    </p:animEffect>
                                  </p:childTnLst>
                                </p:cTn>
                              </p:par>
                            </p:childTnLst>
                          </p:cTn>
                        </p:par>
                        <p:par>
                          <p:cTn id="83" fill="hold">
                            <p:stCondLst>
                              <p:cond delay="9000"/>
                            </p:stCondLst>
                            <p:childTnLst>
                              <p:par>
                                <p:cTn id="84" presetID="23" presetClass="entr" presetSubtype="16"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childTnLst>
                                </p:cTn>
                              </p:par>
                            </p:childTnLst>
                          </p:cTn>
                        </p:par>
                        <p:par>
                          <p:cTn id="88" fill="hold">
                            <p:stCondLst>
                              <p:cond delay="9500"/>
                            </p:stCondLst>
                            <p:childTnLst>
                              <p:par>
                                <p:cTn id="89" presetID="18" presetClass="entr" presetSubtype="3" fill="hold"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strips(upRight)">
                                      <p:cBhvr>
                                        <p:cTn id="91" dur="500"/>
                                        <p:tgtEl>
                                          <p:spTgt spid="62"/>
                                        </p:tgtEl>
                                      </p:cBhvr>
                                    </p:animEffect>
                                  </p:childTnLst>
                                </p:cTn>
                              </p:par>
                            </p:childTnLst>
                          </p:cTn>
                        </p:par>
                        <p:par>
                          <p:cTn id="92" fill="hold">
                            <p:stCondLst>
                              <p:cond delay="10000"/>
                            </p:stCondLst>
                            <p:childTnLst>
                              <p:par>
                                <p:cTn id="93" presetID="12" presetClass="entr" presetSubtype="4"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lide(fromBottom)">
                                      <p:cBhvr>
                                        <p:cTn id="95" dur="500"/>
                                        <p:tgtEl>
                                          <p:spTgt spid="8"/>
                                        </p:tgtEl>
                                      </p:cBhvr>
                                    </p:animEffect>
                                  </p:childTnLst>
                                </p:cTn>
                              </p:par>
                            </p:childTnLst>
                          </p:cTn>
                        </p:par>
                        <p:par>
                          <p:cTn id="96" fill="hold">
                            <p:stCondLst>
                              <p:cond delay="10500"/>
                            </p:stCondLst>
                            <p:childTnLst>
                              <p:par>
                                <p:cTn id="97" presetID="23" presetClass="entr" presetSubtype="16"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p:cTn id="99" dur="500" fill="hold"/>
                                        <p:tgtEl>
                                          <p:spTgt spid="54"/>
                                        </p:tgtEl>
                                        <p:attrNameLst>
                                          <p:attrName>ppt_w</p:attrName>
                                        </p:attrNameLst>
                                      </p:cBhvr>
                                      <p:tavLst>
                                        <p:tav tm="0">
                                          <p:val>
                                            <p:fltVal val="0"/>
                                          </p:val>
                                        </p:tav>
                                        <p:tav tm="100000">
                                          <p:val>
                                            <p:strVal val="#ppt_w"/>
                                          </p:val>
                                        </p:tav>
                                      </p:tavLst>
                                    </p:anim>
                                    <p:anim calcmode="lin" valueType="num">
                                      <p:cBhvr>
                                        <p:cTn id="100" dur="500" fill="hold"/>
                                        <p:tgtEl>
                                          <p:spTgt spid="54"/>
                                        </p:tgtEl>
                                        <p:attrNameLst>
                                          <p:attrName>ppt_h</p:attrName>
                                        </p:attrNameLst>
                                      </p:cBhvr>
                                      <p:tavLst>
                                        <p:tav tm="0">
                                          <p:val>
                                            <p:fltVal val="0"/>
                                          </p:val>
                                        </p:tav>
                                        <p:tav tm="100000">
                                          <p:val>
                                            <p:strVal val="#ppt_h"/>
                                          </p:val>
                                        </p:tav>
                                      </p:tavLst>
                                    </p:anim>
                                  </p:childTnLst>
                                </p:cTn>
                              </p:par>
                            </p:childTnLst>
                          </p:cTn>
                        </p:par>
                        <p:par>
                          <p:cTn id="101" fill="hold">
                            <p:stCondLst>
                              <p:cond delay="11000"/>
                            </p:stCondLst>
                            <p:childTnLst>
                              <p:par>
                                <p:cTn id="102" presetID="12" presetClass="entr" presetSubtype="4" fill="hold" grpId="0"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slide(fromBottom)">
                                      <p:cBhvr>
                                        <p:cTn id="104" dur="500"/>
                                        <p:tgtEl>
                                          <p:spTgt spid="57"/>
                                        </p:tgtEl>
                                      </p:cBhvr>
                                    </p:animEffect>
                                  </p:childTnLst>
                                </p:cTn>
                              </p:par>
                            </p:childTnLst>
                          </p:cTn>
                        </p:par>
                        <p:par>
                          <p:cTn id="105" fill="hold">
                            <p:stCondLst>
                              <p:cond delay="11500"/>
                            </p:stCondLst>
                            <p:childTnLst>
                              <p:par>
                                <p:cTn id="106" presetID="23" presetClass="entr" presetSubtype="16" fill="hold" grpId="0" nodeType="after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p:cTn id="108" dur="500" fill="hold"/>
                                        <p:tgtEl>
                                          <p:spTgt spid="53"/>
                                        </p:tgtEl>
                                        <p:attrNameLst>
                                          <p:attrName>ppt_w</p:attrName>
                                        </p:attrNameLst>
                                      </p:cBhvr>
                                      <p:tavLst>
                                        <p:tav tm="0">
                                          <p:val>
                                            <p:fltVal val="0"/>
                                          </p:val>
                                        </p:tav>
                                        <p:tav tm="100000">
                                          <p:val>
                                            <p:strVal val="#ppt_w"/>
                                          </p:val>
                                        </p:tav>
                                      </p:tavLst>
                                    </p:anim>
                                    <p:anim calcmode="lin" valueType="num">
                                      <p:cBhvr>
                                        <p:cTn id="109" dur="500" fill="hold"/>
                                        <p:tgtEl>
                                          <p:spTgt spid="53"/>
                                        </p:tgtEl>
                                        <p:attrNameLst>
                                          <p:attrName>ppt_h</p:attrName>
                                        </p:attrNameLst>
                                      </p:cBhvr>
                                      <p:tavLst>
                                        <p:tav tm="0">
                                          <p:val>
                                            <p:fltVal val="0"/>
                                          </p:val>
                                        </p:tav>
                                        <p:tav tm="100000">
                                          <p:val>
                                            <p:strVal val="#ppt_h"/>
                                          </p:val>
                                        </p:tav>
                                      </p:tavLst>
                                    </p:anim>
                                  </p:childTnLst>
                                </p:cTn>
                              </p:par>
                            </p:childTnLst>
                          </p:cTn>
                        </p:par>
                        <p:par>
                          <p:cTn id="110" fill="hold">
                            <p:stCondLst>
                              <p:cond delay="12000"/>
                            </p:stCondLst>
                            <p:childTnLst>
                              <p:par>
                                <p:cTn id="111" presetID="18" presetClass="entr" presetSubtype="12" fill="hold" nodeType="after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strips(downLeft)">
                                      <p:cBhvr>
                                        <p:cTn id="113" dur="500"/>
                                        <p:tgtEl>
                                          <p:spTgt spid="52"/>
                                        </p:tgtEl>
                                      </p:cBhvr>
                                    </p:animEffect>
                                  </p:childTnLst>
                                </p:cTn>
                              </p:par>
                            </p:childTnLst>
                          </p:cTn>
                        </p:par>
                        <p:par>
                          <p:cTn id="114" fill="hold">
                            <p:stCondLst>
                              <p:cond delay="12500"/>
                            </p:stCondLst>
                            <p:childTnLst>
                              <p:par>
                                <p:cTn id="115" presetID="12" presetClass="entr" presetSubtype="4" fill="hold" nodeType="after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slide(fromBottom)">
                                      <p:cBhvr>
                                        <p:cTn id="117" dur="500"/>
                                        <p:tgtEl>
                                          <p:spTgt spid="9"/>
                                        </p:tgtEl>
                                      </p:cBhvr>
                                    </p:animEffect>
                                  </p:childTnLst>
                                </p:cTn>
                              </p:par>
                            </p:childTnLst>
                          </p:cTn>
                        </p:par>
                        <p:par>
                          <p:cTn id="118" fill="hold">
                            <p:stCondLst>
                              <p:cond delay="13000"/>
                            </p:stCondLst>
                            <p:childTnLst>
                              <p:par>
                                <p:cTn id="119" presetID="23" presetClass="entr" presetSubtype="16" fill="hold" grpId="0"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p:cTn id="121" dur="500" fill="hold"/>
                                        <p:tgtEl>
                                          <p:spTgt spid="75"/>
                                        </p:tgtEl>
                                        <p:attrNameLst>
                                          <p:attrName>ppt_w</p:attrName>
                                        </p:attrNameLst>
                                      </p:cBhvr>
                                      <p:tavLst>
                                        <p:tav tm="0">
                                          <p:val>
                                            <p:fltVal val="0"/>
                                          </p:val>
                                        </p:tav>
                                        <p:tav tm="100000">
                                          <p:val>
                                            <p:strVal val="#ppt_w"/>
                                          </p:val>
                                        </p:tav>
                                      </p:tavLst>
                                    </p:anim>
                                    <p:anim calcmode="lin" valueType="num">
                                      <p:cBhvr>
                                        <p:cTn id="122" dur="500" fill="hold"/>
                                        <p:tgtEl>
                                          <p:spTgt spid="75"/>
                                        </p:tgtEl>
                                        <p:attrNameLst>
                                          <p:attrName>ppt_h</p:attrName>
                                        </p:attrNameLst>
                                      </p:cBhvr>
                                      <p:tavLst>
                                        <p:tav tm="0">
                                          <p:val>
                                            <p:fltVal val="0"/>
                                          </p:val>
                                        </p:tav>
                                        <p:tav tm="100000">
                                          <p:val>
                                            <p:strVal val="#ppt_h"/>
                                          </p:val>
                                        </p:tav>
                                      </p:tavLst>
                                    </p:anim>
                                  </p:childTnLst>
                                </p:cTn>
                              </p:par>
                            </p:childTnLst>
                          </p:cTn>
                        </p:par>
                        <p:par>
                          <p:cTn id="123" fill="hold">
                            <p:stCondLst>
                              <p:cond delay="13500"/>
                            </p:stCondLst>
                            <p:childTnLst>
                              <p:par>
                                <p:cTn id="124" presetID="12" presetClass="entr" presetSubtype="4" fill="hold" grpId="0" nodeType="afterEffect">
                                  <p:stCondLst>
                                    <p:cond delay="0"/>
                                  </p:stCondLst>
                                  <p:childTnLst>
                                    <p:set>
                                      <p:cBhvr>
                                        <p:cTn id="125" dur="1" fill="hold">
                                          <p:stCondLst>
                                            <p:cond delay="0"/>
                                          </p:stCondLst>
                                        </p:cTn>
                                        <p:tgtEl>
                                          <p:spTgt spid="77"/>
                                        </p:tgtEl>
                                        <p:attrNameLst>
                                          <p:attrName>style.visibility</p:attrName>
                                        </p:attrNameLst>
                                      </p:cBhvr>
                                      <p:to>
                                        <p:strVal val="visible"/>
                                      </p:to>
                                    </p:set>
                                    <p:animEffect transition="in" filter="slide(fromBottom)">
                                      <p:cBhvr>
                                        <p:cTn id="126" dur="500"/>
                                        <p:tgtEl>
                                          <p:spTgt spid="77"/>
                                        </p:tgtEl>
                                      </p:cBhvr>
                                    </p:animEffect>
                                  </p:childTnLst>
                                </p:cTn>
                              </p:par>
                            </p:childTnLst>
                          </p:cTn>
                        </p:par>
                        <p:par>
                          <p:cTn id="127" fill="hold">
                            <p:stCondLst>
                              <p:cond delay="14000"/>
                            </p:stCondLst>
                            <p:childTnLst>
                              <p:par>
                                <p:cTn id="128" presetID="23" presetClass="entr" presetSubtype="16" fill="hold" grpId="0" nodeType="afterEffect">
                                  <p:stCondLst>
                                    <p:cond delay="0"/>
                                  </p:stCondLst>
                                  <p:childTnLst>
                                    <p:set>
                                      <p:cBhvr>
                                        <p:cTn id="129" dur="1" fill="hold">
                                          <p:stCondLst>
                                            <p:cond delay="0"/>
                                          </p:stCondLst>
                                        </p:cTn>
                                        <p:tgtEl>
                                          <p:spTgt spid="74"/>
                                        </p:tgtEl>
                                        <p:attrNameLst>
                                          <p:attrName>style.visibility</p:attrName>
                                        </p:attrNameLst>
                                      </p:cBhvr>
                                      <p:to>
                                        <p:strVal val="visible"/>
                                      </p:to>
                                    </p:set>
                                    <p:anim calcmode="lin" valueType="num">
                                      <p:cBhvr>
                                        <p:cTn id="130" dur="500" fill="hold"/>
                                        <p:tgtEl>
                                          <p:spTgt spid="74"/>
                                        </p:tgtEl>
                                        <p:attrNameLst>
                                          <p:attrName>ppt_w</p:attrName>
                                        </p:attrNameLst>
                                      </p:cBhvr>
                                      <p:tavLst>
                                        <p:tav tm="0">
                                          <p:val>
                                            <p:fltVal val="0"/>
                                          </p:val>
                                        </p:tav>
                                        <p:tav tm="100000">
                                          <p:val>
                                            <p:strVal val="#ppt_w"/>
                                          </p:val>
                                        </p:tav>
                                      </p:tavLst>
                                    </p:anim>
                                    <p:anim calcmode="lin" valueType="num">
                                      <p:cBhvr>
                                        <p:cTn id="131" dur="500" fill="hold"/>
                                        <p:tgtEl>
                                          <p:spTgt spid="74"/>
                                        </p:tgtEl>
                                        <p:attrNameLst>
                                          <p:attrName>ppt_h</p:attrName>
                                        </p:attrNameLst>
                                      </p:cBhvr>
                                      <p:tavLst>
                                        <p:tav tm="0">
                                          <p:val>
                                            <p:fltVal val="0"/>
                                          </p:val>
                                        </p:tav>
                                        <p:tav tm="100000">
                                          <p:val>
                                            <p:strVal val="#ppt_h"/>
                                          </p:val>
                                        </p:tav>
                                      </p:tavLst>
                                    </p:anim>
                                  </p:childTnLst>
                                </p:cTn>
                              </p:par>
                            </p:childTnLst>
                          </p:cTn>
                        </p:par>
                        <p:par>
                          <p:cTn id="132" fill="hold">
                            <p:stCondLst>
                              <p:cond delay="14500"/>
                            </p:stCondLst>
                            <p:childTnLst>
                              <p:par>
                                <p:cTn id="133" presetID="18" presetClass="entr" presetSubtype="3"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strips(upRight)">
                                      <p:cBhvr>
                                        <p:cTn id="135" dur="500"/>
                                        <p:tgtEl>
                                          <p:spTgt spid="72"/>
                                        </p:tgtEl>
                                      </p:cBhvr>
                                    </p:animEffect>
                                  </p:childTnLst>
                                </p:cTn>
                              </p:par>
                            </p:childTnLst>
                          </p:cTn>
                        </p:par>
                        <p:par>
                          <p:cTn id="136" fill="hold">
                            <p:stCondLst>
                              <p:cond delay="15000"/>
                            </p:stCondLst>
                            <p:childTnLst>
                              <p:par>
                                <p:cTn id="137" presetID="12" presetClass="entr" presetSubtype="4" fill="hold" nodeType="afterEffect">
                                  <p:stCondLst>
                                    <p:cond delay="0"/>
                                  </p:stCondLst>
                                  <p:childTnLst>
                                    <p:set>
                                      <p:cBhvr>
                                        <p:cTn id="138" dur="1" fill="hold">
                                          <p:stCondLst>
                                            <p:cond delay="0"/>
                                          </p:stCondLst>
                                        </p:cTn>
                                        <p:tgtEl>
                                          <p:spTgt spid="10"/>
                                        </p:tgtEl>
                                        <p:attrNameLst>
                                          <p:attrName>style.visibility</p:attrName>
                                        </p:attrNameLst>
                                      </p:cBhvr>
                                      <p:to>
                                        <p:strVal val="visible"/>
                                      </p:to>
                                    </p:set>
                                    <p:animEffect transition="in" filter="slide(fromBottom)">
                                      <p:cBhvr>
                                        <p:cTn id="1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3" grpId="0" animBg="1"/>
      <p:bldP spid="38" grpId="0" animBg="1"/>
      <p:bldP spid="37" grpId="0" animBg="1"/>
      <p:bldP spid="40" grpId="0" animBg="1"/>
      <p:bldP spid="34" grpId="0"/>
      <p:bldP spid="36" grpId="0" animBg="1"/>
      <p:bldP spid="41" grpId="0" animBg="1"/>
      <p:bldP spid="43" grpId="0"/>
      <p:bldP spid="35" grpId="0" animBg="1"/>
      <p:bldP spid="42" grpId="0" animBg="1"/>
      <p:bldP spid="45" grpId="0"/>
      <p:bldP spid="53" grpId="0" animBg="1"/>
      <p:bldP spid="54" grpId="0" animBg="1"/>
      <p:bldP spid="57" grpId="0"/>
      <p:bldP spid="74" grpId="0" animBg="1"/>
      <p:bldP spid="75" grpId="0" animBg="1"/>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Group 137"/>
          <p:cNvGrpSpPr/>
          <p:nvPr/>
        </p:nvGrpSpPr>
        <p:grpSpPr>
          <a:xfrm>
            <a:off x="7478697" y="2889303"/>
            <a:ext cx="4712513" cy="1610993"/>
            <a:chOff x="5609156" y="2166976"/>
            <a:chExt cx="3534845" cy="1208245"/>
          </a:xfrm>
          <a:solidFill>
            <a:schemeClr val="accent3"/>
          </a:solidFill>
        </p:grpSpPr>
        <p:sp>
          <p:nvSpPr>
            <p:cNvPr id="1058" name="Freeform 34"/>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solidFill>
              <a:schemeClr val="accent2"/>
            </a:solidFill>
            <a:ln w="9525">
              <a:noFill/>
              <a:round/>
            </a:ln>
          </p:spPr>
          <p:txBody>
            <a:bodyPr vert="horz" wrap="square" lIns="91440" tIns="45720" rIns="91440" bIns="45720" numCol="1" anchor="t" anchorCtr="0" compatLnSpc="1"/>
            <a:lstStyle/>
            <a:p>
              <a:endParaRPr lang="en-US">
                <a:latin typeface="+mn-ea"/>
              </a:endParaRPr>
            </a:p>
          </p:txBody>
        </p:sp>
        <p:sp>
          <p:nvSpPr>
            <p:cNvPr id="1063" name="Freeform 39"/>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solidFill>
              <a:schemeClr val="accent2"/>
            </a:solidFill>
            <a:ln w="9525">
              <a:noFill/>
              <a:round/>
            </a:ln>
          </p:spPr>
          <p:txBody>
            <a:bodyPr vert="horz" wrap="square" lIns="91440" tIns="45720" rIns="91440" bIns="45720" numCol="1" anchor="t" anchorCtr="0" compatLnSpc="1"/>
            <a:lstStyle/>
            <a:p>
              <a:endParaRPr lang="en-US">
                <a:latin typeface="+mn-ea"/>
              </a:endParaRPr>
            </a:p>
          </p:txBody>
        </p:sp>
        <p:sp>
          <p:nvSpPr>
            <p:cNvPr id="1064" name="Freeform 40"/>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solidFill>
              <a:schemeClr val="accent2"/>
            </a:solidFill>
            <a:ln w="9525">
              <a:noFill/>
              <a:round/>
            </a:ln>
          </p:spPr>
          <p:txBody>
            <a:bodyPr vert="horz" wrap="square" lIns="91440" tIns="45720" rIns="91440" bIns="45720" numCol="1" anchor="t" anchorCtr="0" compatLnSpc="1"/>
            <a:lstStyle/>
            <a:p>
              <a:endParaRPr lang="en-US">
                <a:latin typeface="+mn-ea"/>
              </a:endParaRPr>
            </a:p>
          </p:txBody>
        </p:sp>
      </p:grpSp>
      <p:grpSp>
        <p:nvGrpSpPr>
          <p:cNvPr id="72" name="Group 71"/>
          <p:cNvGrpSpPr/>
          <p:nvPr/>
        </p:nvGrpSpPr>
        <p:grpSpPr>
          <a:xfrm>
            <a:off x="7024010" y="2438083"/>
            <a:ext cx="5167199" cy="2062212"/>
            <a:chOff x="5268097" y="2376729"/>
            <a:chExt cx="3875904" cy="1546659"/>
          </a:xfrm>
          <a:solidFill>
            <a:schemeClr val="accent4"/>
          </a:solidFill>
        </p:grpSpPr>
        <p:sp>
          <p:nvSpPr>
            <p:cNvPr id="1059" name="Freeform 35"/>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2" name="Freeform 38"/>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5" name="Freeform 41"/>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grpSp>
        <p:nvGrpSpPr>
          <p:cNvPr id="71" name="Group 70"/>
          <p:cNvGrpSpPr/>
          <p:nvPr/>
        </p:nvGrpSpPr>
        <p:grpSpPr>
          <a:xfrm>
            <a:off x="6512931" y="1923411"/>
            <a:ext cx="5678278" cy="2576884"/>
            <a:chOff x="4884738" y="1990725"/>
            <a:chExt cx="4259263" cy="1932663"/>
          </a:xfrm>
          <a:solidFill>
            <a:schemeClr val="tx2"/>
          </a:solidFill>
        </p:grpSpPr>
        <p:sp>
          <p:nvSpPr>
            <p:cNvPr id="1060" name="Freeform 36"/>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1" name="Freeform 37"/>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6" name="Freeform 42"/>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cxnSp>
        <p:nvCxnSpPr>
          <p:cNvPr id="80" name="Straight Connector 79"/>
          <p:cNvCxnSpPr/>
          <p:nvPr/>
        </p:nvCxnSpPr>
        <p:spPr>
          <a:xfrm flipV="1">
            <a:off x="4790413" y="2914873"/>
            <a:ext cx="2677578" cy="1225"/>
          </a:xfrm>
          <a:prstGeom prst="line">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8207164" y="1923414"/>
            <a:ext cx="3111193" cy="415499"/>
            <a:chOff x="6119361" y="1990725"/>
            <a:chExt cx="2333699" cy="311624"/>
          </a:xfrm>
        </p:grpSpPr>
        <p:sp>
          <p:nvSpPr>
            <p:cNvPr id="74" name="Rectangle 73"/>
            <p:cNvSpPr/>
            <p:nvPr/>
          </p:nvSpPr>
          <p:spPr>
            <a:xfrm>
              <a:off x="6119361" y="1990725"/>
              <a:ext cx="249139" cy="276999"/>
            </a:xfrm>
            <a:prstGeom prst="rect">
              <a:avLst/>
            </a:prstGeom>
          </p:spPr>
          <p:txBody>
            <a:bodyPr wrap="none">
              <a:spAutoFit/>
            </a:bodyPr>
            <a:lstStyle/>
            <a:p>
              <a:pPr algn="ctr"/>
              <a:r>
                <a:rPr lang="en-US" dirty="0">
                  <a:solidFill>
                    <a:schemeClr val="bg1"/>
                  </a:solidFill>
                  <a:latin typeface="Agency FB" panose="020B0503020202020204" pitchFamily="34" charset="0"/>
                </a:rPr>
                <a:t>01</a:t>
              </a:r>
            </a:p>
          </p:txBody>
        </p:sp>
        <p:sp>
          <p:nvSpPr>
            <p:cNvPr id="85" name="TextBox 84"/>
            <p:cNvSpPr txBox="1"/>
            <p:nvPr/>
          </p:nvSpPr>
          <p:spPr>
            <a:xfrm>
              <a:off x="6415424" y="2083058"/>
              <a:ext cx="2037636" cy="219291"/>
            </a:xfrm>
            <a:prstGeom prst="rect">
              <a:avLst/>
            </a:prstGeom>
            <a:noFill/>
          </p:spPr>
          <p:txBody>
            <a:bodyPr wrap="square" lIns="0" tIns="0" rIns="0" bIns="0" rtlCol="0" anchor="t">
              <a:spAutoFit/>
            </a:bodyPr>
            <a:lstStyle/>
            <a:p>
              <a:pPr defTabSz="1218565">
                <a:spcBef>
                  <a:spcPct val="20000"/>
                </a:spcBef>
                <a:defRPr/>
              </a:pPr>
              <a:r>
                <a:rPr lang="zh-CN" altLang="en-US" sz="1900" b="1" dirty="0">
                  <a:solidFill>
                    <a:schemeClr val="bg1"/>
                  </a:solidFill>
                  <a:latin typeface="+mn-ea"/>
                </a:rPr>
                <a:t>添加副标题</a:t>
              </a:r>
              <a:endParaRPr lang="en-US" sz="1900" dirty="0">
                <a:solidFill>
                  <a:schemeClr val="bg1"/>
                </a:solidFill>
                <a:latin typeface="+mn-ea"/>
              </a:endParaRPr>
            </a:p>
          </p:txBody>
        </p:sp>
      </p:grpSp>
      <p:grpSp>
        <p:nvGrpSpPr>
          <p:cNvPr id="87" name="Group 86"/>
          <p:cNvGrpSpPr/>
          <p:nvPr/>
        </p:nvGrpSpPr>
        <p:grpSpPr>
          <a:xfrm>
            <a:off x="8185521" y="2382619"/>
            <a:ext cx="3132834" cy="415499"/>
            <a:chOff x="6103128" y="1990725"/>
            <a:chExt cx="2349932" cy="311624"/>
          </a:xfrm>
        </p:grpSpPr>
        <p:sp>
          <p:nvSpPr>
            <p:cNvPr id="88" name="Rectangle 87"/>
            <p:cNvSpPr/>
            <p:nvPr/>
          </p:nvSpPr>
          <p:spPr>
            <a:xfrm>
              <a:off x="6103128" y="1990725"/>
              <a:ext cx="281605" cy="276999"/>
            </a:xfrm>
            <a:prstGeom prst="rect">
              <a:avLst/>
            </a:prstGeom>
          </p:spPr>
          <p:txBody>
            <a:bodyPr wrap="none">
              <a:spAutoFit/>
            </a:bodyPr>
            <a:lstStyle/>
            <a:p>
              <a:pPr algn="ctr"/>
              <a:r>
                <a:rPr lang="en-US" dirty="0">
                  <a:solidFill>
                    <a:schemeClr val="bg1"/>
                  </a:solidFill>
                  <a:latin typeface="Agency FB" panose="020B0503020202020204" pitchFamily="34" charset="0"/>
                </a:rPr>
                <a:t>02</a:t>
              </a:r>
            </a:p>
          </p:txBody>
        </p:sp>
        <p:sp>
          <p:nvSpPr>
            <p:cNvPr id="89" name="TextBox 88"/>
            <p:cNvSpPr txBox="1"/>
            <p:nvPr/>
          </p:nvSpPr>
          <p:spPr>
            <a:xfrm>
              <a:off x="6415424" y="2083058"/>
              <a:ext cx="2037636" cy="219291"/>
            </a:xfrm>
            <a:prstGeom prst="rect">
              <a:avLst/>
            </a:prstGeom>
            <a:noFill/>
          </p:spPr>
          <p:txBody>
            <a:bodyPr wrap="square" lIns="0" tIns="0" rIns="0" bIns="0" rtlCol="0" anchor="t">
              <a:spAutoFit/>
            </a:bodyPr>
            <a:lstStyle/>
            <a:p>
              <a:pPr defTabSz="1218565">
                <a:spcBef>
                  <a:spcPct val="20000"/>
                </a:spcBef>
                <a:defRPr/>
              </a:pPr>
              <a:r>
                <a:rPr lang="zh-CN" altLang="en-US" sz="1900" b="1" dirty="0">
                  <a:solidFill>
                    <a:schemeClr val="bg1"/>
                  </a:solidFill>
                  <a:latin typeface="+mn-ea"/>
                </a:rPr>
                <a:t>添加副标题</a:t>
              </a:r>
              <a:endParaRPr lang="en-US" sz="1900" dirty="0">
                <a:solidFill>
                  <a:schemeClr val="bg1"/>
                </a:solidFill>
                <a:latin typeface="+mn-ea"/>
              </a:endParaRPr>
            </a:p>
          </p:txBody>
        </p:sp>
      </p:grpSp>
      <p:grpSp>
        <p:nvGrpSpPr>
          <p:cNvPr id="90" name="Group 89"/>
          <p:cNvGrpSpPr/>
          <p:nvPr/>
        </p:nvGrpSpPr>
        <p:grpSpPr>
          <a:xfrm>
            <a:off x="8181515" y="2846731"/>
            <a:ext cx="3136841" cy="390099"/>
            <a:chOff x="6100123" y="2009775"/>
            <a:chExt cx="2352937" cy="292574"/>
          </a:xfrm>
        </p:grpSpPr>
        <p:sp>
          <p:nvSpPr>
            <p:cNvPr id="91" name="Rectangle 90"/>
            <p:cNvSpPr/>
            <p:nvPr/>
          </p:nvSpPr>
          <p:spPr>
            <a:xfrm>
              <a:off x="6100123" y="2009775"/>
              <a:ext cx="287616" cy="276999"/>
            </a:xfrm>
            <a:prstGeom prst="rect">
              <a:avLst/>
            </a:prstGeom>
          </p:spPr>
          <p:txBody>
            <a:bodyPr wrap="none">
              <a:spAutoFit/>
            </a:bodyPr>
            <a:lstStyle/>
            <a:p>
              <a:pPr algn="ctr"/>
              <a:r>
                <a:rPr lang="en-US" dirty="0">
                  <a:solidFill>
                    <a:schemeClr val="bg1"/>
                  </a:solidFill>
                  <a:latin typeface="Agency FB" panose="020B0503020202020204" pitchFamily="34" charset="0"/>
                </a:rPr>
                <a:t>03</a:t>
              </a:r>
            </a:p>
          </p:txBody>
        </p:sp>
        <p:sp>
          <p:nvSpPr>
            <p:cNvPr id="92" name="TextBox 91"/>
            <p:cNvSpPr txBox="1"/>
            <p:nvPr/>
          </p:nvSpPr>
          <p:spPr>
            <a:xfrm>
              <a:off x="6415424" y="2083058"/>
              <a:ext cx="2037636" cy="219291"/>
            </a:xfrm>
            <a:prstGeom prst="rect">
              <a:avLst/>
            </a:prstGeom>
            <a:noFill/>
          </p:spPr>
          <p:txBody>
            <a:bodyPr wrap="square" lIns="0" tIns="0" rIns="0" bIns="0" rtlCol="0" anchor="t">
              <a:spAutoFit/>
            </a:bodyPr>
            <a:lstStyle/>
            <a:p>
              <a:pPr defTabSz="1218565">
                <a:spcBef>
                  <a:spcPct val="20000"/>
                </a:spcBef>
                <a:defRPr/>
              </a:pPr>
              <a:r>
                <a:rPr lang="zh-CN" altLang="en-US" sz="1900" b="1" dirty="0">
                  <a:solidFill>
                    <a:schemeClr val="bg1"/>
                  </a:solidFill>
                  <a:latin typeface="+mn-ea"/>
                </a:rPr>
                <a:t>添加副标题</a:t>
              </a:r>
              <a:endParaRPr lang="en-US" sz="1900" dirty="0">
                <a:solidFill>
                  <a:schemeClr val="bg1"/>
                </a:solidFill>
                <a:latin typeface="+mn-ea"/>
              </a:endParaRPr>
            </a:p>
          </p:txBody>
        </p:sp>
      </p:grpSp>
      <p:grpSp>
        <p:nvGrpSpPr>
          <p:cNvPr id="93" name="Group 61"/>
          <p:cNvGrpSpPr/>
          <p:nvPr/>
        </p:nvGrpSpPr>
        <p:grpSpPr>
          <a:xfrm>
            <a:off x="1027244" y="1527904"/>
            <a:ext cx="3225572" cy="620814"/>
            <a:chOff x="4033795" y="1173733"/>
            <a:chExt cx="2419494" cy="465610"/>
          </a:xfrm>
        </p:grpSpPr>
        <p:grpSp>
          <p:nvGrpSpPr>
            <p:cNvPr id="94" name="Group 29"/>
            <p:cNvGrpSpPr/>
            <p:nvPr/>
          </p:nvGrpSpPr>
          <p:grpSpPr>
            <a:xfrm>
              <a:off x="4399180" y="1173733"/>
              <a:ext cx="2054109" cy="445530"/>
              <a:chOff x="798971" y="1862568"/>
              <a:chExt cx="1133000" cy="445530"/>
            </a:xfrm>
          </p:grpSpPr>
          <p:sp>
            <p:nvSpPr>
              <p:cNvPr id="96"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tx2"/>
                    </a:solidFill>
                    <a:latin typeface="+mn-ea"/>
                  </a:rPr>
                  <a:t>添加副标题</a:t>
                </a:r>
                <a:r>
                  <a:rPr lang="en-US" sz="2100" b="1" dirty="0">
                    <a:solidFill>
                      <a:schemeClr val="tx2"/>
                    </a:solidFill>
                    <a:latin typeface="+mn-ea"/>
                  </a:rPr>
                  <a:t> 01</a:t>
                </a:r>
              </a:p>
            </p:txBody>
          </p:sp>
          <p:sp>
            <p:nvSpPr>
              <p:cNvPr id="97" name="Text Placeholder 3"/>
              <p:cNvSpPr txBox="1"/>
              <p:nvPr/>
            </p:nvSpPr>
            <p:spPr>
              <a:xfrm>
                <a:off x="798971" y="2154210"/>
                <a:ext cx="113300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单击此处添加副标题或详细文本描述</a:t>
                </a:r>
                <a:endParaRPr lang="en-US" sz="1300" dirty="0">
                  <a:solidFill>
                    <a:schemeClr val="tx1">
                      <a:lumMod val="50000"/>
                      <a:lumOff val="50000"/>
                    </a:schemeClr>
                  </a:solidFill>
                  <a:latin typeface="+mn-ea"/>
                </a:endParaRPr>
              </a:p>
            </p:txBody>
          </p:sp>
        </p:grpSp>
        <p:sp>
          <p:nvSpPr>
            <p:cNvPr id="95" name="Rectangle 94"/>
            <p:cNvSpPr/>
            <p:nvPr/>
          </p:nvSpPr>
          <p:spPr>
            <a:xfrm>
              <a:off x="4033795" y="1212303"/>
              <a:ext cx="49" cy="427040"/>
            </a:xfrm>
            <a:prstGeom prst="rect">
              <a:avLst/>
            </a:prstGeom>
          </p:spPr>
          <p:txBody>
            <a:bodyPr wrap="none" lIns="0" tIns="0" rIns="0" bIns="0">
              <a:spAutoFit/>
            </a:bodyPr>
            <a:lstStyle/>
            <a:p>
              <a:endParaRPr lang="en-US" sz="3700" dirty="0">
                <a:solidFill>
                  <a:schemeClr val="tx2"/>
                </a:solidFill>
                <a:latin typeface="+mn-ea"/>
              </a:endParaRPr>
            </a:p>
          </p:txBody>
        </p:sp>
      </p:grpSp>
      <p:sp>
        <p:nvSpPr>
          <p:cNvPr id="108" name="TextBox 107"/>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109" name="Straight Connector 108"/>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10" name="Group 61"/>
          <p:cNvGrpSpPr/>
          <p:nvPr/>
        </p:nvGrpSpPr>
        <p:grpSpPr>
          <a:xfrm>
            <a:off x="1027244" y="2488020"/>
            <a:ext cx="3225572" cy="620814"/>
            <a:chOff x="4033795" y="1173733"/>
            <a:chExt cx="2419494" cy="465610"/>
          </a:xfrm>
        </p:grpSpPr>
        <p:grpSp>
          <p:nvGrpSpPr>
            <p:cNvPr id="111" name="Group 29"/>
            <p:cNvGrpSpPr/>
            <p:nvPr/>
          </p:nvGrpSpPr>
          <p:grpSpPr>
            <a:xfrm>
              <a:off x="4399180" y="1173733"/>
              <a:ext cx="2054109" cy="445530"/>
              <a:chOff x="798971" y="1862568"/>
              <a:chExt cx="1133000" cy="445530"/>
            </a:xfrm>
          </p:grpSpPr>
          <p:sp>
            <p:nvSpPr>
              <p:cNvPr id="113"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accent4"/>
                    </a:solidFill>
                    <a:latin typeface="+mn-ea"/>
                  </a:rPr>
                  <a:t>添加副标题</a:t>
                </a:r>
                <a:r>
                  <a:rPr lang="en-US" sz="2100" b="1" dirty="0">
                    <a:solidFill>
                      <a:schemeClr val="accent4"/>
                    </a:solidFill>
                    <a:latin typeface="+mn-ea"/>
                  </a:rPr>
                  <a:t> 01</a:t>
                </a:r>
              </a:p>
            </p:txBody>
          </p:sp>
          <p:sp>
            <p:nvSpPr>
              <p:cNvPr id="114" name="Text Placeholder 3"/>
              <p:cNvSpPr txBox="1"/>
              <p:nvPr/>
            </p:nvSpPr>
            <p:spPr>
              <a:xfrm>
                <a:off x="798971" y="2154210"/>
                <a:ext cx="113300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单击此处添加副标题或详细文本描述</a:t>
                </a:r>
                <a:endParaRPr lang="en-US" sz="1300" dirty="0">
                  <a:solidFill>
                    <a:schemeClr val="tx1">
                      <a:lumMod val="50000"/>
                      <a:lumOff val="50000"/>
                    </a:schemeClr>
                  </a:solidFill>
                  <a:latin typeface="+mn-ea"/>
                </a:endParaRPr>
              </a:p>
            </p:txBody>
          </p:sp>
        </p:grpSp>
        <p:sp>
          <p:nvSpPr>
            <p:cNvPr id="112" name="Rectangle 111"/>
            <p:cNvSpPr/>
            <p:nvPr/>
          </p:nvSpPr>
          <p:spPr>
            <a:xfrm>
              <a:off x="4033795" y="1212303"/>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115" name="Group 61"/>
          <p:cNvGrpSpPr/>
          <p:nvPr/>
        </p:nvGrpSpPr>
        <p:grpSpPr>
          <a:xfrm>
            <a:off x="1027244" y="3448138"/>
            <a:ext cx="3225572" cy="620814"/>
            <a:chOff x="4033795" y="1173733"/>
            <a:chExt cx="2419494" cy="465610"/>
          </a:xfrm>
        </p:grpSpPr>
        <p:grpSp>
          <p:nvGrpSpPr>
            <p:cNvPr id="116" name="Group 29"/>
            <p:cNvGrpSpPr/>
            <p:nvPr/>
          </p:nvGrpSpPr>
          <p:grpSpPr>
            <a:xfrm>
              <a:off x="4399180" y="1173733"/>
              <a:ext cx="2054109" cy="445530"/>
              <a:chOff x="798971" y="1862568"/>
              <a:chExt cx="1133000" cy="445530"/>
            </a:xfrm>
          </p:grpSpPr>
          <p:sp>
            <p:nvSpPr>
              <p:cNvPr id="118"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accent2"/>
                    </a:solidFill>
                    <a:latin typeface="+mn-ea"/>
                  </a:rPr>
                  <a:t>添加副标题</a:t>
                </a:r>
                <a:r>
                  <a:rPr lang="en-US" sz="2100" b="1" dirty="0">
                    <a:solidFill>
                      <a:schemeClr val="accent2"/>
                    </a:solidFill>
                    <a:latin typeface="+mn-ea"/>
                  </a:rPr>
                  <a:t> 01</a:t>
                </a:r>
              </a:p>
            </p:txBody>
          </p:sp>
          <p:sp>
            <p:nvSpPr>
              <p:cNvPr id="119" name="Text Placeholder 3"/>
              <p:cNvSpPr txBox="1"/>
              <p:nvPr/>
            </p:nvSpPr>
            <p:spPr>
              <a:xfrm>
                <a:off x="798971" y="2154210"/>
                <a:ext cx="113300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单击此处添加副标题或详细文本描述</a:t>
                </a:r>
                <a:endParaRPr lang="en-US" sz="1300" dirty="0">
                  <a:solidFill>
                    <a:schemeClr val="tx1">
                      <a:lumMod val="50000"/>
                      <a:lumOff val="50000"/>
                    </a:schemeClr>
                  </a:solidFill>
                  <a:latin typeface="+mn-ea"/>
                </a:endParaRPr>
              </a:p>
            </p:txBody>
          </p:sp>
        </p:grpSp>
        <p:sp>
          <p:nvSpPr>
            <p:cNvPr id="117" name="Rectangle 116"/>
            <p:cNvSpPr/>
            <p:nvPr/>
          </p:nvSpPr>
          <p:spPr>
            <a:xfrm>
              <a:off x="4033795" y="1212303"/>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cxnSp>
        <p:nvCxnSpPr>
          <p:cNvPr id="121" name="Elbow Connector 120"/>
          <p:cNvCxnSpPr/>
          <p:nvPr/>
        </p:nvCxnSpPr>
        <p:spPr>
          <a:xfrm>
            <a:off x="4406416" y="1929726"/>
            <a:ext cx="2693937" cy="571355"/>
          </a:xfrm>
          <a:prstGeom prst="bentConnector3">
            <a:avLst>
              <a:gd name="adj1" fmla="val 12207"/>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endCxn id="84" idx="2"/>
          </p:cNvCxnSpPr>
          <p:nvPr/>
        </p:nvCxnSpPr>
        <p:spPr>
          <a:xfrm flipV="1">
            <a:off x="4406415" y="3312104"/>
            <a:ext cx="3214576" cy="553768"/>
          </a:xfrm>
          <a:prstGeom prst="bentConnector3">
            <a:avLst>
              <a:gd name="adj1" fmla="val 11661"/>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77" name="Oval 76"/>
          <p:cNvSpPr>
            <a:spLocks noChangeAspect="1"/>
          </p:cNvSpPr>
          <p:nvPr/>
        </p:nvSpPr>
        <p:spPr>
          <a:xfrm>
            <a:off x="7100353" y="2391413"/>
            <a:ext cx="252422"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b="1" dirty="0">
              <a:solidFill>
                <a:schemeClr val="tx2">
                  <a:lumMod val="75000"/>
                </a:schemeClr>
              </a:solidFill>
              <a:latin typeface="+mn-ea"/>
            </a:endParaRPr>
          </a:p>
        </p:txBody>
      </p:sp>
      <p:sp>
        <p:nvSpPr>
          <p:cNvPr id="81" name="Oval 80"/>
          <p:cNvSpPr>
            <a:spLocks noChangeAspect="1"/>
          </p:cNvSpPr>
          <p:nvPr/>
        </p:nvSpPr>
        <p:spPr>
          <a:xfrm>
            <a:off x="7341779" y="2788645"/>
            <a:ext cx="252422"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b="1" dirty="0">
              <a:solidFill>
                <a:schemeClr val="tx2">
                  <a:lumMod val="75000"/>
                </a:schemeClr>
              </a:solidFill>
              <a:latin typeface="+mn-ea"/>
            </a:endParaRPr>
          </a:p>
        </p:txBody>
      </p:sp>
      <p:sp>
        <p:nvSpPr>
          <p:cNvPr id="84" name="Oval 83"/>
          <p:cNvSpPr>
            <a:spLocks noChangeAspect="1"/>
          </p:cNvSpPr>
          <p:nvPr/>
        </p:nvSpPr>
        <p:spPr>
          <a:xfrm>
            <a:off x="7620992" y="3185878"/>
            <a:ext cx="252422"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b="1" dirty="0">
              <a:solidFill>
                <a:schemeClr val="tx2">
                  <a:lumMod val="75000"/>
                </a:schemeClr>
              </a:solidFill>
              <a:latin typeface="+mn-ea"/>
            </a:endParaRPr>
          </a:p>
        </p:txBody>
      </p:sp>
      <p:sp>
        <p:nvSpPr>
          <p:cNvPr id="134" name="Oval 133"/>
          <p:cNvSpPr/>
          <p:nvPr/>
        </p:nvSpPr>
        <p:spPr>
          <a:xfrm>
            <a:off x="6471923" y="4189022"/>
            <a:ext cx="622470" cy="622547"/>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300" b="1" dirty="0">
                <a:solidFill>
                  <a:schemeClr val="tx2"/>
                </a:solidFill>
                <a:latin typeface="Agency FB" panose="020B0503020202020204" pitchFamily="34" charset="0"/>
              </a:rPr>
              <a:t>01</a:t>
            </a:r>
          </a:p>
        </p:txBody>
      </p:sp>
      <p:sp>
        <p:nvSpPr>
          <p:cNvPr id="135" name="Oval 134"/>
          <p:cNvSpPr/>
          <p:nvPr/>
        </p:nvSpPr>
        <p:spPr>
          <a:xfrm>
            <a:off x="6923829" y="4189022"/>
            <a:ext cx="622470" cy="622547"/>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300" b="1" dirty="0">
                <a:solidFill>
                  <a:schemeClr val="accent4"/>
                </a:solidFill>
                <a:latin typeface="Agency FB" panose="020B0503020202020204" pitchFamily="34" charset="0"/>
              </a:rPr>
              <a:t>02</a:t>
            </a:r>
          </a:p>
        </p:txBody>
      </p:sp>
      <p:sp>
        <p:nvSpPr>
          <p:cNvPr id="136" name="Oval 135"/>
          <p:cNvSpPr/>
          <p:nvPr/>
        </p:nvSpPr>
        <p:spPr>
          <a:xfrm>
            <a:off x="7413828" y="4189022"/>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300" b="1" dirty="0">
                <a:solidFill>
                  <a:schemeClr val="accent2"/>
                </a:solidFill>
                <a:latin typeface="Agency FB" panose="020B0503020202020204" pitchFamily="34" charset="0"/>
              </a:rPr>
              <a:t>03</a:t>
            </a:r>
          </a:p>
        </p:txBody>
      </p:sp>
      <p:grpSp>
        <p:nvGrpSpPr>
          <p:cNvPr id="52" name="组合 51"/>
          <p:cNvGrpSpPr/>
          <p:nvPr/>
        </p:nvGrpSpPr>
        <p:grpSpPr>
          <a:xfrm>
            <a:off x="999450" y="1593501"/>
            <a:ext cx="402121" cy="401104"/>
            <a:chOff x="-959970" y="1422605"/>
            <a:chExt cx="596900" cy="595313"/>
          </a:xfrm>
        </p:grpSpPr>
        <p:sp>
          <p:nvSpPr>
            <p:cNvPr id="53"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54"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5" name="组合 54"/>
          <p:cNvGrpSpPr/>
          <p:nvPr/>
        </p:nvGrpSpPr>
        <p:grpSpPr>
          <a:xfrm>
            <a:off x="996777" y="2543312"/>
            <a:ext cx="402121" cy="401104"/>
            <a:chOff x="-959970" y="1422605"/>
            <a:chExt cx="596900" cy="595313"/>
          </a:xfrm>
        </p:grpSpPr>
        <p:sp>
          <p:nvSpPr>
            <p:cNvPr id="56"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5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8" name="组合 57"/>
          <p:cNvGrpSpPr/>
          <p:nvPr/>
        </p:nvGrpSpPr>
        <p:grpSpPr>
          <a:xfrm>
            <a:off x="1005799" y="3521915"/>
            <a:ext cx="402121" cy="401104"/>
            <a:chOff x="-959970" y="1422605"/>
            <a:chExt cx="596900" cy="595313"/>
          </a:xfrm>
        </p:grpSpPr>
        <p:sp>
          <p:nvSpPr>
            <p:cNvPr id="59"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strips(downLeft)">
                                      <p:cBhvr>
                                        <p:cTn id="7" dur="500"/>
                                        <p:tgtEl>
                                          <p:spTgt spid="7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p:cTn id="11" dur="500" fill="hold"/>
                                        <p:tgtEl>
                                          <p:spTgt spid="134"/>
                                        </p:tgtEl>
                                        <p:attrNameLst>
                                          <p:attrName>ppt_w</p:attrName>
                                        </p:attrNameLst>
                                      </p:cBhvr>
                                      <p:tavLst>
                                        <p:tav tm="0">
                                          <p:val>
                                            <p:fltVal val="0"/>
                                          </p:val>
                                        </p:tav>
                                        <p:tav tm="100000">
                                          <p:val>
                                            <p:strVal val="#ppt_w"/>
                                          </p:val>
                                        </p:tav>
                                      </p:tavLst>
                                    </p:anim>
                                    <p:anim calcmode="lin" valueType="num">
                                      <p:cBhvr>
                                        <p:cTn id="12" dur="500" fill="hold"/>
                                        <p:tgtEl>
                                          <p:spTgt spid="13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slide(fromLeft)">
                                      <p:cBhvr>
                                        <p:cTn id="16" dur="500"/>
                                        <p:tgtEl>
                                          <p:spTgt spid="86"/>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strips(downLeft)">
                                      <p:cBhvr>
                                        <p:cTn id="25" dur="500"/>
                                        <p:tgtEl>
                                          <p:spTgt spid="121"/>
                                        </p:tgtEl>
                                      </p:cBhvr>
                                    </p:animEffect>
                                  </p:childTnLst>
                                </p:cTn>
                              </p:par>
                            </p:childTnLst>
                          </p:cTn>
                        </p:par>
                        <p:par>
                          <p:cTn id="26" fill="hold">
                            <p:stCondLst>
                              <p:cond delay="2500"/>
                            </p:stCondLst>
                            <p:childTnLst>
                              <p:par>
                                <p:cTn id="27" presetID="2" presetClass="entr" presetSubtype="8" accel="50000" decel="50000" fill="hold"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500" fill="hold"/>
                                        <p:tgtEl>
                                          <p:spTgt spid="93"/>
                                        </p:tgtEl>
                                        <p:attrNameLst>
                                          <p:attrName>ppt_x</p:attrName>
                                        </p:attrNameLst>
                                      </p:cBhvr>
                                      <p:tavLst>
                                        <p:tav tm="0">
                                          <p:val>
                                            <p:strVal val="0-#ppt_w/2"/>
                                          </p:val>
                                        </p:tav>
                                        <p:tav tm="100000">
                                          <p:val>
                                            <p:strVal val="#ppt_x"/>
                                          </p:val>
                                        </p:tav>
                                      </p:tavLst>
                                    </p:anim>
                                    <p:anim calcmode="lin" valueType="num">
                                      <p:cBhvr additive="base">
                                        <p:cTn id="30" dur="500" fill="hold"/>
                                        <p:tgtEl>
                                          <p:spTgt spid="93"/>
                                        </p:tgtEl>
                                        <p:attrNameLst>
                                          <p:attrName>ppt_y</p:attrName>
                                        </p:attrNameLst>
                                      </p:cBhvr>
                                      <p:tavLst>
                                        <p:tav tm="0">
                                          <p:val>
                                            <p:strVal val="#ppt_y"/>
                                          </p:val>
                                        </p:tav>
                                        <p:tav tm="100000">
                                          <p:val>
                                            <p:strVal val="#ppt_y"/>
                                          </p:val>
                                        </p:tav>
                                      </p:tavLst>
                                    </p:anim>
                                  </p:childTnLst>
                                </p:cTn>
                              </p:par>
                              <p:par>
                                <p:cTn id="31" presetID="2" presetClass="entr" presetSubtype="8" accel="50000" decel="5000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18" presetClass="entr" presetSubtype="12"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strips(downLeft)">
                                      <p:cBhvr>
                                        <p:cTn id="38" dur="500"/>
                                        <p:tgtEl>
                                          <p:spTgt spid="72"/>
                                        </p:tgtEl>
                                      </p:cBhvr>
                                    </p:animEffect>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135"/>
                                        </p:tgtEl>
                                        <p:attrNameLst>
                                          <p:attrName>style.visibility</p:attrName>
                                        </p:attrNameLst>
                                      </p:cBhvr>
                                      <p:to>
                                        <p:strVal val="visible"/>
                                      </p:to>
                                    </p:set>
                                    <p:anim calcmode="lin" valueType="num">
                                      <p:cBhvr>
                                        <p:cTn id="42" dur="500" fill="hold"/>
                                        <p:tgtEl>
                                          <p:spTgt spid="135"/>
                                        </p:tgtEl>
                                        <p:attrNameLst>
                                          <p:attrName>ppt_w</p:attrName>
                                        </p:attrNameLst>
                                      </p:cBhvr>
                                      <p:tavLst>
                                        <p:tav tm="0">
                                          <p:val>
                                            <p:fltVal val="0"/>
                                          </p:val>
                                        </p:tav>
                                        <p:tav tm="100000">
                                          <p:val>
                                            <p:strVal val="#ppt_w"/>
                                          </p:val>
                                        </p:tav>
                                      </p:tavLst>
                                    </p:anim>
                                    <p:anim calcmode="lin" valueType="num">
                                      <p:cBhvr>
                                        <p:cTn id="43" dur="500" fill="hold"/>
                                        <p:tgtEl>
                                          <p:spTgt spid="135"/>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12" presetClass="entr" presetSubtype="8" fill="hold"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slide(fromLeft)">
                                      <p:cBhvr>
                                        <p:cTn id="47" dur="500"/>
                                        <p:tgtEl>
                                          <p:spTgt spid="87"/>
                                        </p:tgtEl>
                                      </p:cBhvr>
                                    </p:animEffect>
                                  </p:childTnLst>
                                </p:cTn>
                              </p:par>
                            </p:childTnLst>
                          </p:cTn>
                        </p:par>
                        <p:par>
                          <p:cTn id="48" fill="hold">
                            <p:stCondLst>
                              <p:cond delay="4500"/>
                            </p:stCondLst>
                            <p:childTnLst>
                              <p:par>
                                <p:cTn id="49" presetID="2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childTnLst>
                                </p:cTn>
                              </p:par>
                            </p:childTnLst>
                          </p:cTn>
                        </p:par>
                        <p:par>
                          <p:cTn id="53" fill="hold">
                            <p:stCondLst>
                              <p:cond delay="5000"/>
                            </p:stCondLst>
                            <p:childTnLst>
                              <p:par>
                                <p:cTn id="54" presetID="18" presetClass="entr" presetSubtype="12" fill="hold" nodeType="after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strips(downLeft)">
                                      <p:cBhvr>
                                        <p:cTn id="56" dur="500"/>
                                        <p:tgtEl>
                                          <p:spTgt spid="80"/>
                                        </p:tgtEl>
                                      </p:cBhvr>
                                    </p:animEffect>
                                  </p:childTnLst>
                                </p:cTn>
                              </p:par>
                            </p:childTnLst>
                          </p:cTn>
                        </p:par>
                        <p:par>
                          <p:cTn id="57" fill="hold">
                            <p:stCondLst>
                              <p:cond delay="5500"/>
                            </p:stCondLst>
                            <p:childTnLst>
                              <p:par>
                                <p:cTn id="58" presetID="2" presetClass="entr" presetSubtype="8" accel="50000" decel="50000" fill="hold"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0-#ppt_w/2"/>
                                          </p:val>
                                        </p:tav>
                                        <p:tav tm="100000">
                                          <p:val>
                                            <p:strVal val="#ppt_x"/>
                                          </p:val>
                                        </p:tav>
                                      </p:tavLst>
                                    </p:anim>
                                    <p:anim calcmode="lin" valueType="num">
                                      <p:cBhvr additive="base">
                                        <p:cTn id="61" dur="500" fill="hold"/>
                                        <p:tgtEl>
                                          <p:spTgt spid="110"/>
                                        </p:tgtEl>
                                        <p:attrNameLst>
                                          <p:attrName>ppt_y</p:attrName>
                                        </p:attrNameLst>
                                      </p:cBhvr>
                                      <p:tavLst>
                                        <p:tav tm="0">
                                          <p:val>
                                            <p:strVal val="#ppt_y"/>
                                          </p:val>
                                        </p:tav>
                                        <p:tav tm="100000">
                                          <p:val>
                                            <p:strVal val="#ppt_y"/>
                                          </p:val>
                                        </p:tav>
                                      </p:tavLst>
                                    </p:anim>
                                  </p:childTnLst>
                                </p:cTn>
                              </p:par>
                              <p:par>
                                <p:cTn id="62" presetID="2" presetClass="entr" presetSubtype="8" accel="50000" decel="5000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0-#ppt_w/2"/>
                                          </p:val>
                                        </p:tav>
                                        <p:tav tm="100000">
                                          <p:val>
                                            <p:strVal val="#ppt_x"/>
                                          </p:val>
                                        </p:tav>
                                      </p:tavLst>
                                    </p:anim>
                                    <p:anim calcmode="lin" valueType="num">
                                      <p:cBhvr additive="base">
                                        <p:cTn id="65" dur="500" fill="hold"/>
                                        <p:tgtEl>
                                          <p:spTgt spid="55"/>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18" presetClass="entr" presetSubtype="12" fill="hold" nodeType="after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strips(downLeft)">
                                      <p:cBhvr>
                                        <p:cTn id="69" dur="500"/>
                                        <p:tgtEl>
                                          <p:spTgt spid="138"/>
                                        </p:tgtEl>
                                      </p:cBhvr>
                                    </p:animEffect>
                                  </p:childTnLst>
                                </p:cTn>
                              </p:par>
                            </p:childTnLst>
                          </p:cTn>
                        </p:par>
                        <p:par>
                          <p:cTn id="70" fill="hold">
                            <p:stCondLst>
                              <p:cond delay="6500"/>
                            </p:stCondLst>
                            <p:childTnLst>
                              <p:par>
                                <p:cTn id="71" presetID="23" presetClass="entr" presetSubtype="16" fill="hold" grpId="0" nodeType="afterEffect">
                                  <p:stCondLst>
                                    <p:cond delay="0"/>
                                  </p:stCondLst>
                                  <p:childTnLst>
                                    <p:set>
                                      <p:cBhvr>
                                        <p:cTn id="72" dur="1" fill="hold">
                                          <p:stCondLst>
                                            <p:cond delay="0"/>
                                          </p:stCondLst>
                                        </p:cTn>
                                        <p:tgtEl>
                                          <p:spTgt spid="136"/>
                                        </p:tgtEl>
                                        <p:attrNameLst>
                                          <p:attrName>style.visibility</p:attrName>
                                        </p:attrNameLst>
                                      </p:cBhvr>
                                      <p:to>
                                        <p:strVal val="visible"/>
                                      </p:to>
                                    </p:set>
                                    <p:anim calcmode="lin" valueType="num">
                                      <p:cBhvr>
                                        <p:cTn id="73" dur="500" fill="hold"/>
                                        <p:tgtEl>
                                          <p:spTgt spid="136"/>
                                        </p:tgtEl>
                                        <p:attrNameLst>
                                          <p:attrName>ppt_w</p:attrName>
                                        </p:attrNameLst>
                                      </p:cBhvr>
                                      <p:tavLst>
                                        <p:tav tm="0">
                                          <p:val>
                                            <p:fltVal val="0"/>
                                          </p:val>
                                        </p:tav>
                                        <p:tav tm="100000">
                                          <p:val>
                                            <p:strVal val="#ppt_w"/>
                                          </p:val>
                                        </p:tav>
                                      </p:tavLst>
                                    </p:anim>
                                    <p:anim calcmode="lin" valueType="num">
                                      <p:cBhvr>
                                        <p:cTn id="74" dur="500" fill="hold"/>
                                        <p:tgtEl>
                                          <p:spTgt spid="136"/>
                                        </p:tgtEl>
                                        <p:attrNameLst>
                                          <p:attrName>ppt_h</p:attrName>
                                        </p:attrNameLst>
                                      </p:cBhvr>
                                      <p:tavLst>
                                        <p:tav tm="0">
                                          <p:val>
                                            <p:fltVal val="0"/>
                                          </p:val>
                                        </p:tav>
                                        <p:tav tm="100000">
                                          <p:val>
                                            <p:strVal val="#ppt_h"/>
                                          </p:val>
                                        </p:tav>
                                      </p:tavLst>
                                    </p:anim>
                                  </p:childTnLst>
                                </p:cTn>
                              </p:par>
                            </p:childTnLst>
                          </p:cTn>
                        </p:par>
                        <p:par>
                          <p:cTn id="75" fill="hold">
                            <p:stCondLst>
                              <p:cond delay="7000"/>
                            </p:stCondLst>
                            <p:childTnLst>
                              <p:par>
                                <p:cTn id="76" presetID="12" presetClass="entr" presetSubtype="8"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slide(fromLeft)">
                                      <p:cBhvr>
                                        <p:cTn id="78" dur="500"/>
                                        <p:tgtEl>
                                          <p:spTgt spid="90"/>
                                        </p:tgtEl>
                                      </p:cBhvr>
                                    </p:animEffect>
                                  </p:childTnLst>
                                </p:cTn>
                              </p:par>
                            </p:childTnLst>
                          </p:cTn>
                        </p:par>
                        <p:par>
                          <p:cTn id="79" fill="hold">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18" presetClass="entr" presetSubtype="12" fill="hold" nodeType="after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strips(downLeft)">
                                      <p:cBhvr>
                                        <p:cTn id="87" dur="500"/>
                                        <p:tgtEl>
                                          <p:spTgt spid="127"/>
                                        </p:tgtEl>
                                      </p:cBhvr>
                                    </p:animEffect>
                                  </p:childTnLst>
                                </p:cTn>
                              </p:par>
                            </p:childTnLst>
                          </p:cTn>
                        </p:par>
                        <p:par>
                          <p:cTn id="88" fill="hold">
                            <p:stCondLst>
                              <p:cond delay="8500"/>
                            </p:stCondLst>
                            <p:childTnLst>
                              <p:par>
                                <p:cTn id="89" presetID="2" presetClass="entr" presetSubtype="8" accel="50000" decel="50000" fill="hold" nodeType="afterEffect">
                                  <p:stCondLst>
                                    <p:cond delay="0"/>
                                  </p:stCondLst>
                                  <p:childTnLst>
                                    <p:set>
                                      <p:cBhvr>
                                        <p:cTn id="90" dur="1" fill="hold">
                                          <p:stCondLst>
                                            <p:cond delay="0"/>
                                          </p:stCondLst>
                                        </p:cTn>
                                        <p:tgtEl>
                                          <p:spTgt spid="115"/>
                                        </p:tgtEl>
                                        <p:attrNameLst>
                                          <p:attrName>style.visibility</p:attrName>
                                        </p:attrNameLst>
                                      </p:cBhvr>
                                      <p:to>
                                        <p:strVal val="visible"/>
                                      </p:to>
                                    </p:set>
                                    <p:anim calcmode="lin" valueType="num">
                                      <p:cBhvr additive="base">
                                        <p:cTn id="91" dur="500" fill="hold"/>
                                        <p:tgtEl>
                                          <p:spTgt spid="115"/>
                                        </p:tgtEl>
                                        <p:attrNameLst>
                                          <p:attrName>ppt_x</p:attrName>
                                        </p:attrNameLst>
                                      </p:cBhvr>
                                      <p:tavLst>
                                        <p:tav tm="0">
                                          <p:val>
                                            <p:strVal val="0-#ppt_w/2"/>
                                          </p:val>
                                        </p:tav>
                                        <p:tav tm="100000">
                                          <p:val>
                                            <p:strVal val="#ppt_x"/>
                                          </p:val>
                                        </p:tav>
                                      </p:tavLst>
                                    </p:anim>
                                    <p:anim calcmode="lin" valueType="num">
                                      <p:cBhvr additive="base">
                                        <p:cTn id="92" dur="500" fill="hold"/>
                                        <p:tgtEl>
                                          <p:spTgt spid="115"/>
                                        </p:tgtEl>
                                        <p:attrNameLst>
                                          <p:attrName>ppt_y</p:attrName>
                                        </p:attrNameLst>
                                      </p:cBhvr>
                                      <p:tavLst>
                                        <p:tav tm="0">
                                          <p:val>
                                            <p:strVal val="#ppt_y"/>
                                          </p:val>
                                        </p:tav>
                                        <p:tav tm="100000">
                                          <p:val>
                                            <p:strVal val="#ppt_y"/>
                                          </p:val>
                                        </p:tav>
                                      </p:tavLst>
                                    </p:anim>
                                  </p:childTnLst>
                                </p:cTn>
                              </p:par>
                              <p:par>
                                <p:cTn id="93" presetID="2" presetClass="entr" presetSubtype="8" accel="50000" decel="50000" fill="hold" nodeType="with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additive="base">
                                        <p:cTn id="95" dur="500" fill="hold"/>
                                        <p:tgtEl>
                                          <p:spTgt spid="58"/>
                                        </p:tgtEl>
                                        <p:attrNameLst>
                                          <p:attrName>ppt_x</p:attrName>
                                        </p:attrNameLst>
                                      </p:cBhvr>
                                      <p:tavLst>
                                        <p:tav tm="0">
                                          <p:val>
                                            <p:strVal val="0-#ppt_w/2"/>
                                          </p:val>
                                        </p:tav>
                                        <p:tav tm="100000">
                                          <p:val>
                                            <p:strVal val="#ppt_x"/>
                                          </p:val>
                                        </p:tav>
                                      </p:tavLst>
                                    </p:anim>
                                    <p:anim calcmode="lin" valueType="num">
                                      <p:cBhvr additive="base">
                                        <p:cTn id="96" dur="500" fill="hold"/>
                                        <p:tgtEl>
                                          <p:spTgt spid="58"/>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18" presetClass="entr" presetSubtype="3" fill="hold" nodeType="afterEffect">
                                  <p:stCondLst>
                                    <p:cond delay="0"/>
                                  </p:stCondLst>
                                  <p:childTnLst>
                                    <p:set>
                                      <p:cBhvr>
                                        <p:cTn id="99" dur="1" fill="hold">
                                          <p:stCondLst>
                                            <p:cond delay="0"/>
                                          </p:stCondLst>
                                        </p:cTn>
                                        <p:tgtEl>
                                          <p:spTgt spid="109"/>
                                        </p:tgtEl>
                                        <p:attrNameLst>
                                          <p:attrName>style.visibility</p:attrName>
                                        </p:attrNameLst>
                                      </p:cBhvr>
                                      <p:to>
                                        <p:strVal val="visible"/>
                                      </p:to>
                                    </p:set>
                                    <p:animEffect transition="in" filter="strips(upRight)">
                                      <p:cBhvr>
                                        <p:cTn id="100" dur="500"/>
                                        <p:tgtEl>
                                          <p:spTgt spid="109"/>
                                        </p:tgtEl>
                                      </p:cBhvr>
                                    </p:animEffect>
                                  </p:childTnLst>
                                </p:cTn>
                              </p:par>
                            </p:childTnLst>
                          </p:cTn>
                        </p:par>
                        <p:par>
                          <p:cTn id="101" fill="hold">
                            <p:stCondLst>
                              <p:cond delay="9500"/>
                            </p:stCondLst>
                            <p:childTnLst>
                              <p:par>
                                <p:cTn id="102" presetID="10" presetClass="entr" presetSubtype="0" fill="hold" grpId="0" nodeType="after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77" grpId="0" animBg="1"/>
      <p:bldP spid="81" grpId="0" animBg="1"/>
      <p:bldP spid="84" grpId="0" animBg="1"/>
      <p:bldP spid="134" grpId="0" animBg="1"/>
      <p:bldP spid="135" grpId="0" animBg="1"/>
      <p:bldP spid="1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334443" y="1508768"/>
            <a:ext cx="3405861" cy="1016003"/>
            <a:chOff x="942759" y="1255634"/>
            <a:chExt cx="2554728" cy="762002"/>
          </a:xfrm>
        </p:grpSpPr>
        <p:sp>
          <p:nvSpPr>
            <p:cNvPr id="23" name="Flowchart: Off-page Connector 22"/>
            <p:cNvSpPr/>
            <p:nvPr/>
          </p:nvSpPr>
          <p:spPr>
            <a:xfrm rot="16200000">
              <a:off x="1829116" y="830138"/>
              <a:ext cx="762000" cy="1612995"/>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900" dirty="0">
                <a:latin typeface="+mn-ea"/>
              </a:endParaRPr>
            </a:p>
          </p:txBody>
        </p:sp>
        <p:sp>
          <p:nvSpPr>
            <p:cNvPr id="24" name="Round Same Side Corner Rectangle 23"/>
            <p:cNvSpPr/>
            <p:nvPr/>
          </p:nvSpPr>
          <p:spPr>
            <a:xfrm rot="16200000">
              <a:off x="792187" y="1406206"/>
              <a:ext cx="762001" cy="460857"/>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latin typeface="+mn-ea"/>
                </a:rPr>
                <a:t>01</a:t>
              </a:r>
              <a:endParaRPr lang="en-US" dirty="0">
                <a:latin typeface="+mn-ea"/>
              </a:endParaRPr>
            </a:p>
          </p:txBody>
        </p:sp>
        <p:cxnSp>
          <p:nvCxnSpPr>
            <p:cNvPr id="25"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4714220" y="1920408"/>
            <a:ext cx="192698" cy="19272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grpSp>
        <p:nvGrpSpPr>
          <p:cNvPr id="28" name="Group 27"/>
          <p:cNvGrpSpPr/>
          <p:nvPr/>
        </p:nvGrpSpPr>
        <p:grpSpPr>
          <a:xfrm>
            <a:off x="5059512" y="1711678"/>
            <a:ext cx="5644448" cy="641990"/>
            <a:chOff x="5603651" y="1597588"/>
            <a:chExt cx="4233887" cy="481493"/>
          </a:xfrm>
        </p:grpSpPr>
        <p:sp>
          <p:nvSpPr>
            <p:cNvPr id="29"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dirty="0">
                  <a:solidFill>
                    <a:schemeClr val="tx1">
                      <a:lumMod val="75000"/>
                      <a:lumOff val="25000"/>
                    </a:schemeClr>
                  </a:solidFill>
                  <a:latin typeface="+mn-ea"/>
                </a:rPr>
                <a:t>添加副标题</a:t>
              </a:r>
              <a:endParaRPr lang="en-US" b="1" dirty="0">
                <a:solidFill>
                  <a:schemeClr val="tx1">
                    <a:lumMod val="75000"/>
                    <a:lumOff val="25000"/>
                  </a:schemeClr>
                </a:solidFill>
                <a:latin typeface="+mn-ea"/>
              </a:endParaRPr>
            </a:p>
          </p:txBody>
        </p:sp>
        <p:sp>
          <p:nvSpPr>
            <p:cNvPr id="30" name="Text Placeholder 3"/>
            <p:cNvSpPr txBox="1"/>
            <p:nvPr/>
          </p:nvSpPr>
          <p:spPr>
            <a:xfrm>
              <a:off x="5603651" y="1771304"/>
              <a:ext cx="423388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32" name="Group 31"/>
          <p:cNvGrpSpPr/>
          <p:nvPr/>
        </p:nvGrpSpPr>
        <p:grpSpPr>
          <a:xfrm>
            <a:off x="1257643" y="2797045"/>
            <a:ext cx="3405861" cy="1016003"/>
            <a:chOff x="942759" y="1255634"/>
            <a:chExt cx="2554728" cy="762002"/>
          </a:xfrm>
        </p:grpSpPr>
        <p:sp>
          <p:nvSpPr>
            <p:cNvPr id="33" name="Flowchart: Off-page Connector 32"/>
            <p:cNvSpPr/>
            <p:nvPr/>
          </p:nvSpPr>
          <p:spPr>
            <a:xfrm rot="16200000">
              <a:off x="1829116" y="830138"/>
              <a:ext cx="762000" cy="1612995"/>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300" dirty="0">
                <a:solidFill>
                  <a:schemeClr val="bg1"/>
                </a:solidFill>
                <a:latin typeface="+mn-ea"/>
              </a:endParaRPr>
            </a:p>
          </p:txBody>
        </p:sp>
        <p:sp>
          <p:nvSpPr>
            <p:cNvPr id="34" name="Round Same Side Corner Rectangle 33"/>
            <p:cNvSpPr/>
            <p:nvPr/>
          </p:nvSpPr>
          <p:spPr>
            <a:xfrm rot="16200000">
              <a:off x="792187" y="1406206"/>
              <a:ext cx="762001" cy="460857"/>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latin typeface="+mn-ea"/>
                </a:rPr>
                <a:t>02</a:t>
              </a:r>
              <a:endParaRPr lang="en-US" dirty="0">
                <a:latin typeface="+mn-ea"/>
              </a:endParaRPr>
            </a:p>
          </p:txBody>
        </p:sp>
        <p:cxnSp>
          <p:nvCxnSpPr>
            <p:cNvPr id="35" name="Straight Connector 3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36" name="Oval 35"/>
          <p:cNvSpPr/>
          <p:nvPr/>
        </p:nvSpPr>
        <p:spPr>
          <a:xfrm>
            <a:off x="4637421" y="3208685"/>
            <a:ext cx="192698" cy="192723"/>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grpSp>
        <p:nvGrpSpPr>
          <p:cNvPr id="41" name="Group 40"/>
          <p:cNvGrpSpPr/>
          <p:nvPr/>
        </p:nvGrpSpPr>
        <p:grpSpPr>
          <a:xfrm>
            <a:off x="1257643" y="4102804"/>
            <a:ext cx="3405861" cy="1016003"/>
            <a:chOff x="942759" y="1255634"/>
            <a:chExt cx="2554728" cy="762002"/>
          </a:xfrm>
        </p:grpSpPr>
        <p:sp>
          <p:nvSpPr>
            <p:cNvPr id="48" name="Flowchart: Off-page Connector 47"/>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300" dirty="0">
                <a:solidFill>
                  <a:schemeClr val="bg1"/>
                </a:solidFill>
                <a:latin typeface="+mn-ea"/>
              </a:endParaRPr>
            </a:p>
          </p:txBody>
        </p:sp>
        <p:sp>
          <p:nvSpPr>
            <p:cNvPr id="50" name="Round Same Side Corner Rectangle 49"/>
            <p:cNvSpPr/>
            <p:nvPr/>
          </p:nvSpPr>
          <p:spPr>
            <a:xfrm rot="16200000">
              <a:off x="792187" y="1406206"/>
              <a:ext cx="762001" cy="460857"/>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latin typeface="+mn-ea"/>
                </a:rPr>
                <a:t>03</a:t>
              </a:r>
              <a:endParaRPr lang="en-US" dirty="0">
                <a:latin typeface="+mn-ea"/>
              </a:endParaRPr>
            </a:p>
          </p:txBody>
        </p:sp>
        <p:cxnSp>
          <p:nvCxnSpPr>
            <p:cNvPr id="51" name="Straight Connector 50"/>
            <p:cNvCxnSpPr/>
            <p:nvPr/>
          </p:nvCxnSpPr>
          <p:spPr>
            <a:xfrm>
              <a:off x="3016614" y="1636635"/>
              <a:ext cx="480873"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52" name="Oval 51"/>
          <p:cNvSpPr/>
          <p:nvPr/>
        </p:nvSpPr>
        <p:spPr>
          <a:xfrm>
            <a:off x="4637421" y="4514444"/>
            <a:ext cx="192698" cy="19272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grpSp>
        <p:nvGrpSpPr>
          <p:cNvPr id="57" name="Group 56"/>
          <p:cNvGrpSpPr/>
          <p:nvPr/>
        </p:nvGrpSpPr>
        <p:grpSpPr>
          <a:xfrm>
            <a:off x="1257643" y="5349234"/>
            <a:ext cx="3405861" cy="1016003"/>
            <a:chOff x="942759" y="1255634"/>
            <a:chExt cx="2554728" cy="762002"/>
          </a:xfrm>
        </p:grpSpPr>
        <p:sp>
          <p:nvSpPr>
            <p:cNvPr id="60" name="Flowchart: Off-page Connector 59"/>
            <p:cNvSpPr/>
            <p:nvPr/>
          </p:nvSpPr>
          <p:spPr>
            <a:xfrm rot="16200000">
              <a:off x="1829116" y="830138"/>
              <a:ext cx="762000" cy="161299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300" dirty="0">
                <a:solidFill>
                  <a:schemeClr val="bg1"/>
                </a:solidFill>
                <a:latin typeface="+mn-ea"/>
              </a:endParaRPr>
            </a:p>
          </p:txBody>
        </p:sp>
        <p:sp>
          <p:nvSpPr>
            <p:cNvPr id="62" name="Round Same Side Corner Rectangle 61"/>
            <p:cNvSpPr/>
            <p:nvPr/>
          </p:nvSpPr>
          <p:spPr>
            <a:xfrm rot="16200000">
              <a:off x="792187" y="1406206"/>
              <a:ext cx="762001" cy="460857"/>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latin typeface="+mn-ea"/>
                </a:rPr>
                <a:t>04</a:t>
              </a:r>
              <a:endParaRPr lang="en-US" dirty="0">
                <a:latin typeface="+mn-ea"/>
              </a:endParaRPr>
            </a:p>
          </p:txBody>
        </p:sp>
        <p:cxnSp>
          <p:nvCxnSpPr>
            <p:cNvPr id="64" name="Straight Connector 63"/>
            <p:cNvCxnSpPr/>
            <p:nvPr/>
          </p:nvCxnSpPr>
          <p:spPr>
            <a:xfrm>
              <a:off x="3016614" y="1636635"/>
              <a:ext cx="480873"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65" name="Oval 64"/>
          <p:cNvSpPr/>
          <p:nvPr/>
        </p:nvSpPr>
        <p:spPr>
          <a:xfrm>
            <a:off x="4637421" y="5760874"/>
            <a:ext cx="192698" cy="192723"/>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grpSp>
        <p:nvGrpSpPr>
          <p:cNvPr id="42" name="Group 41"/>
          <p:cNvGrpSpPr/>
          <p:nvPr/>
        </p:nvGrpSpPr>
        <p:grpSpPr>
          <a:xfrm>
            <a:off x="5059512" y="3012656"/>
            <a:ext cx="5644448" cy="620684"/>
            <a:chOff x="5603651" y="1597588"/>
            <a:chExt cx="4233887" cy="465513"/>
          </a:xfrm>
        </p:grpSpPr>
        <p:sp>
          <p:nvSpPr>
            <p:cNvPr id="43"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dirty="0">
                  <a:solidFill>
                    <a:schemeClr val="tx1">
                      <a:lumMod val="75000"/>
                      <a:lumOff val="25000"/>
                    </a:schemeClr>
                  </a:solidFill>
                  <a:latin typeface="+mn-ea"/>
                </a:rPr>
                <a:t>添加副标题</a:t>
              </a:r>
              <a:endParaRPr lang="en-US" b="1" dirty="0">
                <a:solidFill>
                  <a:schemeClr val="tx1">
                    <a:lumMod val="75000"/>
                    <a:lumOff val="25000"/>
                  </a:schemeClr>
                </a:solidFill>
                <a:latin typeface="+mn-ea"/>
              </a:endParaRPr>
            </a:p>
          </p:txBody>
        </p:sp>
        <p:sp>
          <p:nvSpPr>
            <p:cNvPr id="44" name="Text Placeholder 3"/>
            <p:cNvSpPr txBox="1"/>
            <p:nvPr/>
          </p:nvSpPr>
          <p:spPr>
            <a:xfrm>
              <a:off x="5603651" y="1755324"/>
              <a:ext cx="423388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altLang="zh-CN" sz="1300" dirty="0">
                <a:solidFill>
                  <a:schemeClr val="tx1">
                    <a:lumMod val="50000"/>
                    <a:lumOff val="50000"/>
                  </a:schemeClr>
                </a:solidFill>
                <a:latin typeface="+mn-ea"/>
              </a:endParaRPr>
            </a:p>
          </p:txBody>
        </p:sp>
      </p:grpSp>
      <p:grpSp>
        <p:nvGrpSpPr>
          <p:cNvPr id="45" name="Group 44"/>
          <p:cNvGrpSpPr/>
          <p:nvPr/>
        </p:nvGrpSpPr>
        <p:grpSpPr>
          <a:xfrm>
            <a:off x="5059512" y="4318415"/>
            <a:ext cx="5644448" cy="620684"/>
            <a:chOff x="5603651" y="1597588"/>
            <a:chExt cx="4233887" cy="465513"/>
          </a:xfrm>
        </p:grpSpPr>
        <p:sp>
          <p:nvSpPr>
            <p:cNvPr id="46"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dirty="0">
                  <a:solidFill>
                    <a:schemeClr val="tx1">
                      <a:lumMod val="75000"/>
                      <a:lumOff val="25000"/>
                    </a:schemeClr>
                  </a:solidFill>
                  <a:latin typeface="+mn-ea"/>
                </a:rPr>
                <a:t>添加副标题</a:t>
              </a:r>
              <a:endParaRPr lang="en-US" b="1" dirty="0">
                <a:solidFill>
                  <a:schemeClr val="tx1">
                    <a:lumMod val="75000"/>
                    <a:lumOff val="25000"/>
                  </a:schemeClr>
                </a:solidFill>
                <a:latin typeface="+mn-ea"/>
              </a:endParaRPr>
            </a:p>
          </p:txBody>
        </p:sp>
        <p:sp>
          <p:nvSpPr>
            <p:cNvPr id="47" name="Text Placeholder 3"/>
            <p:cNvSpPr txBox="1"/>
            <p:nvPr/>
          </p:nvSpPr>
          <p:spPr>
            <a:xfrm>
              <a:off x="5603651" y="1755324"/>
              <a:ext cx="423388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altLang="zh-CN" sz="1300" dirty="0">
                <a:solidFill>
                  <a:schemeClr val="tx1">
                    <a:lumMod val="50000"/>
                    <a:lumOff val="50000"/>
                  </a:schemeClr>
                </a:solidFill>
                <a:latin typeface="+mn-ea"/>
              </a:endParaRPr>
            </a:p>
          </p:txBody>
        </p:sp>
      </p:grpSp>
      <p:grpSp>
        <p:nvGrpSpPr>
          <p:cNvPr id="49" name="Group 48"/>
          <p:cNvGrpSpPr/>
          <p:nvPr/>
        </p:nvGrpSpPr>
        <p:grpSpPr>
          <a:xfrm>
            <a:off x="5059512" y="5468483"/>
            <a:ext cx="5644448" cy="648842"/>
            <a:chOff x="5603651" y="1597588"/>
            <a:chExt cx="4233887" cy="486632"/>
          </a:xfrm>
        </p:grpSpPr>
        <p:sp>
          <p:nvSpPr>
            <p:cNvPr id="56"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dirty="0">
                  <a:solidFill>
                    <a:schemeClr val="tx1">
                      <a:lumMod val="75000"/>
                      <a:lumOff val="25000"/>
                    </a:schemeClr>
                  </a:solidFill>
                  <a:latin typeface="+mn-ea"/>
                </a:rPr>
                <a:t>添加副标题</a:t>
              </a:r>
              <a:endParaRPr lang="en-US" b="1" dirty="0">
                <a:solidFill>
                  <a:schemeClr val="tx1">
                    <a:lumMod val="75000"/>
                    <a:lumOff val="25000"/>
                  </a:schemeClr>
                </a:solidFill>
                <a:latin typeface="+mn-ea"/>
              </a:endParaRPr>
            </a:p>
          </p:txBody>
        </p:sp>
        <p:sp>
          <p:nvSpPr>
            <p:cNvPr id="58" name="Text Placeholder 3"/>
            <p:cNvSpPr txBox="1"/>
            <p:nvPr/>
          </p:nvSpPr>
          <p:spPr>
            <a:xfrm>
              <a:off x="5603651" y="1776443"/>
              <a:ext cx="423388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altLang="zh-CN" sz="1300" dirty="0">
                <a:solidFill>
                  <a:schemeClr val="tx1">
                    <a:lumMod val="50000"/>
                    <a:lumOff val="50000"/>
                  </a:schemeClr>
                </a:solidFill>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lide(fromLeft)">
                                      <p:cBhvr>
                                        <p:cTn id="17" dur="500"/>
                                        <p:tgtEl>
                                          <p:spTgt spid="28"/>
                                        </p:tgtEl>
                                      </p:cBhvr>
                                    </p:animEffect>
                                  </p:childTnLst>
                                </p:cTn>
                              </p:par>
                            </p:childTnLst>
                          </p:cTn>
                        </p:par>
                        <p:par>
                          <p:cTn id="18" fill="hold">
                            <p:stCondLst>
                              <p:cond delay="1500"/>
                            </p:stCondLst>
                            <p:childTnLst>
                              <p:par>
                                <p:cTn id="19" presetID="2" presetClass="entr" presetSubtype="8" accel="50000" decel="5000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slide(fromLeft)">
                                      <p:cBhvr>
                                        <p:cTn id="31" dur="500"/>
                                        <p:tgtEl>
                                          <p:spTgt spid="42"/>
                                        </p:tgtEl>
                                      </p:cBhvr>
                                    </p:animEffect>
                                  </p:childTnLst>
                                </p:cTn>
                              </p:par>
                            </p:childTnLst>
                          </p:cTn>
                        </p:par>
                        <p:par>
                          <p:cTn id="32" fill="hold">
                            <p:stCondLst>
                              <p:cond delay="3000"/>
                            </p:stCondLst>
                            <p:childTnLst>
                              <p:par>
                                <p:cTn id="33" presetID="2" presetClass="entr" presetSubtype="8" accel="50000" decel="5000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0-#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12" presetClass="entr" presetSubtype="8"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slide(fromLeft)">
                                      <p:cBhvr>
                                        <p:cTn id="45" dur="500"/>
                                        <p:tgtEl>
                                          <p:spTgt spid="45"/>
                                        </p:tgtEl>
                                      </p:cBhvr>
                                    </p:animEffect>
                                  </p:childTnLst>
                                </p:cTn>
                              </p:par>
                            </p:childTnLst>
                          </p:cTn>
                        </p:par>
                        <p:par>
                          <p:cTn id="46" fill="hold">
                            <p:stCondLst>
                              <p:cond delay="4500"/>
                            </p:stCondLst>
                            <p:childTnLst>
                              <p:par>
                                <p:cTn id="47" presetID="2" presetClass="entr" presetSubtype="8" accel="50000" decel="5000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0-#ppt_w/2"/>
                                          </p:val>
                                        </p:tav>
                                        <p:tav tm="100000">
                                          <p:val>
                                            <p:strVal val="#ppt_x"/>
                                          </p:val>
                                        </p:tav>
                                      </p:tavLst>
                                    </p:anim>
                                    <p:anim calcmode="lin" valueType="num">
                                      <p:cBhvr additive="base">
                                        <p:cTn id="50" dur="500" fill="hold"/>
                                        <p:tgtEl>
                                          <p:spTgt spid="57"/>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3" presetClass="entr" presetSubtype="16"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p:cTn id="54" dur="500" fill="hold"/>
                                        <p:tgtEl>
                                          <p:spTgt spid="65"/>
                                        </p:tgtEl>
                                        <p:attrNameLst>
                                          <p:attrName>ppt_w</p:attrName>
                                        </p:attrNameLst>
                                      </p:cBhvr>
                                      <p:tavLst>
                                        <p:tav tm="0">
                                          <p:val>
                                            <p:fltVal val="0"/>
                                          </p:val>
                                        </p:tav>
                                        <p:tav tm="100000">
                                          <p:val>
                                            <p:strVal val="#ppt_w"/>
                                          </p:val>
                                        </p:tav>
                                      </p:tavLst>
                                    </p:anim>
                                    <p:anim calcmode="lin" valueType="num">
                                      <p:cBhvr>
                                        <p:cTn id="55" dur="500" fill="hold"/>
                                        <p:tgtEl>
                                          <p:spTgt spid="65"/>
                                        </p:tgtEl>
                                        <p:attrNameLst>
                                          <p:attrName>ppt_h</p:attrName>
                                        </p:attrNameLst>
                                      </p:cBhvr>
                                      <p:tavLst>
                                        <p:tav tm="0">
                                          <p:val>
                                            <p:fltVal val="0"/>
                                          </p:val>
                                        </p:tav>
                                        <p:tav tm="100000">
                                          <p:val>
                                            <p:strVal val="#ppt_h"/>
                                          </p:val>
                                        </p:tav>
                                      </p:tavLst>
                                    </p:anim>
                                  </p:childTnLst>
                                </p:cTn>
                              </p:par>
                            </p:childTnLst>
                          </p:cTn>
                        </p:par>
                        <p:par>
                          <p:cTn id="56" fill="hold">
                            <p:stCondLst>
                              <p:cond delay="5500"/>
                            </p:stCondLst>
                            <p:childTnLst>
                              <p:par>
                                <p:cTn id="57" presetID="12" presetClass="entr" presetSubtype="8"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slide(fromLeft)">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6" grpId="0" animBg="1"/>
      <p:bldP spid="52" grpId="0" animBg="1"/>
      <p:bldP spid="6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741175" y="3591625"/>
            <a:ext cx="2333814" cy="877164"/>
            <a:chOff x="1115580" y="2693718"/>
            <a:chExt cx="1750588" cy="657873"/>
          </a:xfrm>
        </p:grpSpPr>
        <p:sp>
          <p:nvSpPr>
            <p:cNvPr id="49" name="Text Placeholder 3"/>
            <p:cNvSpPr txBox="1"/>
            <p:nvPr/>
          </p:nvSpPr>
          <p:spPr>
            <a:xfrm>
              <a:off x="1482255" y="2693718"/>
              <a:ext cx="1017237"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51" name="Text Placeholder 3"/>
            <p:cNvSpPr txBox="1"/>
            <p:nvPr/>
          </p:nvSpPr>
          <p:spPr>
            <a:xfrm>
              <a:off x="1115580" y="3051508"/>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55" name="Group 54"/>
          <p:cNvGrpSpPr/>
          <p:nvPr/>
        </p:nvGrpSpPr>
        <p:grpSpPr>
          <a:xfrm>
            <a:off x="8068554" y="2891336"/>
            <a:ext cx="2333814" cy="877164"/>
            <a:chOff x="1115580" y="2693718"/>
            <a:chExt cx="1750588" cy="657873"/>
          </a:xfrm>
        </p:grpSpPr>
        <p:sp>
          <p:nvSpPr>
            <p:cNvPr id="57" name="Text Placeholder 3"/>
            <p:cNvSpPr txBox="1"/>
            <p:nvPr/>
          </p:nvSpPr>
          <p:spPr>
            <a:xfrm>
              <a:off x="1482255" y="2693718"/>
              <a:ext cx="1017237"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58" name="Text Placeholder 3"/>
            <p:cNvSpPr txBox="1"/>
            <p:nvPr/>
          </p:nvSpPr>
          <p:spPr>
            <a:xfrm>
              <a:off x="1115580" y="3051508"/>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59" name="Group 58"/>
          <p:cNvGrpSpPr/>
          <p:nvPr/>
        </p:nvGrpSpPr>
        <p:grpSpPr>
          <a:xfrm>
            <a:off x="4889948" y="1061548"/>
            <a:ext cx="2333814" cy="877164"/>
            <a:chOff x="1115580" y="2693718"/>
            <a:chExt cx="1750588" cy="657873"/>
          </a:xfrm>
        </p:grpSpPr>
        <p:sp>
          <p:nvSpPr>
            <p:cNvPr id="60" name="Text Placeholder 3"/>
            <p:cNvSpPr txBox="1"/>
            <p:nvPr/>
          </p:nvSpPr>
          <p:spPr>
            <a:xfrm>
              <a:off x="1482255" y="2693718"/>
              <a:ext cx="1017237"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61" name="Text Placeholder 3"/>
            <p:cNvSpPr txBox="1"/>
            <p:nvPr/>
          </p:nvSpPr>
          <p:spPr>
            <a:xfrm>
              <a:off x="1115580" y="3051508"/>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62" name="Group 61"/>
          <p:cNvGrpSpPr/>
          <p:nvPr/>
        </p:nvGrpSpPr>
        <p:grpSpPr>
          <a:xfrm>
            <a:off x="4889948" y="5502853"/>
            <a:ext cx="2333814" cy="877164"/>
            <a:chOff x="1115580" y="2693718"/>
            <a:chExt cx="1750588" cy="657873"/>
          </a:xfrm>
        </p:grpSpPr>
        <p:sp>
          <p:nvSpPr>
            <p:cNvPr id="63" name="Text Placeholder 3"/>
            <p:cNvSpPr txBox="1"/>
            <p:nvPr/>
          </p:nvSpPr>
          <p:spPr>
            <a:xfrm>
              <a:off x="1482255" y="2693718"/>
              <a:ext cx="1017237"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64" name="Text Placeholder 3"/>
            <p:cNvSpPr txBox="1"/>
            <p:nvPr/>
          </p:nvSpPr>
          <p:spPr>
            <a:xfrm>
              <a:off x="1115580" y="3051508"/>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89" name="Group 88"/>
          <p:cNvGrpSpPr/>
          <p:nvPr/>
        </p:nvGrpSpPr>
        <p:grpSpPr>
          <a:xfrm>
            <a:off x="1310214" y="1745345"/>
            <a:ext cx="3296223" cy="3296652"/>
            <a:chOff x="982192" y="1309008"/>
            <a:chExt cx="2472489" cy="2472489"/>
          </a:xfrm>
        </p:grpSpPr>
        <p:sp>
          <p:nvSpPr>
            <p:cNvPr id="36" name="Chord 35"/>
            <p:cNvSpPr/>
            <p:nvPr/>
          </p:nvSpPr>
          <p:spPr>
            <a:xfrm rot="6657680">
              <a:off x="982192" y="1309008"/>
              <a:ext cx="2472489" cy="2472489"/>
            </a:xfrm>
            <a:prstGeom prst="chord">
              <a:avLst>
                <a:gd name="adj1" fmla="val 3852493"/>
                <a:gd name="adj2" fmla="val 15222584"/>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69" name="Group 68"/>
            <p:cNvGrpSpPr/>
            <p:nvPr/>
          </p:nvGrpSpPr>
          <p:grpSpPr>
            <a:xfrm>
              <a:off x="1953565" y="1617831"/>
              <a:ext cx="673349" cy="819455"/>
              <a:chOff x="1877783" y="1650038"/>
              <a:chExt cx="673349" cy="819455"/>
            </a:xfrm>
          </p:grpSpPr>
          <p:sp>
            <p:nvSpPr>
              <p:cNvPr id="65" name="Rectangle 64"/>
              <p:cNvSpPr/>
              <p:nvPr/>
            </p:nvSpPr>
            <p:spPr>
              <a:xfrm>
                <a:off x="2073370" y="1650038"/>
                <a:ext cx="138566" cy="623248"/>
              </a:xfrm>
              <a:prstGeom prst="rect">
                <a:avLst/>
              </a:prstGeom>
            </p:spPr>
            <p:txBody>
              <a:bodyPr wrap="none">
                <a:spAutoFit/>
              </a:bodyPr>
              <a:lstStyle/>
              <a:p>
                <a:pPr algn="ctr"/>
                <a:endParaRPr lang="en-US" sz="4800" dirty="0">
                  <a:solidFill>
                    <a:schemeClr val="bg1"/>
                  </a:solidFill>
                  <a:latin typeface="+mn-ea"/>
                </a:endParaRPr>
              </a:p>
            </p:txBody>
          </p:sp>
          <p:sp>
            <p:nvSpPr>
              <p:cNvPr id="66" name="Text Placeholder 3"/>
              <p:cNvSpPr txBox="1"/>
              <p:nvPr/>
            </p:nvSpPr>
            <p:spPr>
              <a:xfrm>
                <a:off x="1877783" y="2307910"/>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1"/>
                    </a:solidFill>
                    <a:latin typeface="+mn-ea"/>
                  </a:rPr>
                  <a:t>添加副标题</a:t>
                </a:r>
                <a:endParaRPr lang="en-US" dirty="0">
                  <a:solidFill>
                    <a:schemeClr val="bg1"/>
                  </a:solidFill>
                  <a:latin typeface="+mn-ea"/>
                </a:endParaRPr>
              </a:p>
            </p:txBody>
          </p:sp>
        </p:grpSp>
      </p:grpSp>
      <p:grpSp>
        <p:nvGrpSpPr>
          <p:cNvPr id="92" name="Group 91"/>
          <p:cNvGrpSpPr/>
          <p:nvPr/>
        </p:nvGrpSpPr>
        <p:grpSpPr>
          <a:xfrm>
            <a:off x="7585568" y="2507290"/>
            <a:ext cx="3296223" cy="3296652"/>
            <a:chOff x="5689320" y="1880467"/>
            <a:chExt cx="2472489" cy="2472489"/>
          </a:xfrm>
        </p:grpSpPr>
        <p:sp>
          <p:nvSpPr>
            <p:cNvPr id="46" name="Chord 45"/>
            <p:cNvSpPr/>
            <p:nvPr/>
          </p:nvSpPr>
          <p:spPr>
            <a:xfrm rot="17457680">
              <a:off x="5689320" y="1880467"/>
              <a:ext cx="2472489" cy="2472489"/>
            </a:xfrm>
            <a:prstGeom prst="chord">
              <a:avLst>
                <a:gd name="adj1" fmla="val 3852493"/>
                <a:gd name="adj2" fmla="val 15222584"/>
              </a:avLst>
            </a:prstGeom>
            <a:solidFill>
              <a:schemeClr val="accent3"/>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72" name="Group 71"/>
            <p:cNvGrpSpPr/>
            <p:nvPr/>
          </p:nvGrpSpPr>
          <p:grpSpPr>
            <a:xfrm>
              <a:off x="6678609" y="3090213"/>
              <a:ext cx="673349" cy="897382"/>
              <a:chOff x="1877783" y="1572111"/>
              <a:chExt cx="673349" cy="897382"/>
            </a:xfrm>
          </p:grpSpPr>
          <p:sp>
            <p:nvSpPr>
              <p:cNvPr id="80" name="Rectangle 79"/>
              <p:cNvSpPr/>
              <p:nvPr/>
            </p:nvSpPr>
            <p:spPr>
              <a:xfrm>
                <a:off x="2073370" y="1572111"/>
                <a:ext cx="138566" cy="750206"/>
              </a:xfrm>
              <a:prstGeom prst="rect">
                <a:avLst/>
              </a:prstGeom>
            </p:spPr>
            <p:txBody>
              <a:bodyPr wrap="none">
                <a:spAutoFit/>
              </a:bodyPr>
              <a:lstStyle/>
              <a:p>
                <a:pPr algn="ctr"/>
                <a:endParaRPr lang="en-US" sz="5900" dirty="0">
                  <a:solidFill>
                    <a:schemeClr val="bg1"/>
                  </a:solidFill>
                  <a:latin typeface="+mn-ea"/>
                </a:endParaRPr>
              </a:p>
            </p:txBody>
          </p:sp>
          <p:sp>
            <p:nvSpPr>
              <p:cNvPr id="81" name="Text Placeholder 3"/>
              <p:cNvSpPr txBox="1"/>
              <p:nvPr/>
            </p:nvSpPr>
            <p:spPr>
              <a:xfrm>
                <a:off x="1877783" y="2307910"/>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1"/>
                    </a:solidFill>
                    <a:latin typeface="+mn-ea"/>
                  </a:rPr>
                  <a:t>添加副标题</a:t>
                </a:r>
                <a:endParaRPr lang="en-US" dirty="0">
                  <a:solidFill>
                    <a:schemeClr val="bg1"/>
                  </a:solidFill>
                  <a:latin typeface="+mn-ea"/>
                </a:endParaRPr>
              </a:p>
            </p:txBody>
          </p:sp>
        </p:grpSp>
      </p:grpSp>
      <p:grpSp>
        <p:nvGrpSpPr>
          <p:cNvPr id="90" name="Group 89"/>
          <p:cNvGrpSpPr/>
          <p:nvPr/>
        </p:nvGrpSpPr>
        <p:grpSpPr>
          <a:xfrm>
            <a:off x="4824359" y="2171738"/>
            <a:ext cx="2523939" cy="2524268"/>
            <a:chOff x="3618143" y="1628803"/>
            <a:chExt cx="1893201" cy="1893201"/>
          </a:xfrm>
        </p:grpSpPr>
        <p:sp>
          <p:nvSpPr>
            <p:cNvPr id="37" name="Chord 36"/>
            <p:cNvSpPr/>
            <p:nvPr/>
          </p:nvSpPr>
          <p:spPr>
            <a:xfrm rot="6657680">
              <a:off x="3618143" y="1628803"/>
              <a:ext cx="1893201" cy="1893201"/>
            </a:xfrm>
            <a:prstGeom prst="chord">
              <a:avLst>
                <a:gd name="adj1" fmla="val 3883272"/>
                <a:gd name="adj2" fmla="val 15182619"/>
              </a:avLst>
            </a:prstGeom>
            <a:solidFill>
              <a:schemeClr val="accent4"/>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grpSp>
          <p:nvGrpSpPr>
            <p:cNvPr id="82" name="Group 81"/>
            <p:cNvGrpSpPr/>
            <p:nvPr/>
          </p:nvGrpSpPr>
          <p:grpSpPr>
            <a:xfrm>
              <a:off x="4299872" y="1765252"/>
              <a:ext cx="673349" cy="779567"/>
              <a:chOff x="1877783" y="1689926"/>
              <a:chExt cx="673349" cy="779567"/>
            </a:xfrm>
          </p:grpSpPr>
          <p:sp>
            <p:nvSpPr>
              <p:cNvPr id="83" name="Rectangle 82"/>
              <p:cNvSpPr/>
              <p:nvPr/>
            </p:nvSpPr>
            <p:spPr>
              <a:xfrm>
                <a:off x="2073371" y="1689926"/>
                <a:ext cx="138566" cy="623248"/>
              </a:xfrm>
              <a:prstGeom prst="rect">
                <a:avLst/>
              </a:prstGeom>
            </p:spPr>
            <p:txBody>
              <a:bodyPr wrap="none">
                <a:spAutoFit/>
              </a:bodyPr>
              <a:lstStyle/>
              <a:p>
                <a:pPr algn="ctr"/>
                <a:endParaRPr lang="en-US" sz="4800" dirty="0">
                  <a:solidFill>
                    <a:schemeClr val="bg1"/>
                  </a:solidFill>
                  <a:latin typeface="+mn-ea"/>
                </a:endParaRPr>
              </a:p>
            </p:txBody>
          </p:sp>
          <p:sp>
            <p:nvSpPr>
              <p:cNvPr id="84" name="Text Placeholder 3"/>
              <p:cNvSpPr txBox="1"/>
              <p:nvPr/>
            </p:nvSpPr>
            <p:spPr>
              <a:xfrm>
                <a:off x="1877783" y="2307910"/>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1"/>
                    </a:solidFill>
                    <a:latin typeface="+mn-ea"/>
                  </a:rPr>
                  <a:t>添加副标题</a:t>
                </a:r>
                <a:endParaRPr lang="en-US" dirty="0">
                  <a:solidFill>
                    <a:schemeClr val="bg1"/>
                  </a:solidFill>
                  <a:latin typeface="+mn-ea"/>
                </a:endParaRPr>
              </a:p>
            </p:txBody>
          </p:sp>
        </p:grpSp>
      </p:grpSp>
      <p:grpSp>
        <p:nvGrpSpPr>
          <p:cNvPr id="91" name="Group 90"/>
          <p:cNvGrpSpPr/>
          <p:nvPr/>
        </p:nvGrpSpPr>
        <p:grpSpPr>
          <a:xfrm>
            <a:off x="4824359" y="2853281"/>
            <a:ext cx="2523939" cy="2524268"/>
            <a:chOff x="3618143" y="2139960"/>
            <a:chExt cx="1893201" cy="1893201"/>
          </a:xfrm>
        </p:grpSpPr>
        <p:sp>
          <p:nvSpPr>
            <p:cNvPr id="47" name="Chord 46"/>
            <p:cNvSpPr/>
            <p:nvPr/>
          </p:nvSpPr>
          <p:spPr>
            <a:xfrm rot="17457680">
              <a:off x="3618143" y="2139960"/>
              <a:ext cx="1893201" cy="1893201"/>
            </a:xfrm>
            <a:prstGeom prst="chord">
              <a:avLst>
                <a:gd name="adj1" fmla="val 3883272"/>
                <a:gd name="adj2" fmla="val 15182389"/>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85" name="Group 84"/>
            <p:cNvGrpSpPr/>
            <p:nvPr/>
          </p:nvGrpSpPr>
          <p:grpSpPr>
            <a:xfrm>
              <a:off x="4299872" y="3029133"/>
              <a:ext cx="673349" cy="779567"/>
              <a:chOff x="1877783" y="1689926"/>
              <a:chExt cx="673349" cy="779567"/>
            </a:xfrm>
          </p:grpSpPr>
          <p:sp>
            <p:nvSpPr>
              <p:cNvPr id="86" name="Rectangle 85"/>
              <p:cNvSpPr/>
              <p:nvPr/>
            </p:nvSpPr>
            <p:spPr>
              <a:xfrm>
                <a:off x="2073371" y="1689926"/>
                <a:ext cx="138566" cy="623248"/>
              </a:xfrm>
              <a:prstGeom prst="rect">
                <a:avLst/>
              </a:prstGeom>
            </p:spPr>
            <p:txBody>
              <a:bodyPr wrap="none">
                <a:spAutoFit/>
              </a:bodyPr>
              <a:lstStyle/>
              <a:p>
                <a:pPr algn="ctr"/>
                <a:endParaRPr lang="en-US" sz="4800" dirty="0">
                  <a:solidFill>
                    <a:schemeClr val="bg1"/>
                  </a:solidFill>
                  <a:latin typeface="+mn-ea"/>
                </a:endParaRPr>
              </a:p>
            </p:txBody>
          </p:sp>
          <p:sp>
            <p:nvSpPr>
              <p:cNvPr id="87" name="Text Placeholder 3"/>
              <p:cNvSpPr txBox="1"/>
              <p:nvPr/>
            </p:nvSpPr>
            <p:spPr>
              <a:xfrm>
                <a:off x="1877783" y="2307910"/>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1"/>
                    </a:solidFill>
                    <a:latin typeface="+mn-ea"/>
                  </a:rPr>
                  <a:t>添加副标题</a:t>
                </a:r>
                <a:endParaRPr lang="en-US" dirty="0">
                  <a:solidFill>
                    <a:schemeClr val="bg1"/>
                  </a:solidFill>
                  <a:latin typeface="+mn-ea"/>
                </a:endParaRPr>
              </a:p>
            </p:txBody>
          </p:sp>
        </p:grpSp>
      </p:grpSp>
      <p:sp>
        <p:nvSpPr>
          <p:cNvPr id="39" name="Freeform 143"/>
          <p:cNvSpPr>
            <a:spLocks noEditPoints="1"/>
          </p:cNvSpPr>
          <p:nvPr/>
        </p:nvSpPr>
        <p:spPr bwMode="auto">
          <a:xfrm>
            <a:off x="8992410" y="4473087"/>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0" name="Freeform 92"/>
          <p:cNvSpPr>
            <a:spLocks noEditPoints="1"/>
          </p:cNvSpPr>
          <p:nvPr/>
        </p:nvSpPr>
        <p:spPr bwMode="auto">
          <a:xfrm>
            <a:off x="5868489" y="2585202"/>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41" name="组合 40"/>
          <p:cNvGrpSpPr/>
          <p:nvPr/>
        </p:nvGrpSpPr>
        <p:grpSpPr>
          <a:xfrm>
            <a:off x="5872571" y="4311509"/>
            <a:ext cx="427511" cy="400051"/>
            <a:chOff x="6661150" y="233363"/>
            <a:chExt cx="320675" cy="300038"/>
          </a:xfrm>
          <a:solidFill>
            <a:schemeClr val="bg1"/>
          </a:solidFill>
        </p:grpSpPr>
        <p:sp>
          <p:nvSpPr>
            <p:cNvPr id="42"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3"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4"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5"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48" name="Freeform 140"/>
          <p:cNvSpPr>
            <a:spLocks noEditPoints="1"/>
          </p:cNvSpPr>
          <p:nvPr/>
        </p:nvSpPr>
        <p:spPr bwMode="auto">
          <a:xfrm>
            <a:off x="2721093" y="2353669"/>
            <a:ext cx="474458" cy="474520"/>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slide(fromBottom)">
                                      <p:cBhvr>
                                        <p:cTn id="12" dur="500"/>
                                        <p:tgtEl>
                                          <p:spTgt spid="52"/>
                                        </p:tgtEl>
                                      </p:cBhvr>
                                    </p:animEffect>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ppt_x"/>
                                          </p:val>
                                        </p:tav>
                                        <p:tav tm="100000">
                                          <p:val>
                                            <p:strVal val="#ppt_x"/>
                                          </p:val>
                                        </p:tav>
                                      </p:tavLst>
                                    </p:anim>
                                    <p:anim calcmode="lin" valueType="num">
                                      <p:cBhvr additive="base">
                                        <p:cTn id="17" dur="500" fill="hold"/>
                                        <p:tgtEl>
                                          <p:spTgt spid="9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slide(fromBottom)">
                                      <p:cBhvr>
                                        <p:cTn id="21" dur="500"/>
                                        <p:tgtEl>
                                          <p:spTgt spid="59"/>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fill="hold"/>
                                        <p:tgtEl>
                                          <p:spTgt spid="91"/>
                                        </p:tgtEl>
                                        <p:attrNameLst>
                                          <p:attrName>ppt_x</p:attrName>
                                        </p:attrNameLst>
                                      </p:cBhvr>
                                      <p:tavLst>
                                        <p:tav tm="0">
                                          <p:val>
                                            <p:strVal val="#ppt_x"/>
                                          </p:val>
                                        </p:tav>
                                        <p:tav tm="100000">
                                          <p:val>
                                            <p:strVal val="#ppt_x"/>
                                          </p:val>
                                        </p:tav>
                                      </p:tavLst>
                                    </p:anim>
                                    <p:anim calcmode="lin" valueType="num">
                                      <p:cBhvr additive="base">
                                        <p:cTn id="26" dur="500" fill="hold"/>
                                        <p:tgtEl>
                                          <p:spTgt spid="91"/>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slide(fromBottom)">
                                      <p:cBhvr>
                                        <p:cTn id="30" dur="500"/>
                                        <p:tgtEl>
                                          <p:spTgt spid="62"/>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 calcmode="lin" valueType="num">
                                      <p:cBhvr additive="base">
                                        <p:cTn id="34" dur="500" fill="hold"/>
                                        <p:tgtEl>
                                          <p:spTgt spid="92"/>
                                        </p:tgtEl>
                                        <p:attrNameLst>
                                          <p:attrName>ppt_x</p:attrName>
                                        </p:attrNameLst>
                                      </p:cBhvr>
                                      <p:tavLst>
                                        <p:tav tm="0">
                                          <p:val>
                                            <p:strVal val="#ppt_x"/>
                                          </p:val>
                                        </p:tav>
                                        <p:tav tm="100000">
                                          <p:val>
                                            <p:strVal val="#ppt_x"/>
                                          </p:val>
                                        </p:tav>
                                      </p:tavLst>
                                    </p:anim>
                                    <p:anim calcmode="lin" valueType="num">
                                      <p:cBhvr additive="base">
                                        <p:cTn id="35" dur="500" fill="hold"/>
                                        <p:tgtEl>
                                          <p:spTgt spid="92"/>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slide(fromBottom)">
                                      <p:cBhvr>
                                        <p:cTn id="3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Block Arc 61"/>
          <p:cNvSpPr/>
          <p:nvPr/>
        </p:nvSpPr>
        <p:spPr>
          <a:xfrm>
            <a:off x="3954011" y="1585576"/>
            <a:ext cx="4283981" cy="4284536"/>
          </a:xfrm>
          <a:prstGeom prst="blockArc">
            <a:avLst>
              <a:gd name="adj1" fmla="val 10800000"/>
              <a:gd name="adj2" fmla="val 16200000"/>
              <a:gd name="adj3" fmla="val 4642"/>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4" name="Block Arc 63"/>
          <p:cNvSpPr/>
          <p:nvPr/>
        </p:nvSpPr>
        <p:spPr>
          <a:xfrm>
            <a:off x="3954011" y="1585576"/>
            <a:ext cx="4283981" cy="4284536"/>
          </a:xfrm>
          <a:prstGeom prst="blockArc">
            <a:avLst>
              <a:gd name="adj1" fmla="val 5400000"/>
              <a:gd name="adj2" fmla="val 10800000"/>
              <a:gd name="adj3" fmla="val 4642"/>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5" name="Block Arc 64"/>
          <p:cNvSpPr/>
          <p:nvPr/>
        </p:nvSpPr>
        <p:spPr>
          <a:xfrm>
            <a:off x="3954011" y="1585576"/>
            <a:ext cx="4283981" cy="4284536"/>
          </a:xfrm>
          <a:prstGeom prst="blockArc">
            <a:avLst>
              <a:gd name="adj1" fmla="val 0"/>
              <a:gd name="adj2" fmla="val 5400000"/>
              <a:gd name="adj3" fmla="val 4642"/>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6" name="Block Arc 65"/>
          <p:cNvSpPr/>
          <p:nvPr/>
        </p:nvSpPr>
        <p:spPr>
          <a:xfrm>
            <a:off x="3954011" y="1585576"/>
            <a:ext cx="4283981" cy="4284536"/>
          </a:xfrm>
          <a:prstGeom prst="blockArc">
            <a:avLst>
              <a:gd name="adj1" fmla="val 16200000"/>
              <a:gd name="adj2" fmla="val 0"/>
              <a:gd name="adj3" fmla="val 4642"/>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Circular Arrow 41"/>
          <p:cNvSpPr/>
          <p:nvPr/>
        </p:nvSpPr>
        <p:spPr>
          <a:xfrm rot="10800000">
            <a:off x="5797641" y="3549245"/>
            <a:ext cx="590480" cy="513528"/>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5" name="Freeform 44"/>
          <p:cNvSpPr/>
          <p:nvPr/>
        </p:nvSpPr>
        <p:spPr>
          <a:xfrm>
            <a:off x="3929413" y="173823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4910">
              <a:lnSpc>
                <a:spcPct val="90000"/>
              </a:lnSpc>
              <a:spcBef>
                <a:spcPct val="0"/>
              </a:spcBef>
              <a:spcAft>
                <a:spcPct val="35000"/>
              </a:spcAft>
            </a:pPr>
            <a:r>
              <a:rPr lang="en-US" sz="3700" dirty="0">
                <a:latin typeface="+mn-ea"/>
              </a:rPr>
              <a:t>1</a:t>
            </a:r>
          </a:p>
        </p:txBody>
      </p:sp>
      <p:sp>
        <p:nvSpPr>
          <p:cNvPr id="46" name="Freeform 45"/>
          <p:cNvSpPr/>
          <p:nvPr/>
        </p:nvSpPr>
        <p:spPr>
          <a:xfrm>
            <a:off x="7023558" y="173823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4910">
              <a:lnSpc>
                <a:spcPct val="90000"/>
              </a:lnSpc>
              <a:spcBef>
                <a:spcPct val="0"/>
              </a:spcBef>
              <a:spcAft>
                <a:spcPct val="35000"/>
              </a:spcAft>
            </a:pPr>
            <a:r>
              <a:rPr lang="en-US" sz="4300" dirty="0">
                <a:latin typeface="+mn-ea"/>
              </a:rPr>
              <a:t>4</a:t>
            </a:r>
          </a:p>
        </p:txBody>
      </p:sp>
      <p:sp>
        <p:nvSpPr>
          <p:cNvPr id="47" name="Freeform 46"/>
          <p:cNvSpPr/>
          <p:nvPr/>
        </p:nvSpPr>
        <p:spPr>
          <a:xfrm>
            <a:off x="7023558" y="456255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365723" rIns="210656" bIns="210656" numCol="1" spcCol="1693" anchor="ctr" anchorCtr="0">
            <a:noAutofit/>
          </a:bodyPr>
          <a:lstStyle/>
          <a:p>
            <a:pPr algn="ctr" defTabSz="1184910">
              <a:lnSpc>
                <a:spcPct val="90000"/>
              </a:lnSpc>
              <a:spcBef>
                <a:spcPct val="0"/>
              </a:spcBef>
              <a:spcAft>
                <a:spcPct val="35000"/>
              </a:spcAft>
            </a:pPr>
            <a:r>
              <a:rPr lang="en-US" sz="4300" dirty="0">
                <a:latin typeface="+mn-ea"/>
              </a:rPr>
              <a:t>3</a:t>
            </a:r>
          </a:p>
        </p:txBody>
      </p:sp>
      <p:sp>
        <p:nvSpPr>
          <p:cNvPr id="48" name="Freeform 47"/>
          <p:cNvSpPr/>
          <p:nvPr/>
        </p:nvSpPr>
        <p:spPr>
          <a:xfrm>
            <a:off x="3929413" y="456255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21908" rIns="0" bIns="0" numCol="1" spcCol="1693" anchor="ctr" anchorCtr="0">
            <a:noAutofit/>
          </a:bodyPr>
          <a:lstStyle/>
          <a:p>
            <a:pPr algn="ctr" defTabSz="1184910">
              <a:lnSpc>
                <a:spcPct val="90000"/>
              </a:lnSpc>
              <a:spcBef>
                <a:spcPct val="0"/>
              </a:spcBef>
              <a:spcAft>
                <a:spcPct val="35000"/>
              </a:spcAft>
            </a:pPr>
            <a:r>
              <a:rPr lang="en-US" sz="4300" dirty="0">
                <a:latin typeface="+mn-ea"/>
              </a:rPr>
              <a:t>2</a:t>
            </a:r>
          </a:p>
        </p:txBody>
      </p:sp>
      <p:grpSp>
        <p:nvGrpSpPr>
          <p:cNvPr id="5" name="Group 66"/>
          <p:cNvGrpSpPr/>
          <p:nvPr/>
        </p:nvGrpSpPr>
        <p:grpSpPr>
          <a:xfrm>
            <a:off x="1180843" y="1697999"/>
            <a:ext cx="2596630" cy="997148"/>
            <a:chOff x="5603652" y="1597588"/>
            <a:chExt cx="1947726" cy="747861"/>
          </a:xfrm>
        </p:grpSpPr>
        <p:sp>
          <p:nvSpPr>
            <p:cNvPr id="68"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9"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 name="Group 69"/>
          <p:cNvGrpSpPr/>
          <p:nvPr/>
        </p:nvGrpSpPr>
        <p:grpSpPr>
          <a:xfrm>
            <a:off x="1180843" y="4541536"/>
            <a:ext cx="2596630" cy="997148"/>
            <a:chOff x="5603652" y="1597588"/>
            <a:chExt cx="1947726" cy="747861"/>
          </a:xfrm>
        </p:grpSpPr>
        <p:sp>
          <p:nvSpPr>
            <p:cNvPr id="71"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72"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p>
          </p:txBody>
        </p:sp>
      </p:grpSp>
      <p:grpSp>
        <p:nvGrpSpPr>
          <p:cNvPr id="7" name="Group 72"/>
          <p:cNvGrpSpPr/>
          <p:nvPr/>
        </p:nvGrpSpPr>
        <p:grpSpPr>
          <a:xfrm>
            <a:off x="8399981" y="1697999"/>
            <a:ext cx="2596630" cy="997148"/>
            <a:chOff x="5603652" y="1597588"/>
            <a:chExt cx="1947726" cy="747861"/>
          </a:xfrm>
        </p:grpSpPr>
        <p:sp>
          <p:nvSpPr>
            <p:cNvPr id="74" name="Text Placeholder 3"/>
            <p:cNvSpPr txBox="1"/>
            <p:nvPr/>
          </p:nvSpPr>
          <p:spPr>
            <a:xfrm>
              <a:off x="6878029"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7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p>
          </p:txBody>
        </p:sp>
      </p:grpSp>
      <p:grpSp>
        <p:nvGrpSpPr>
          <p:cNvPr id="8" name="Group 75"/>
          <p:cNvGrpSpPr/>
          <p:nvPr/>
        </p:nvGrpSpPr>
        <p:grpSpPr>
          <a:xfrm>
            <a:off x="8399981" y="4541536"/>
            <a:ext cx="2596630" cy="997148"/>
            <a:chOff x="5603652" y="1597588"/>
            <a:chExt cx="1947726" cy="747861"/>
          </a:xfrm>
        </p:grpSpPr>
        <p:sp>
          <p:nvSpPr>
            <p:cNvPr id="77" name="Text Placeholder 3"/>
            <p:cNvSpPr txBox="1"/>
            <p:nvPr/>
          </p:nvSpPr>
          <p:spPr>
            <a:xfrm>
              <a:off x="6878029"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7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p>
          </p:txBody>
        </p:sp>
      </p:grpSp>
      <p:grpSp>
        <p:nvGrpSpPr>
          <p:cNvPr id="28" name="Group 27"/>
          <p:cNvGrpSpPr/>
          <p:nvPr/>
        </p:nvGrpSpPr>
        <p:grpSpPr>
          <a:xfrm>
            <a:off x="5061260" y="2660908"/>
            <a:ext cx="2119007" cy="2119280"/>
            <a:chOff x="3795843" y="1995681"/>
            <a:chExt cx="1589462" cy="1589460"/>
          </a:xfrm>
        </p:grpSpPr>
        <p:sp>
          <p:nvSpPr>
            <p:cNvPr id="52" name="Freeform 51"/>
            <p:cNvSpPr/>
            <p:nvPr/>
          </p:nvSpPr>
          <p:spPr>
            <a:xfrm>
              <a:off x="3943786" y="2143623"/>
              <a:ext cx="1293577" cy="1293577"/>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310">
                <a:lnSpc>
                  <a:spcPct val="90000"/>
                </a:lnSpc>
                <a:spcBef>
                  <a:spcPct val="0"/>
                </a:spcBef>
                <a:spcAft>
                  <a:spcPct val="35000"/>
                </a:spcAft>
              </a:pPr>
              <a:endParaRPr lang="en-US" sz="7200" dirty="0">
                <a:latin typeface="+mn-ea"/>
              </a:endParaRPr>
            </a:p>
          </p:txBody>
        </p:sp>
        <p:sp>
          <p:nvSpPr>
            <p:cNvPr id="27" name="Oval 26"/>
            <p:cNvSpPr>
              <a:spLocks noChangeAspect="1"/>
            </p:cNvSpPr>
            <p:nvPr/>
          </p:nvSpPr>
          <p:spPr>
            <a:xfrm>
              <a:off x="3795843" y="1995681"/>
              <a:ext cx="1589462" cy="1589460"/>
            </a:xfrm>
            <a:prstGeom prst="ellipse">
              <a:avLst/>
            </a:prstGeom>
            <a:noFill/>
            <a:ln w="190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30" name="Freeform 143"/>
          <p:cNvSpPr>
            <a:spLocks noEditPoints="1"/>
          </p:cNvSpPr>
          <p:nvPr/>
        </p:nvSpPr>
        <p:spPr bwMode="auto">
          <a:xfrm>
            <a:off x="5786694" y="3429000"/>
            <a:ext cx="668138" cy="61547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360"/>
                                          </p:val>
                                        </p:tav>
                                        <p:tav tm="100000">
                                          <p:val>
                                            <p:fltVal val="0"/>
                                          </p:val>
                                        </p:tav>
                                      </p:tavLst>
                                    </p:anim>
                                    <p:animEffect transition="in" filter="fade">
                                      <p:cBhvr>
                                        <p:cTn id="10" dur="500"/>
                                        <p:tgtEl>
                                          <p:spTgt spid="4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 calcmode="lin" valueType="num">
                                      <p:cBhvr>
                                        <p:cTn id="16" dur="500" fill="hold"/>
                                        <p:tgtEl>
                                          <p:spTgt spid="48"/>
                                        </p:tgtEl>
                                        <p:attrNameLst>
                                          <p:attrName>style.rotation</p:attrName>
                                        </p:attrNameLst>
                                      </p:cBhvr>
                                      <p:tavLst>
                                        <p:tav tm="0">
                                          <p:val>
                                            <p:fltVal val="360"/>
                                          </p:val>
                                        </p:tav>
                                        <p:tav tm="100000">
                                          <p:val>
                                            <p:fltVal val="0"/>
                                          </p:val>
                                        </p:tav>
                                      </p:tavLst>
                                    </p:anim>
                                    <p:animEffect transition="in" filter="fade">
                                      <p:cBhvr>
                                        <p:cTn id="17" dur="500"/>
                                        <p:tgtEl>
                                          <p:spTgt spid="48"/>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 calcmode="lin" valueType="num">
                                      <p:cBhvr>
                                        <p:cTn id="23" dur="500" fill="hold"/>
                                        <p:tgtEl>
                                          <p:spTgt spid="47"/>
                                        </p:tgtEl>
                                        <p:attrNameLst>
                                          <p:attrName>style.rotation</p:attrName>
                                        </p:attrNameLst>
                                      </p:cBhvr>
                                      <p:tavLst>
                                        <p:tav tm="0">
                                          <p:val>
                                            <p:fltVal val="360"/>
                                          </p:val>
                                        </p:tav>
                                        <p:tav tm="100000">
                                          <p:val>
                                            <p:fltVal val="0"/>
                                          </p:val>
                                        </p:tav>
                                      </p:tavLst>
                                    </p:anim>
                                    <p:animEffect transition="in" filter="fade">
                                      <p:cBhvr>
                                        <p:cTn id="24" dur="500"/>
                                        <p:tgtEl>
                                          <p:spTgt spid="47"/>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 calcmode="lin" valueType="num">
                                      <p:cBhvr>
                                        <p:cTn id="37" dur="500" fill="hold"/>
                                        <p:tgtEl>
                                          <p:spTgt spid="28"/>
                                        </p:tgtEl>
                                        <p:attrNameLst>
                                          <p:attrName>style.rotation</p:attrName>
                                        </p:attrNameLst>
                                      </p:cBhvr>
                                      <p:tavLst>
                                        <p:tav tm="0">
                                          <p:val>
                                            <p:fltVal val="360"/>
                                          </p:val>
                                        </p:tav>
                                        <p:tav tm="100000">
                                          <p:val>
                                            <p:fltVal val="0"/>
                                          </p:val>
                                        </p:tav>
                                      </p:tavLst>
                                    </p:anim>
                                    <p:animEffect transition="in" filter="fade">
                                      <p:cBhvr>
                                        <p:cTn id="38" dur="500"/>
                                        <p:tgtEl>
                                          <p:spTgt spid="28"/>
                                        </p:tgtEl>
                                      </p:cBhvr>
                                    </p:animEffect>
                                  </p:childTnLst>
                                </p:cTn>
                              </p:par>
                            </p:childTnLst>
                          </p:cTn>
                        </p:par>
                        <p:par>
                          <p:cTn id="39" fill="hold">
                            <p:stCondLst>
                              <p:cond delay="2500"/>
                            </p:stCondLst>
                            <p:childTnLst>
                              <p:par>
                                <p:cTn id="40" presetID="18" presetClass="entr" presetSubtype="12"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strips(downLeft)">
                                      <p:cBhvr>
                                        <p:cTn id="42" dur="500"/>
                                        <p:tgtEl>
                                          <p:spTgt spid="62"/>
                                        </p:tgtEl>
                                      </p:cBhvr>
                                    </p:animEffect>
                                  </p:childTnLst>
                                </p:cTn>
                              </p:par>
                            </p:childTnLst>
                          </p:cTn>
                        </p:par>
                        <p:par>
                          <p:cTn id="43" fill="hold">
                            <p:stCondLst>
                              <p:cond delay="3000"/>
                            </p:stCondLst>
                            <p:childTnLst>
                              <p:par>
                                <p:cTn id="44" presetID="18" presetClass="entr" presetSubtype="6"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strips(downRight)">
                                      <p:cBhvr>
                                        <p:cTn id="46" dur="500"/>
                                        <p:tgtEl>
                                          <p:spTgt spid="64"/>
                                        </p:tgtEl>
                                      </p:cBhvr>
                                    </p:animEffect>
                                  </p:childTnLst>
                                </p:cTn>
                              </p:par>
                            </p:childTnLst>
                          </p:cTn>
                        </p:par>
                        <p:par>
                          <p:cTn id="47" fill="hold">
                            <p:stCondLst>
                              <p:cond delay="3500"/>
                            </p:stCondLst>
                            <p:childTnLst>
                              <p:par>
                                <p:cTn id="48" presetID="18" presetClass="entr" presetSubtype="3"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strips(upRight)">
                                      <p:cBhvr>
                                        <p:cTn id="50" dur="500"/>
                                        <p:tgtEl>
                                          <p:spTgt spid="65"/>
                                        </p:tgtEl>
                                      </p:cBhvr>
                                    </p:animEffect>
                                  </p:childTnLst>
                                </p:cTn>
                              </p:par>
                            </p:childTnLst>
                          </p:cTn>
                        </p:par>
                        <p:par>
                          <p:cTn id="51" fill="hold">
                            <p:stCondLst>
                              <p:cond delay="4000"/>
                            </p:stCondLst>
                            <p:childTnLst>
                              <p:par>
                                <p:cTn id="52" presetID="18" presetClass="entr" presetSubtype="9"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strips(upLeft)">
                                      <p:cBhvr>
                                        <p:cTn id="54" dur="500"/>
                                        <p:tgtEl>
                                          <p:spTgt spid="66"/>
                                        </p:tgtEl>
                                      </p:cBhvr>
                                    </p:animEffect>
                                  </p:childTnLst>
                                </p:cTn>
                              </p:par>
                            </p:childTnLst>
                          </p:cTn>
                        </p:par>
                        <p:par>
                          <p:cTn id="55" fill="hold">
                            <p:stCondLst>
                              <p:cond delay="4500"/>
                            </p:stCondLst>
                            <p:childTnLst>
                              <p:par>
                                <p:cTn id="56" presetID="1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slide(fromLeft)">
                                      <p:cBhvr>
                                        <p:cTn id="58" dur="500"/>
                                        <p:tgtEl>
                                          <p:spTgt spid="5"/>
                                        </p:tgtEl>
                                      </p:cBhvr>
                                    </p:animEffect>
                                  </p:childTnLst>
                                </p:cTn>
                              </p:par>
                            </p:childTnLst>
                          </p:cTn>
                        </p:par>
                        <p:par>
                          <p:cTn id="59" fill="hold">
                            <p:stCondLst>
                              <p:cond delay="5000"/>
                            </p:stCondLst>
                            <p:childTnLst>
                              <p:par>
                                <p:cTn id="60" presetID="12" presetClass="entr" presetSubtype="8"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slide(fromLeft)">
                                      <p:cBhvr>
                                        <p:cTn id="62" dur="500"/>
                                        <p:tgtEl>
                                          <p:spTgt spid="6"/>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slide(fromRight)">
                                      <p:cBhvr>
                                        <p:cTn id="66" dur="500"/>
                                        <p:tgtEl>
                                          <p:spTgt spid="7"/>
                                        </p:tgtEl>
                                      </p:cBhvr>
                                    </p:animEffect>
                                  </p:childTnLst>
                                </p:cTn>
                              </p:par>
                            </p:childTnLst>
                          </p:cTn>
                        </p:par>
                        <p:par>
                          <p:cTn id="67" fill="hold">
                            <p:stCondLst>
                              <p:cond delay="6000"/>
                            </p:stCondLst>
                            <p:childTnLst>
                              <p:par>
                                <p:cTn id="68" presetID="12" presetClass="entr" presetSubtype="2"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slide(fromRight)">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192789" y="1838546"/>
            <a:ext cx="2970829" cy="2971211"/>
            <a:chOff x="953424" y="1486519"/>
            <a:chExt cx="2228412" cy="2228408"/>
          </a:xfrm>
        </p:grpSpPr>
        <p:sp>
          <p:nvSpPr>
            <p:cNvPr id="42"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49" name="Oval 48"/>
            <p:cNvSpPr/>
            <p:nvPr/>
          </p:nvSpPr>
          <p:spPr>
            <a:xfrm>
              <a:off x="1376346" y="1909439"/>
              <a:ext cx="1382568" cy="1382568"/>
            </a:xfrm>
            <a:prstGeom prst="ellipse">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n-ea"/>
              </a:endParaRPr>
            </a:p>
          </p:txBody>
        </p:sp>
      </p:grpSp>
      <p:grpSp>
        <p:nvGrpSpPr>
          <p:cNvPr id="51" name="Group 50"/>
          <p:cNvGrpSpPr/>
          <p:nvPr/>
        </p:nvGrpSpPr>
        <p:grpSpPr>
          <a:xfrm>
            <a:off x="4135808" y="1902204"/>
            <a:ext cx="2061637" cy="2061901"/>
            <a:chOff x="953424" y="1486519"/>
            <a:chExt cx="2228412" cy="2228408"/>
          </a:xfrm>
        </p:grpSpPr>
        <p:sp>
          <p:nvSpPr>
            <p:cNvPr id="52"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3" name="Oval 52"/>
            <p:cNvSpPr/>
            <p:nvPr/>
          </p:nvSpPr>
          <p:spPr>
            <a:xfrm>
              <a:off x="1376346" y="1909439"/>
              <a:ext cx="1382568" cy="1382568"/>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grpSp>
        <p:nvGrpSpPr>
          <p:cNvPr id="54" name="Group 53"/>
          <p:cNvGrpSpPr/>
          <p:nvPr/>
        </p:nvGrpSpPr>
        <p:grpSpPr>
          <a:xfrm>
            <a:off x="6096002" y="1838546"/>
            <a:ext cx="2970829" cy="2971211"/>
            <a:chOff x="953424" y="1486519"/>
            <a:chExt cx="2228412" cy="2228408"/>
          </a:xfrm>
          <a:solidFill>
            <a:srgbClr val="FF3F3F"/>
          </a:solidFill>
        </p:grpSpPr>
        <p:sp>
          <p:nvSpPr>
            <p:cNvPr id="55"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6" name="Oval 55"/>
            <p:cNvSpPr/>
            <p:nvPr/>
          </p:nvSpPr>
          <p:spPr>
            <a:xfrm>
              <a:off x="1376346" y="1909439"/>
              <a:ext cx="1382568" cy="138256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57" name="Group 56"/>
          <p:cNvGrpSpPr/>
          <p:nvPr/>
        </p:nvGrpSpPr>
        <p:grpSpPr>
          <a:xfrm>
            <a:off x="8949523" y="1902204"/>
            <a:ext cx="2061637" cy="2061901"/>
            <a:chOff x="953424" y="1486519"/>
            <a:chExt cx="2228412" cy="2228408"/>
          </a:xfrm>
          <a:solidFill>
            <a:srgbClr val="FFC000"/>
          </a:solidFill>
        </p:grpSpPr>
        <p:sp>
          <p:nvSpPr>
            <p:cNvPr id="58"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9" name="Oval 58"/>
            <p:cNvSpPr/>
            <p:nvPr/>
          </p:nvSpPr>
          <p:spPr>
            <a:xfrm>
              <a:off x="1376346" y="1909439"/>
              <a:ext cx="1382568" cy="1382568"/>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sp>
        <p:nvSpPr>
          <p:cNvPr id="60" name="TextBox 59"/>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61" name="Straight Connector 60"/>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2948690"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3" name="Arc 62"/>
          <p:cNvSpPr/>
          <p:nvPr/>
        </p:nvSpPr>
        <p:spPr>
          <a:xfrm rot="19051047">
            <a:off x="770011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4" name="Arc 63"/>
          <p:cNvSpPr/>
          <p:nvPr/>
        </p:nvSpPr>
        <p:spPr>
          <a:xfrm rot="3261709" flipV="1">
            <a:off x="4711906" y="2521111"/>
            <a:ext cx="2181771" cy="21814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22" name="Freeform 143"/>
          <p:cNvSpPr>
            <a:spLocks noEditPoints="1"/>
          </p:cNvSpPr>
          <p:nvPr/>
        </p:nvSpPr>
        <p:spPr bwMode="auto">
          <a:xfrm>
            <a:off x="2308110" y="2929483"/>
            <a:ext cx="747472" cy="68855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3" name="Freeform 92"/>
          <p:cNvSpPr>
            <a:spLocks noEditPoints="1"/>
          </p:cNvSpPr>
          <p:nvPr/>
        </p:nvSpPr>
        <p:spPr bwMode="auto">
          <a:xfrm>
            <a:off x="4818527" y="2570453"/>
            <a:ext cx="704854" cy="71806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24" name="组合 23"/>
          <p:cNvGrpSpPr/>
          <p:nvPr/>
        </p:nvGrpSpPr>
        <p:grpSpPr>
          <a:xfrm>
            <a:off x="7263715" y="3014302"/>
            <a:ext cx="662236" cy="619699"/>
            <a:chOff x="6661150" y="233363"/>
            <a:chExt cx="320675" cy="300038"/>
          </a:xfrm>
          <a:solidFill>
            <a:schemeClr val="bg1"/>
          </a:solidFill>
        </p:grpSpPr>
        <p:sp>
          <p:nvSpPr>
            <p:cNvPr id="2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9" name="Freeform 140"/>
          <p:cNvSpPr>
            <a:spLocks noEditPoints="1"/>
          </p:cNvSpPr>
          <p:nvPr/>
        </p:nvSpPr>
        <p:spPr bwMode="auto">
          <a:xfrm>
            <a:off x="9612860" y="2589098"/>
            <a:ext cx="734959" cy="73505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360"/>
                                          </p:val>
                                        </p:tav>
                                        <p:tav tm="100000">
                                          <p:val>
                                            <p:fltVal val="0"/>
                                          </p:val>
                                        </p:tav>
                                      </p:tavLst>
                                    </p:anim>
                                    <p:animEffect transition="in" filter="fade">
                                      <p:cBhvr>
                                        <p:cTn id="10" dur="500"/>
                                        <p:tgtEl>
                                          <p:spTgt spid="50"/>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strips(downRight)">
                                      <p:cBhvr>
                                        <p:cTn id="14" dur="500"/>
                                        <p:tgtEl>
                                          <p:spTgt spid="6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 calcmode="lin" valueType="num">
                                      <p:cBhvr>
                                        <p:cTn id="20" dur="500" fill="hold"/>
                                        <p:tgtEl>
                                          <p:spTgt spid="51"/>
                                        </p:tgtEl>
                                        <p:attrNameLst>
                                          <p:attrName>style.rotation</p:attrName>
                                        </p:attrNameLst>
                                      </p:cBhvr>
                                      <p:tavLst>
                                        <p:tav tm="0">
                                          <p:val>
                                            <p:fltVal val="360"/>
                                          </p:val>
                                        </p:tav>
                                        <p:tav tm="100000">
                                          <p:val>
                                            <p:fltVal val="0"/>
                                          </p:val>
                                        </p:tav>
                                      </p:tavLst>
                                    </p:anim>
                                    <p:animEffect transition="in" filter="fade">
                                      <p:cBhvr>
                                        <p:cTn id="21" dur="500"/>
                                        <p:tgtEl>
                                          <p:spTgt spid="51"/>
                                        </p:tgtEl>
                                      </p:cBhvr>
                                    </p:animEffect>
                                  </p:childTnLst>
                                </p:cTn>
                              </p:par>
                            </p:childTnLst>
                          </p:cTn>
                        </p:par>
                        <p:par>
                          <p:cTn id="22" fill="hold">
                            <p:stCondLst>
                              <p:cond delay="1500"/>
                            </p:stCondLst>
                            <p:childTnLst>
                              <p:par>
                                <p:cTn id="23" presetID="18" presetClass="entr" presetSubtype="3"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upRight)">
                                      <p:cBhvr>
                                        <p:cTn id="25" dur="500"/>
                                        <p:tgtEl>
                                          <p:spTgt spid="64"/>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 calcmode="lin" valueType="num">
                                      <p:cBhvr>
                                        <p:cTn id="31" dur="500" fill="hold"/>
                                        <p:tgtEl>
                                          <p:spTgt spid="54"/>
                                        </p:tgtEl>
                                        <p:attrNameLst>
                                          <p:attrName>style.rotation</p:attrName>
                                        </p:attrNameLst>
                                      </p:cBhvr>
                                      <p:tavLst>
                                        <p:tav tm="0">
                                          <p:val>
                                            <p:fltVal val="360"/>
                                          </p:val>
                                        </p:tav>
                                        <p:tav tm="100000">
                                          <p:val>
                                            <p:fltVal val="0"/>
                                          </p:val>
                                        </p:tav>
                                      </p:tavLst>
                                    </p:anim>
                                    <p:animEffect transition="in" filter="fade">
                                      <p:cBhvr>
                                        <p:cTn id="32" dur="500"/>
                                        <p:tgtEl>
                                          <p:spTgt spid="54"/>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strips(downRight)">
                                      <p:cBhvr>
                                        <p:cTn id="36" dur="500"/>
                                        <p:tgtEl>
                                          <p:spTgt spid="63"/>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 calcmode="lin" valueType="num">
                                      <p:cBhvr>
                                        <p:cTn id="42" dur="500" fill="hold"/>
                                        <p:tgtEl>
                                          <p:spTgt spid="57"/>
                                        </p:tgtEl>
                                        <p:attrNameLst>
                                          <p:attrName>style.rotation</p:attrName>
                                        </p:attrNameLst>
                                      </p:cBhvr>
                                      <p:tavLst>
                                        <p:tav tm="0">
                                          <p:val>
                                            <p:fltVal val="360"/>
                                          </p:val>
                                        </p:tav>
                                        <p:tav tm="100000">
                                          <p:val>
                                            <p:fltVal val="0"/>
                                          </p:val>
                                        </p:tav>
                                      </p:tavLst>
                                    </p:anim>
                                    <p:animEffect transition="in" filter="fade">
                                      <p:cBhvr>
                                        <p:cTn id="43" dur="500"/>
                                        <p:tgtEl>
                                          <p:spTgt spid="57"/>
                                        </p:tgtEl>
                                      </p:cBhvr>
                                    </p:animEffect>
                                  </p:childTnLst>
                                </p:cTn>
                              </p:par>
                            </p:childTnLst>
                          </p:cTn>
                        </p:par>
                        <p:par>
                          <p:cTn id="44" fill="hold">
                            <p:stCondLst>
                              <p:cond delay="3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P spid="63"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4727974" y="1507351"/>
            <a:ext cx="2885954" cy="1780916"/>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solidFill>
            <a:srgbClr val="22586D"/>
          </a:solidFill>
          <a:ln>
            <a:noFill/>
          </a:ln>
        </p:spPr>
        <p:txBody>
          <a:bodyPr vert="horz" wrap="square" lIns="91440" tIns="45720" rIns="91440" bIns="45720" numCol="1" anchor="ctr" anchorCtr="0" compatLnSpc="1"/>
          <a:lstStyle/>
          <a:p>
            <a:pPr algn="ctr"/>
            <a:endParaRPr lang="zh-CN" altLang="en-US" sz="8000" dirty="0">
              <a:solidFill>
                <a:schemeClr val="bg1"/>
              </a:solidFill>
              <a:latin typeface="李旭科书法" panose="02000603000000000000" pitchFamily="2" charset="-122"/>
              <a:ea typeface="李旭科书法" panose="02000603000000000000" pitchFamily="2" charset="-122"/>
            </a:endParaRPr>
          </a:p>
        </p:txBody>
      </p:sp>
      <p:sp>
        <p:nvSpPr>
          <p:cNvPr id="7" name="文本占位符 104"/>
          <p:cNvSpPr txBox="1"/>
          <p:nvPr/>
        </p:nvSpPr>
        <p:spPr>
          <a:xfrm>
            <a:off x="5713751" y="1836011"/>
            <a:ext cx="914400"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8000" kern="1200">
                <a:solidFill>
                  <a:schemeClr val="bg1"/>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李旭科书法" panose="02000603000000000000" pitchFamily="2" charset="-122"/>
                <a:ea typeface="李旭科书法" panose="02000603000000000000" pitchFamily="2" charset="-122"/>
              </a:rPr>
              <a:t>壹</a:t>
            </a:r>
          </a:p>
        </p:txBody>
      </p:sp>
      <p:sp>
        <p:nvSpPr>
          <p:cNvPr id="8" name="文本占位符 104"/>
          <p:cNvSpPr txBox="1"/>
          <p:nvPr/>
        </p:nvSpPr>
        <p:spPr>
          <a:xfrm>
            <a:off x="2980154" y="3386693"/>
            <a:ext cx="6771339"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5400" kern="1200">
                <a:solidFill>
                  <a:srgbClr val="3D5070"/>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rgbClr val="22586D"/>
                </a:solidFill>
                <a:latin typeface="李旭科书法" panose="02000603000000000000" pitchFamily="2" charset="-122"/>
                <a:ea typeface="李旭科书法" panose="02000603000000000000" pitchFamily="2" charset="-122"/>
              </a:rPr>
              <a:t>请在此处添加标题</a:t>
            </a:r>
          </a:p>
        </p:txBody>
      </p:sp>
      <p:grpSp>
        <p:nvGrpSpPr>
          <p:cNvPr id="10" name="Group 4"/>
          <p:cNvGrpSpPr>
            <a:grpSpLocks noChangeAspect="1"/>
          </p:cNvGrpSpPr>
          <p:nvPr/>
        </p:nvGrpSpPr>
        <p:grpSpPr bwMode="auto">
          <a:xfrm flipH="1">
            <a:off x="7264172" y="2674769"/>
            <a:ext cx="1387297" cy="618743"/>
            <a:chOff x="3027" y="1795"/>
            <a:chExt cx="1565" cy="698"/>
          </a:xfrm>
          <a:solidFill>
            <a:srgbClr val="22586D"/>
          </a:solidFill>
        </p:grpSpPr>
        <p:sp>
          <p:nvSpPr>
            <p:cNvPr id="11" name="Freeform 5"/>
            <p:cNvSpPr/>
            <p:nvPr/>
          </p:nvSpPr>
          <p:spPr bwMode="auto">
            <a:xfrm>
              <a:off x="3027" y="1795"/>
              <a:ext cx="1508" cy="698"/>
            </a:xfrm>
            <a:custGeom>
              <a:avLst/>
              <a:gdLst>
                <a:gd name="T0" fmla="*/ 411 w 920"/>
                <a:gd name="T1" fmla="*/ 186 h 424"/>
                <a:gd name="T2" fmla="*/ 280 w 920"/>
                <a:gd name="T3" fmla="*/ 198 h 424"/>
                <a:gd name="T4" fmla="*/ 237 w 920"/>
                <a:gd name="T5" fmla="*/ 260 h 424"/>
                <a:gd name="T6" fmla="*/ 298 w 920"/>
                <a:gd name="T7" fmla="*/ 289 h 424"/>
                <a:gd name="T8" fmla="*/ 509 w 920"/>
                <a:gd name="T9" fmla="*/ 390 h 424"/>
                <a:gd name="T10" fmla="*/ 294 w 920"/>
                <a:gd name="T11" fmla="*/ 350 h 424"/>
                <a:gd name="T12" fmla="*/ 191 w 920"/>
                <a:gd name="T13" fmla="*/ 302 h 424"/>
                <a:gd name="T14" fmla="*/ 126 w 920"/>
                <a:gd name="T15" fmla="*/ 365 h 424"/>
                <a:gd name="T16" fmla="*/ 190 w 920"/>
                <a:gd name="T17" fmla="*/ 359 h 424"/>
                <a:gd name="T18" fmla="*/ 109 w 920"/>
                <a:gd name="T19" fmla="*/ 419 h 424"/>
                <a:gd name="T20" fmla="*/ 58 w 920"/>
                <a:gd name="T21" fmla="*/ 310 h 424"/>
                <a:gd name="T22" fmla="*/ 115 w 920"/>
                <a:gd name="T23" fmla="*/ 235 h 424"/>
                <a:gd name="T24" fmla="*/ 177 w 920"/>
                <a:gd name="T25" fmla="*/ 251 h 424"/>
                <a:gd name="T26" fmla="*/ 231 w 920"/>
                <a:gd name="T27" fmla="*/ 206 h 424"/>
                <a:gd name="T28" fmla="*/ 175 w 920"/>
                <a:gd name="T29" fmla="*/ 172 h 424"/>
                <a:gd name="T30" fmla="*/ 222 w 920"/>
                <a:gd name="T31" fmla="*/ 206 h 424"/>
                <a:gd name="T32" fmla="*/ 134 w 920"/>
                <a:gd name="T33" fmla="*/ 226 h 424"/>
                <a:gd name="T34" fmla="*/ 169 w 920"/>
                <a:gd name="T35" fmla="*/ 147 h 424"/>
                <a:gd name="T36" fmla="*/ 250 w 920"/>
                <a:gd name="T37" fmla="*/ 82 h 424"/>
                <a:gd name="T38" fmla="*/ 397 w 920"/>
                <a:gd name="T39" fmla="*/ 56 h 424"/>
                <a:gd name="T40" fmla="*/ 475 w 920"/>
                <a:gd name="T41" fmla="*/ 83 h 424"/>
                <a:gd name="T42" fmla="*/ 436 w 920"/>
                <a:gd name="T43" fmla="*/ 151 h 424"/>
                <a:gd name="T44" fmla="*/ 431 w 920"/>
                <a:gd name="T45" fmla="*/ 89 h 424"/>
                <a:gd name="T46" fmla="*/ 400 w 920"/>
                <a:gd name="T47" fmla="*/ 141 h 424"/>
                <a:gd name="T48" fmla="*/ 446 w 920"/>
                <a:gd name="T49" fmla="*/ 162 h 424"/>
                <a:gd name="T50" fmla="*/ 490 w 920"/>
                <a:gd name="T51" fmla="*/ 109 h 424"/>
                <a:gd name="T52" fmla="*/ 551 w 920"/>
                <a:gd name="T53" fmla="*/ 97 h 424"/>
                <a:gd name="T54" fmla="*/ 622 w 920"/>
                <a:gd name="T55" fmla="*/ 162 h 424"/>
                <a:gd name="T56" fmla="*/ 658 w 920"/>
                <a:gd name="T57" fmla="*/ 241 h 424"/>
                <a:gd name="T58" fmla="*/ 585 w 920"/>
                <a:gd name="T59" fmla="*/ 229 h 424"/>
                <a:gd name="T60" fmla="*/ 620 w 920"/>
                <a:gd name="T61" fmla="*/ 196 h 424"/>
                <a:gd name="T62" fmla="*/ 629 w 920"/>
                <a:gd name="T63" fmla="*/ 225 h 424"/>
                <a:gd name="T64" fmla="*/ 629 w 920"/>
                <a:gd name="T65" fmla="*/ 189 h 424"/>
                <a:gd name="T66" fmla="*/ 569 w 920"/>
                <a:gd name="T67" fmla="*/ 219 h 424"/>
                <a:gd name="T68" fmla="*/ 615 w 920"/>
                <a:gd name="T69" fmla="*/ 266 h 424"/>
                <a:gd name="T70" fmla="*/ 702 w 920"/>
                <a:gd name="T71" fmla="*/ 224 h 424"/>
                <a:gd name="T72" fmla="*/ 827 w 920"/>
                <a:gd name="T73" fmla="*/ 244 h 424"/>
                <a:gd name="T74" fmla="*/ 920 w 920"/>
                <a:gd name="T75" fmla="*/ 298 h 424"/>
                <a:gd name="T76" fmla="*/ 759 w 920"/>
                <a:gd name="T77" fmla="*/ 242 h 424"/>
                <a:gd name="T78" fmla="*/ 657 w 920"/>
                <a:gd name="T79" fmla="*/ 283 h 424"/>
                <a:gd name="T80" fmla="*/ 495 w 920"/>
                <a:gd name="T81" fmla="*/ 297 h 424"/>
                <a:gd name="T82" fmla="*/ 492 w 920"/>
                <a:gd name="T83" fmla="*/ 199 h 424"/>
                <a:gd name="T84" fmla="*/ 411 w 920"/>
                <a:gd name="T8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0" h="424">
                  <a:moveTo>
                    <a:pt x="411" y="186"/>
                  </a:moveTo>
                  <a:cubicBezTo>
                    <a:pt x="383" y="127"/>
                    <a:pt x="293" y="147"/>
                    <a:pt x="280" y="198"/>
                  </a:cubicBezTo>
                  <a:cubicBezTo>
                    <a:pt x="248" y="202"/>
                    <a:pt x="233" y="240"/>
                    <a:pt x="237" y="260"/>
                  </a:cubicBezTo>
                  <a:cubicBezTo>
                    <a:pt x="242" y="287"/>
                    <a:pt x="270" y="304"/>
                    <a:pt x="298" y="289"/>
                  </a:cubicBezTo>
                  <a:cubicBezTo>
                    <a:pt x="340" y="374"/>
                    <a:pt x="404" y="390"/>
                    <a:pt x="509" y="390"/>
                  </a:cubicBezTo>
                  <a:cubicBezTo>
                    <a:pt x="382" y="416"/>
                    <a:pt x="338" y="391"/>
                    <a:pt x="294" y="350"/>
                  </a:cubicBezTo>
                  <a:cubicBezTo>
                    <a:pt x="260" y="318"/>
                    <a:pt x="217" y="298"/>
                    <a:pt x="191" y="302"/>
                  </a:cubicBezTo>
                  <a:cubicBezTo>
                    <a:pt x="139" y="308"/>
                    <a:pt x="97" y="332"/>
                    <a:pt x="126" y="365"/>
                  </a:cubicBezTo>
                  <a:cubicBezTo>
                    <a:pt x="106" y="311"/>
                    <a:pt x="186" y="317"/>
                    <a:pt x="190" y="359"/>
                  </a:cubicBezTo>
                  <a:cubicBezTo>
                    <a:pt x="194" y="397"/>
                    <a:pt x="156" y="424"/>
                    <a:pt x="109" y="419"/>
                  </a:cubicBezTo>
                  <a:cubicBezTo>
                    <a:pt x="46" y="414"/>
                    <a:pt x="39" y="336"/>
                    <a:pt x="58" y="310"/>
                  </a:cubicBezTo>
                  <a:cubicBezTo>
                    <a:pt x="0" y="264"/>
                    <a:pt x="84" y="207"/>
                    <a:pt x="115" y="235"/>
                  </a:cubicBezTo>
                  <a:cubicBezTo>
                    <a:pt x="136" y="254"/>
                    <a:pt x="160" y="253"/>
                    <a:pt x="177" y="251"/>
                  </a:cubicBezTo>
                  <a:cubicBezTo>
                    <a:pt x="199" y="247"/>
                    <a:pt x="231" y="233"/>
                    <a:pt x="231" y="206"/>
                  </a:cubicBezTo>
                  <a:cubicBezTo>
                    <a:pt x="232" y="156"/>
                    <a:pt x="183" y="159"/>
                    <a:pt x="175" y="172"/>
                  </a:cubicBezTo>
                  <a:cubicBezTo>
                    <a:pt x="195" y="168"/>
                    <a:pt x="223" y="175"/>
                    <a:pt x="222" y="206"/>
                  </a:cubicBezTo>
                  <a:cubicBezTo>
                    <a:pt x="221" y="241"/>
                    <a:pt x="151" y="254"/>
                    <a:pt x="134" y="226"/>
                  </a:cubicBezTo>
                  <a:cubicBezTo>
                    <a:pt x="116" y="198"/>
                    <a:pt x="116" y="155"/>
                    <a:pt x="169" y="147"/>
                  </a:cubicBezTo>
                  <a:cubicBezTo>
                    <a:pt x="149" y="113"/>
                    <a:pt x="202" y="59"/>
                    <a:pt x="250" y="82"/>
                  </a:cubicBezTo>
                  <a:cubicBezTo>
                    <a:pt x="269" y="26"/>
                    <a:pt x="347" y="0"/>
                    <a:pt x="397" y="56"/>
                  </a:cubicBezTo>
                  <a:cubicBezTo>
                    <a:pt x="426" y="34"/>
                    <a:pt x="464" y="41"/>
                    <a:pt x="475" y="83"/>
                  </a:cubicBezTo>
                  <a:cubicBezTo>
                    <a:pt x="486" y="125"/>
                    <a:pt x="468" y="151"/>
                    <a:pt x="436" y="151"/>
                  </a:cubicBezTo>
                  <a:cubicBezTo>
                    <a:pt x="412" y="151"/>
                    <a:pt x="383" y="110"/>
                    <a:pt x="431" y="89"/>
                  </a:cubicBezTo>
                  <a:cubicBezTo>
                    <a:pt x="402" y="88"/>
                    <a:pt x="387" y="114"/>
                    <a:pt x="400" y="141"/>
                  </a:cubicBezTo>
                  <a:cubicBezTo>
                    <a:pt x="407" y="154"/>
                    <a:pt x="423" y="165"/>
                    <a:pt x="446" y="162"/>
                  </a:cubicBezTo>
                  <a:cubicBezTo>
                    <a:pt x="477" y="157"/>
                    <a:pt x="488" y="136"/>
                    <a:pt x="490" y="109"/>
                  </a:cubicBezTo>
                  <a:cubicBezTo>
                    <a:pt x="493" y="59"/>
                    <a:pt x="545" y="75"/>
                    <a:pt x="551" y="97"/>
                  </a:cubicBezTo>
                  <a:cubicBezTo>
                    <a:pt x="595" y="75"/>
                    <a:pt x="643" y="108"/>
                    <a:pt x="622" y="162"/>
                  </a:cubicBezTo>
                  <a:cubicBezTo>
                    <a:pt x="674" y="155"/>
                    <a:pt x="695" y="217"/>
                    <a:pt x="658" y="241"/>
                  </a:cubicBezTo>
                  <a:cubicBezTo>
                    <a:pt x="622" y="265"/>
                    <a:pt x="588" y="252"/>
                    <a:pt x="585" y="229"/>
                  </a:cubicBezTo>
                  <a:cubicBezTo>
                    <a:pt x="581" y="200"/>
                    <a:pt x="603" y="188"/>
                    <a:pt x="620" y="196"/>
                  </a:cubicBezTo>
                  <a:cubicBezTo>
                    <a:pt x="633" y="203"/>
                    <a:pt x="638" y="215"/>
                    <a:pt x="629" y="225"/>
                  </a:cubicBezTo>
                  <a:cubicBezTo>
                    <a:pt x="648" y="223"/>
                    <a:pt x="648" y="204"/>
                    <a:pt x="629" y="189"/>
                  </a:cubicBezTo>
                  <a:cubicBezTo>
                    <a:pt x="608" y="172"/>
                    <a:pt x="568" y="191"/>
                    <a:pt x="569" y="219"/>
                  </a:cubicBezTo>
                  <a:cubicBezTo>
                    <a:pt x="569" y="247"/>
                    <a:pt x="585" y="266"/>
                    <a:pt x="615" y="266"/>
                  </a:cubicBezTo>
                  <a:cubicBezTo>
                    <a:pt x="669" y="265"/>
                    <a:pt x="671" y="235"/>
                    <a:pt x="702" y="224"/>
                  </a:cubicBezTo>
                  <a:cubicBezTo>
                    <a:pt x="744" y="210"/>
                    <a:pt x="794" y="208"/>
                    <a:pt x="827" y="244"/>
                  </a:cubicBezTo>
                  <a:cubicBezTo>
                    <a:pt x="850" y="269"/>
                    <a:pt x="881" y="284"/>
                    <a:pt x="920" y="298"/>
                  </a:cubicBezTo>
                  <a:cubicBezTo>
                    <a:pt x="855" y="306"/>
                    <a:pt x="815" y="249"/>
                    <a:pt x="759" y="242"/>
                  </a:cubicBezTo>
                  <a:cubicBezTo>
                    <a:pt x="724" y="238"/>
                    <a:pt x="693" y="253"/>
                    <a:pt x="657" y="283"/>
                  </a:cubicBezTo>
                  <a:cubicBezTo>
                    <a:pt x="616" y="317"/>
                    <a:pt x="555" y="336"/>
                    <a:pt x="495" y="297"/>
                  </a:cubicBezTo>
                  <a:cubicBezTo>
                    <a:pt x="539" y="272"/>
                    <a:pt x="514" y="224"/>
                    <a:pt x="492" y="199"/>
                  </a:cubicBezTo>
                  <a:cubicBezTo>
                    <a:pt x="476" y="182"/>
                    <a:pt x="439" y="170"/>
                    <a:pt x="411" y="18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2" name="Freeform 6"/>
            <p:cNvSpPr/>
            <p:nvPr/>
          </p:nvSpPr>
          <p:spPr bwMode="auto">
            <a:xfrm>
              <a:off x="3430" y="2012"/>
              <a:ext cx="1162" cy="415"/>
            </a:xfrm>
            <a:custGeom>
              <a:avLst/>
              <a:gdLst>
                <a:gd name="T0" fmla="*/ 57 w 709"/>
                <a:gd name="T1" fmla="*/ 138 h 252"/>
                <a:gd name="T2" fmla="*/ 8 w 709"/>
                <a:gd name="T3" fmla="*/ 133 h 252"/>
                <a:gd name="T4" fmla="*/ 44 w 709"/>
                <a:gd name="T5" fmla="*/ 77 h 252"/>
                <a:gd name="T6" fmla="*/ 163 w 709"/>
                <a:gd name="T7" fmla="*/ 68 h 252"/>
                <a:gd name="T8" fmla="*/ 259 w 709"/>
                <a:gd name="T9" fmla="*/ 118 h 252"/>
                <a:gd name="T10" fmla="*/ 194 w 709"/>
                <a:gd name="T11" fmla="*/ 156 h 252"/>
                <a:gd name="T12" fmla="*/ 205 w 709"/>
                <a:gd name="T13" fmla="*/ 115 h 252"/>
                <a:gd name="T14" fmla="*/ 227 w 709"/>
                <a:gd name="T15" fmla="*/ 137 h 252"/>
                <a:gd name="T16" fmla="*/ 213 w 709"/>
                <a:gd name="T17" fmla="*/ 100 h 252"/>
                <a:gd name="T18" fmla="*/ 180 w 709"/>
                <a:gd name="T19" fmla="*/ 155 h 252"/>
                <a:gd name="T20" fmla="*/ 241 w 709"/>
                <a:gd name="T21" fmla="*/ 174 h 252"/>
                <a:gd name="T22" fmla="*/ 321 w 709"/>
                <a:gd name="T23" fmla="*/ 199 h 252"/>
                <a:gd name="T24" fmla="*/ 437 w 709"/>
                <a:gd name="T25" fmla="*/ 147 h 252"/>
                <a:gd name="T26" fmla="*/ 554 w 709"/>
                <a:gd name="T27" fmla="*/ 135 h 252"/>
                <a:gd name="T28" fmla="*/ 709 w 709"/>
                <a:gd name="T29" fmla="*/ 170 h 252"/>
                <a:gd name="T30" fmla="*/ 592 w 709"/>
                <a:gd name="T31" fmla="*/ 184 h 252"/>
                <a:gd name="T32" fmla="*/ 492 w 709"/>
                <a:gd name="T33" fmla="*/ 159 h 252"/>
                <a:gd name="T34" fmla="*/ 361 w 709"/>
                <a:gd name="T35" fmla="*/ 228 h 252"/>
                <a:gd name="T36" fmla="*/ 186 w 709"/>
                <a:gd name="T37" fmla="*/ 239 h 252"/>
                <a:gd name="T38" fmla="*/ 57 w 709"/>
                <a:gd name="T39"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9" h="252">
                  <a:moveTo>
                    <a:pt x="57" y="138"/>
                  </a:moveTo>
                  <a:cubicBezTo>
                    <a:pt x="38" y="158"/>
                    <a:pt x="16" y="152"/>
                    <a:pt x="8" y="133"/>
                  </a:cubicBezTo>
                  <a:cubicBezTo>
                    <a:pt x="0" y="113"/>
                    <a:pt x="8" y="83"/>
                    <a:pt x="44" y="77"/>
                  </a:cubicBezTo>
                  <a:cubicBezTo>
                    <a:pt x="45" y="42"/>
                    <a:pt x="123" y="0"/>
                    <a:pt x="163" y="68"/>
                  </a:cubicBezTo>
                  <a:cubicBezTo>
                    <a:pt x="205" y="49"/>
                    <a:pt x="249" y="70"/>
                    <a:pt x="259" y="118"/>
                  </a:cubicBezTo>
                  <a:cubicBezTo>
                    <a:pt x="266" y="153"/>
                    <a:pt x="212" y="180"/>
                    <a:pt x="194" y="156"/>
                  </a:cubicBezTo>
                  <a:cubicBezTo>
                    <a:pt x="185" y="143"/>
                    <a:pt x="185" y="119"/>
                    <a:pt x="205" y="115"/>
                  </a:cubicBezTo>
                  <a:cubicBezTo>
                    <a:pt x="218" y="112"/>
                    <a:pt x="229" y="122"/>
                    <a:pt x="227" y="137"/>
                  </a:cubicBezTo>
                  <a:cubicBezTo>
                    <a:pt x="238" y="134"/>
                    <a:pt x="228" y="101"/>
                    <a:pt x="213" y="100"/>
                  </a:cubicBezTo>
                  <a:cubicBezTo>
                    <a:pt x="184" y="99"/>
                    <a:pt x="168" y="131"/>
                    <a:pt x="180" y="155"/>
                  </a:cubicBezTo>
                  <a:cubicBezTo>
                    <a:pt x="193" y="181"/>
                    <a:pt x="211" y="183"/>
                    <a:pt x="241" y="174"/>
                  </a:cubicBezTo>
                  <a:cubicBezTo>
                    <a:pt x="267" y="192"/>
                    <a:pt x="290" y="201"/>
                    <a:pt x="321" y="199"/>
                  </a:cubicBezTo>
                  <a:cubicBezTo>
                    <a:pt x="381" y="194"/>
                    <a:pt x="400" y="177"/>
                    <a:pt x="437" y="147"/>
                  </a:cubicBezTo>
                  <a:cubicBezTo>
                    <a:pt x="482" y="110"/>
                    <a:pt x="528" y="118"/>
                    <a:pt x="554" y="135"/>
                  </a:cubicBezTo>
                  <a:cubicBezTo>
                    <a:pt x="593" y="160"/>
                    <a:pt x="630" y="188"/>
                    <a:pt x="709" y="170"/>
                  </a:cubicBezTo>
                  <a:cubicBezTo>
                    <a:pt x="668" y="191"/>
                    <a:pt x="626" y="199"/>
                    <a:pt x="592" y="184"/>
                  </a:cubicBezTo>
                  <a:cubicBezTo>
                    <a:pt x="551" y="166"/>
                    <a:pt x="525" y="154"/>
                    <a:pt x="492" y="159"/>
                  </a:cubicBezTo>
                  <a:cubicBezTo>
                    <a:pt x="463" y="163"/>
                    <a:pt x="424" y="211"/>
                    <a:pt x="361" y="228"/>
                  </a:cubicBezTo>
                  <a:cubicBezTo>
                    <a:pt x="302" y="245"/>
                    <a:pt x="248" y="252"/>
                    <a:pt x="186" y="239"/>
                  </a:cubicBezTo>
                  <a:cubicBezTo>
                    <a:pt x="136" y="229"/>
                    <a:pt x="89" y="211"/>
                    <a:pt x="57" y="13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3" name="Freeform 7"/>
            <p:cNvSpPr/>
            <p:nvPr/>
          </p:nvSpPr>
          <p:spPr bwMode="auto">
            <a:xfrm>
              <a:off x="4197" y="1992"/>
              <a:ext cx="213" cy="208"/>
            </a:xfrm>
            <a:custGeom>
              <a:avLst/>
              <a:gdLst>
                <a:gd name="T0" fmla="*/ 27 w 130"/>
                <a:gd name="T1" fmla="*/ 55 h 126"/>
                <a:gd name="T2" fmla="*/ 35 w 130"/>
                <a:gd name="T3" fmla="*/ 18 h 126"/>
                <a:gd name="T4" fmla="*/ 2 w 130"/>
                <a:gd name="T5" fmla="*/ 49 h 126"/>
                <a:gd name="T6" fmla="*/ 29 w 130"/>
                <a:gd name="T7" fmla="*/ 82 h 126"/>
                <a:gd name="T8" fmla="*/ 130 w 130"/>
                <a:gd name="T9" fmla="*/ 126 h 126"/>
                <a:gd name="T10" fmla="*/ 80 w 130"/>
                <a:gd name="T11" fmla="*/ 73 h 126"/>
                <a:gd name="T12" fmla="*/ 51 w 130"/>
                <a:gd name="T13" fmla="*/ 47 h 126"/>
                <a:gd name="T14" fmla="*/ 71 w 130"/>
                <a:gd name="T15" fmla="*/ 23 h 126"/>
                <a:gd name="T16" fmla="*/ 89 w 130"/>
                <a:gd name="T17" fmla="*/ 44 h 126"/>
                <a:gd name="T18" fmla="*/ 75 w 130"/>
                <a:gd name="T19" fmla="*/ 32 h 126"/>
                <a:gd name="T20" fmla="*/ 61 w 130"/>
                <a:gd name="T21" fmla="*/ 55 h 126"/>
                <a:gd name="T22" fmla="*/ 99 w 130"/>
                <a:gd name="T23" fmla="*/ 60 h 126"/>
                <a:gd name="T24" fmla="*/ 108 w 130"/>
                <a:gd name="T25" fmla="*/ 27 h 126"/>
                <a:gd name="T26" fmla="*/ 65 w 130"/>
                <a:gd name="T27" fmla="*/ 4 h 126"/>
                <a:gd name="T28" fmla="*/ 27 w 130"/>
                <a:gd name="T2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26">
                  <a:moveTo>
                    <a:pt x="27" y="55"/>
                  </a:moveTo>
                  <a:cubicBezTo>
                    <a:pt x="12" y="40"/>
                    <a:pt x="24" y="24"/>
                    <a:pt x="35" y="18"/>
                  </a:cubicBezTo>
                  <a:cubicBezTo>
                    <a:pt x="17" y="8"/>
                    <a:pt x="0" y="31"/>
                    <a:pt x="2" y="49"/>
                  </a:cubicBezTo>
                  <a:cubicBezTo>
                    <a:pt x="3" y="65"/>
                    <a:pt x="10" y="82"/>
                    <a:pt x="29" y="82"/>
                  </a:cubicBezTo>
                  <a:cubicBezTo>
                    <a:pt x="53" y="83"/>
                    <a:pt x="103" y="90"/>
                    <a:pt x="130" y="126"/>
                  </a:cubicBezTo>
                  <a:cubicBezTo>
                    <a:pt x="121" y="98"/>
                    <a:pt x="99" y="75"/>
                    <a:pt x="80" y="73"/>
                  </a:cubicBezTo>
                  <a:cubicBezTo>
                    <a:pt x="61" y="70"/>
                    <a:pt x="51" y="61"/>
                    <a:pt x="51" y="47"/>
                  </a:cubicBezTo>
                  <a:cubicBezTo>
                    <a:pt x="51" y="35"/>
                    <a:pt x="61" y="23"/>
                    <a:pt x="71" y="23"/>
                  </a:cubicBezTo>
                  <a:cubicBezTo>
                    <a:pt x="84" y="22"/>
                    <a:pt x="89" y="30"/>
                    <a:pt x="89" y="44"/>
                  </a:cubicBezTo>
                  <a:cubicBezTo>
                    <a:pt x="84" y="39"/>
                    <a:pt x="83" y="31"/>
                    <a:pt x="75" y="32"/>
                  </a:cubicBezTo>
                  <a:cubicBezTo>
                    <a:pt x="63" y="32"/>
                    <a:pt x="55" y="43"/>
                    <a:pt x="61" y="55"/>
                  </a:cubicBezTo>
                  <a:cubicBezTo>
                    <a:pt x="67" y="66"/>
                    <a:pt x="88" y="67"/>
                    <a:pt x="99" y="60"/>
                  </a:cubicBezTo>
                  <a:cubicBezTo>
                    <a:pt x="109" y="54"/>
                    <a:pt x="111" y="40"/>
                    <a:pt x="108" y="27"/>
                  </a:cubicBezTo>
                  <a:cubicBezTo>
                    <a:pt x="105" y="13"/>
                    <a:pt x="88" y="0"/>
                    <a:pt x="65" y="4"/>
                  </a:cubicBezTo>
                  <a:cubicBezTo>
                    <a:pt x="41" y="9"/>
                    <a:pt x="20" y="40"/>
                    <a:pt x="27" y="5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06" y="3616927"/>
            <a:ext cx="5818127" cy="4049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6" presetClass="entr" presetSubtype="37"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Vertical)">
                                      <p:cBhvr>
                                        <p:cTn id="26"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4727974" y="1507351"/>
            <a:ext cx="2885954" cy="1780916"/>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solidFill>
            <a:srgbClr val="22586D"/>
          </a:solidFill>
          <a:ln>
            <a:noFill/>
          </a:ln>
        </p:spPr>
        <p:txBody>
          <a:bodyPr vert="horz" wrap="square" lIns="91440" tIns="45720" rIns="91440" bIns="45720" numCol="1" anchor="ctr" anchorCtr="0" compatLnSpc="1"/>
          <a:lstStyle/>
          <a:p>
            <a:pPr algn="ctr"/>
            <a:endParaRPr lang="zh-CN" altLang="en-US" sz="8000" dirty="0">
              <a:solidFill>
                <a:schemeClr val="bg1"/>
              </a:solidFill>
              <a:latin typeface="李旭科书法" panose="02000603000000000000" pitchFamily="2" charset="-122"/>
              <a:ea typeface="李旭科书法" panose="02000603000000000000" pitchFamily="2" charset="-122"/>
            </a:endParaRPr>
          </a:p>
        </p:txBody>
      </p:sp>
      <p:sp>
        <p:nvSpPr>
          <p:cNvPr id="7" name="文本占位符 104"/>
          <p:cNvSpPr txBox="1"/>
          <p:nvPr/>
        </p:nvSpPr>
        <p:spPr>
          <a:xfrm>
            <a:off x="5713751" y="1836011"/>
            <a:ext cx="914400"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8000" kern="1200">
                <a:solidFill>
                  <a:schemeClr val="bg1"/>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李旭科书法" panose="02000603000000000000" pitchFamily="2" charset="-122"/>
                <a:ea typeface="李旭科书法" panose="02000603000000000000" pitchFamily="2" charset="-122"/>
              </a:rPr>
              <a:t>肆</a:t>
            </a:r>
          </a:p>
        </p:txBody>
      </p:sp>
      <p:sp>
        <p:nvSpPr>
          <p:cNvPr id="8" name="文本占位符 104"/>
          <p:cNvSpPr txBox="1"/>
          <p:nvPr/>
        </p:nvSpPr>
        <p:spPr>
          <a:xfrm>
            <a:off x="2980154" y="3386693"/>
            <a:ext cx="6771339"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5400" kern="1200">
                <a:solidFill>
                  <a:srgbClr val="3D5070"/>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rgbClr val="22586D"/>
                </a:solidFill>
                <a:latin typeface="李旭科书法" panose="02000603000000000000" pitchFamily="2" charset="-122"/>
                <a:ea typeface="李旭科书法" panose="02000603000000000000" pitchFamily="2" charset="-122"/>
              </a:rPr>
              <a:t>请在此处添加标题</a:t>
            </a:r>
          </a:p>
        </p:txBody>
      </p:sp>
      <p:grpSp>
        <p:nvGrpSpPr>
          <p:cNvPr id="10" name="Group 4"/>
          <p:cNvGrpSpPr>
            <a:grpSpLocks noChangeAspect="1"/>
          </p:cNvGrpSpPr>
          <p:nvPr/>
        </p:nvGrpSpPr>
        <p:grpSpPr bwMode="auto">
          <a:xfrm flipH="1">
            <a:off x="7264172" y="2674769"/>
            <a:ext cx="1387297" cy="618743"/>
            <a:chOff x="3027" y="1795"/>
            <a:chExt cx="1565" cy="698"/>
          </a:xfrm>
          <a:solidFill>
            <a:srgbClr val="22586D"/>
          </a:solidFill>
        </p:grpSpPr>
        <p:sp>
          <p:nvSpPr>
            <p:cNvPr id="11" name="Freeform 5"/>
            <p:cNvSpPr/>
            <p:nvPr/>
          </p:nvSpPr>
          <p:spPr bwMode="auto">
            <a:xfrm>
              <a:off x="3027" y="1795"/>
              <a:ext cx="1508" cy="698"/>
            </a:xfrm>
            <a:custGeom>
              <a:avLst/>
              <a:gdLst>
                <a:gd name="T0" fmla="*/ 411 w 920"/>
                <a:gd name="T1" fmla="*/ 186 h 424"/>
                <a:gd name="T2" fmla="*/ 280 w 920"/>
                <a:gd name="T3" fmla="*/ 198 h 424"/>
                <a:gd name="T4" fmla="*/ 237 w 920"/>
                <a:gd name="T5" fmla="*/ 260 h 424"/>
                <a:gd name="T6" fmla="*/ 298 w 920"/>
                <a:gd name="T7" fmla="*/ 289 h 424"/>
                <a:gd name="T8" fmla="*/ 509 w 920"/>
                <a:gd name="T9" fmla="*/ 390 h 424"/>
                <a:gd name="T10" fmla="*/ 294 w 920"/>
                <a:gd name="T11" fmla="*/ 350 h 424"/>
                <a:gd name="T12" fmla="*/ 191 w 920"/>
                <a:gd name="T13" fmla="*/ 302 h 424"/>
                <a:gd name="T14" fmla="*/ 126 w 920"/>
                <a:gd name="T15" fmla="*/ 365 h 424"/>
                <a:gd name="T16" fmla="*/ 190 w 920"/>
                <a:gd name="T17" fmla="*/ 359 h 424"/>
                <a:gd name="T18" fmla="*/ 109 w 920"/>
                <a:gd name="T19" fmla="*/ 419 h 424"/>
                <a:gd name="T20" fmla="*/ 58 w 920"/>
                <a:gd name="T21" fmla="*/ 310 h 424"/>
                <a:gd name="T22" fmla="*/ 115 w 920"/>
                <a:gd name="T23" fmla="*/ 235 h 424"/>
                <a:gd name="T24" fmla="*/ 177 w 920"/>
                <a:gd name="T25" fmla="*/ 251 h 424"/>
                <a:gd name="T26" fmla="*/ 231 w 920"/>
                <a:gd name="T27" fmla="*/ 206 h 424"/>
                <a:gd name="T28" fmla="*/ 175 w 920"/>
                <a:gd name="T29" fmla="*/ 172 h 424"/>
                <a:gd name="T30" fmla="*/ 222 w 920"/>
                <a:gd name="T31" fmla="*/ 206 h 424"/>
                <a:gd name="T32" fmla="*/ 134 w 920"/>
                <a:gd name="T33" fmla="*/ 226 h 424"/>
                <a:gd name="T34" fmla="*/ 169 w 920"/>
                <a:gd name="T35" fmla="*/ 147 h 424"/>
                <a:gd name="T36" fmla="*/ 250 w 920"/>
                <a:gd name="T37" fmla="*/ 82 h 424"/>
                <a:gd name="T38" fmla="*/ 397 w 920"/>
                <a:gd name="T39" fmla="*/ 56 h 424"/>
                <a:gd name="T40" fmla="*/ 475 w 920"/>
                <a:gd name="T41" fmla="*/ 83 h 424"/>
                <a:gd name="T42" fmla="*/ 436 w 920"/>
                <a:gd name="T43" fmla="*/ 151 h 424"/>
                <a:gd name="T44" fmla="*/ 431 w 920"/>
                <a:gd name="T45" fmla="*/ 89 h 424"/>
                <a:gd name="T46" fmla="*/ 400 w 920"/>
                <a:gd name="T47" fmla="*/ 141 h 424"/>
                <a:gd name="T48" fmla="*/ 446 w 920"/>
                <a:gd name="T49" fmla="*/ 162 h 424"/>
                <a:gd name="T50" fmla="*/ 490 w 920"/>
                <a:gd name="T51" fmla="*/ 109 h 424"/>
                <a:gd name="T52" fmla="*/ 551 w 920"/>
                <a:gd name="T53" fmla="*/ 97 h 424"/>
                <a:gd name="T54" fmla="*/ 622 w 920"/>
                <a:gd name="T55" fmla="*/ 162 h 424"/>
                <a:gd name="T56" fmla="*/ 658 w 920"/>
                <a:gd name="T57" fmla="*/ 241 h 424"/>
                <a:gd name="T58" fmla="*/ 585 w 920"/>
                <a:gd name="T59" fmla="*/ 229 h 424"/>
                <a:gd name="T60" fmla="*/ 620 w 920"/>
                <a:gd name="T61" fmla="*/ 196 h 424"/>
                <a:gd name="T62" fmla="*/ 629 w 920"/>
                <a:gd name="T63" fmla="*/ 225 h 424"/>
                <a:gd name="T64" fmla="*/ 629 w 920"/>
                <a:gd name="T65" fmla="*/ 189 h 424"/>
                <a:gd name="T66" fmla="*/ 569 w 920"/>
                <a:gd name="T67" fmla="*/ 219 h 424"/>
                <a:gd name="T68" fmla="*/ 615 w 920"/>
                <a:gd name="T69" fmla="*/ 266 h 424"/>
                <a:gd name="T70" fmla="*/ 702 w 920"/>
                <a:gd name="T71" fmla="*/ 224 h 424"/>
                <a:gd name="T72" fmla="*/ 827 w 920"/>
                <a:gd name="T73" fmla="*/ 244 h 424"/>
                <a:gd name="T74" fmla="*/ 920 w 920"/>
                <a:gd name="T75" fmla="*/ 298 h 424"/>
                <a:gd name="T76" fmla="*/ 759 w 920"/>
                <a:gd name="T77" fmla="*/ 242 h 424"/>
                <a:gd name="T78" fmla="*/ 657 w 920"/>
                <a:gd name="T79" fmla="*/ 283 h 424"/>
                <a:gd name="T80" fmla="*/ 495 w 920"/>
                <a:gd name="T81" fmla="*/ 297 h 424"/>
                <a:gd name="T82" fmla="*/ 492 w 920"/>
                <a:gd name="T83" fmla="*/ 199 h 424"/>
                <a:gd name="T84" fmla="*/ 411 w 920"/>
                <a:gd name="T8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0" h="424">
                  <a:moveTo>
                    <a:pt x="411" y="186"/>
                  </a:moveTo>
                  <a:cubicBezTo>
                    <a:pt x="383" y="127"/>
                    <a:pt x="293" y="147"/>
                    <a:pt x="280" y="198"/>
                  </a:cubicBezTo>
                  <a:cubicBezTo>
                    <a:pt x="248" y="202"/>
                    <a:pt x="233" y="240"/>
                    <a:pt x="237" y="260"/>
                  </a:cubicBezTo>
                  <a:cubicBezTo>
                    <a:pt x="242" y="287"/>
                    <a:pt x="270" y="304"/>
                    <a:pt x="298" y="289"/>
                  </a:cubicBezTo>
                  <a:cubicBezTo>
                    <a:pt x="340" y="374"/>
                    <a:pt x="404" y="390"/>
                    <a:pt x="509" y="390"/>
                  </a:cubicBezTo>
                  <a:cubicBezTo>
                    <a:pt x="382" y="416"/>
                    <a:pt x="338" y="391"/>
                    <a:pt x="294" y="350"/>
                  </a:cubicBezTo>
                  <a:cubicBezTo>
                    <a:pt x="260" y="318"/>
                    <a:pt x="217" y="298"/>
                    <a:pt x="191" y="302"/>
                  </a:cubicBezTo>
                  <a:cubicBezTo>
                    <a:pt x="139" y="308"/>
                    <a:pt x="97" y="332"/>
                    <a:pt x="126" y="365"/>
                  </a:cubicBezTo>
                  <a:cubicBezTo>
                    <a:pt x="106" y="311"/>
                    <a:pt x="186" y="317"/>
                    <a:pt x="190" y="359"/>
                  </a:cubicBezTo>
                  <a:cubicBezTo>
                    <a:pt x="194" y="397"/>
                    <a:pt x="156" y="424"/>
                    <a:pt x="109" y="419"/>
                  </a:cubicBezTo>
                  <a:cubicBezTo>
                    <a:pt x="46" y="414"/>
                    <a:pt x="39" y="336"/>
                    <a:pt x="58" y="310"/>
                  </a:cubicBezTo>
                  <a:cubicBezTo>
                    <a:pt x="0" y="264"/>
                    <a:pt x="84" y="207"/>
                    <a:pt x="115" y="235"/>
                  </a:cubicBezTo>
                  <a:cubicBezTo>
                    <a:pt x="136" y="254"/>
                    <a:pt x="160" y="253"/>
                    <a:pt x="177" y="251"/>
                  </a:cubicBezTo>
                  <a:cubicBezTo>
                    <a:pt x="199" y="247"/>
                    <a:pt x="231" y="233"/>
                    <a:pt x="231" y="206"/>
                  </a:cubicBezTo>
                  <a:cubicBezTo>
                    <a:pt x="232" y="156"/>
                    <a:pt x="183" y="159"/>
                    <a:pt x="175" y="172"/>
                  </a:cubicBezTo>
                  <a:cubicBezTo>
                    <a:pt x="195" y="168"/>
                    <a:pt x="223" y="175"/>
                    <a:pt x="222" y="206"/>
                  </a:cubicBezTo>
                  <a:cubicBezTo>
                    <a:pt x="221" y="241"/>
                    <a:pt x="151" y="254"/>
                    <a:pt x="134" y="226"/>
                  </a:cubicBezTo>
                  <a:cubicBezTo>
                    <a:pt x="116" y="198"/>
                    <a:pt x="116" y="155"/>
                    <a:pt x="169" y="147"/>
                  </a:cubicBezTo>
                  <a:cubicBezTo>
                    <a:pt x="149" y="113"/>
                    <a:pt x="202" y="59"/>
                    <a:pt x="250" y="82"/>
                  </a:cubicBezTo>
                  <a:cubicBezTo>
                    <a:pt x="269" y="26"/>
                    <a:pt x="347" y="0"/>
                    <a:pt x="397" y="56"/>
                  </a:cubicBezTo>
                  <a:cubicBezTo>
                    <a:pt x="426" y="34"/>
                    <a:pt x="464" y="41"/>
                    <a:pt x="475" y="83"/>
                  </a:cubicBezTo>
                  <a:cubicBezTo>
                    <a:pt x="486" y="125"/>
                    <a:pt x="468" y="151"/>
                    <a:pt x="436" y="151"/>
                  </a:cubicBezTo>
                  <a:cubicBezTo>
                    <a:pt x="412" y="151"/>
                    <a:pt x="383" y="110"/>
                    <a:pt x="431" y="89"/>
                  </a:cubicBezTo>
                  <a:cubicBezTo>
                    <a:pt x="402" y="88"/>
                    <a:pt x="387" y="114"/>
                    <a:pt x="400" y="141"/>
                  </a:cubicBezTo>
                  <a:cubicBezTo>
                    <a:pt x="407" y="154"/>
                    <a:pt x="423" y="165"/>
                    <a:pt x="446" y="162"/>
                  </a:cubicBezTo>
                  <a:cubicBezTo>
                    <a:pt x="477" y="157"/>
                    <a:pt x="488" y="136"/>
                    <a:pt x="490" y="109"/>
                  </a:cubicBezTo>
                  <a:cubicBezTo>
                    <a:pt x="493" y="59"/>
                    <a:pt x="545" y="75"/>
                    <a:pt x="551" y="97"/>
                  </a:cubicBezTo>
                  <a:cubicBezTo>
                    <a:pt x="595" y="75"/>
                    <a:pt x="643" y="108"/>
                    <a:pt x="622" y="162"/>
                  </a:cubicBezTo>
                  <a:cubicBezTo>
                    <a:pt x="674" y="155"/>
                    <a:pt x="695" y="217"/>
                    <a:pt x="658" y="241"/>
                  </a:cubicBezTo>
                  <a:cubicBezTo>
                    <a:pt x="622" y="265"/>
                    <a:pt x="588" y="252"/>
                    <a:pt x="585" y="229"/>
                  </a:cubicBezTo>
                  <a:cubicBezTo>
                    <a:pt x="581" y="200"/>
                    <a:pt x="603" y="188"/>
                    <a:pt x="620" y="196"/>
                  </a:cubicBezTo>
                  <a:cubicBezTo>
                    <a:pt x="633" y="203"/>
                    <a:pt x="638" y="215"/>
                    <a:pt x="629" y="225"/>
                  </a:cubicBezTo>
                  <a:cubicBezTo>
                    <a:pt x="648" y="223"/>
                    <a:pt x="648" y="204"/>
                    <a:pt x="629" y="189"/>
                  </a:cubicBezTo>
                  <a:cubicBezTo>
                    <a:pt x="608" y="172"/>
                    <a:pt x="568" y="191"/>
                    <a:pt x="569" y="219"/>
                  </a:cubicBezTo>
                  <a:cubicBezTo>
                    <a:pt x="569" y="247"/>
                    <a:pt x="585" y="266"/>
                    <a:pt x="615" y="266"/>
                  </a:cubicBezTo>
                  <a:cubicBezTo>
                    <a:pt x="669" y="265"/>
                    <a:pt x="671" y="235"/>
                    <a:pt x="702" y="224"/>
                  </a:cubicBezTo>
                  <a:cubicBezTo>
                    <a:pt x="744" y="210"/>
                    <a:pt x="794" y="208"/>
                    <a:pt x="827" y="244"/>
                  </a:cubicBezTo>
                  <a:cubicBezTo>
                    <a:pt x="850" y="269"/>
                    <a:pt x="881" y="284"/>
                    <a:pt x="920" y="298"/>
                  </a:cubicBezTo>
                  <a:cubicBezTo>
                    <a:pt x="855" y="306"/>
                    <a:pt x="815" y="249"/>
                    <a:pt x="759" y="242"/>
                  </a:cubicBezTo>
                  <a:cubicBezTo>
                    <a:pt x="724" y="238"/>
                    <a:pt x="693" y="253"/>
                    <a:pt x="657" y="283"/>
                  </a:cubicBezTo>
                  <a:cubicBezTo>
                    <a:pt x="616" y="317"/>
                    <a:pt x="555" y="336"/>
                    <a:pt x="495" y="297"/>
                  </a:cubicBezTo>
                  <a:cubicBezTo>
                    <a:pt x="539" y="272"/>
                    <a:pt x="514" y="224"/>
                    <a:pt x="492" y="199"/>
                  </a:cubicBezTo>
                  <a:cubicBezTo>
                    <a:pt x="476" y="182"/>
                    <a:pt x="439" y="170"/>
                    <a:pt x="411" y="18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2" name="Freeform 6"/>
            <p:cNvSpPr/>
            <p:nvPr/>
          </p:nvSpPr>
          <p:spPr bwMode="auto">
            <a:xfrm>
              <a:off x="3430" y="2012"/>
              <a:ext cx="1162" cy="415"/>
            </a:xfrm>
            <a:custGeom>
              <a:avLst/>
              <a:gdLst>
                <a:gd name="T0" fmla="*/ 57 w 709"/>
                <a:gd name="T1" fmla="*/ 138 h 252"/>
                <a:gd name="T2" fmla="*/ 8 w 709"/>
                <a:gd name="T3" fmla="*/ 133 h 252"/>
                <a:gd name="T4" fmla="*/ 44 w 709"/>
                <a:gd name="T5" fmla="*/ 77 h 252"/>
                <a:gd name="T6" fmla="*/ 163 w 709"/>
                <a:gd name="T7" fmla="*/ 68 h 252"/>
                <a:gd name="T8" fmla="*/ 259 w 709"/>
                <a:gd name="T9" fmla="*/ 118 h 252"/>
                <a:gd name="T10" fmla="*/ 194 w 709"/>
                <a:gd name="T11" fmla="*/ 156 h 252"/>
                <a:gd name="T12" fmla="*/ 205 w 709"/>
                <a:gd name="T13" fmla="*/ 115 h 252"/>
                <a:gd name="T14" fmla="*/ 227 w 709"/>
                <a:gd name="T15" fmla="*/ 137 h 252"/>
                <a:gd name="T16" fmla="*/ 213 w 709"/>
                <a:gd name="T17" fmla="*/ 100 h 252"/>
                <a:gd name="T18" fmla="*/ 180 w 709"/>
                <a:gd name="T19" fmla="*/ 155 h 252"/>
                <a:gd name="T20" fmla="*/ 241 w 709"/>
                <a:gd name="T21" fmla="*/ 174 h 252"/>
                <a:gd name="T22" fmla="*/ 321 w 709"/>
                <a:gd name="T23" fmla="*/ 199 h 252"/>
                <a:gd name="T24" fmla="*/ 437 w 709"/>
                <a:gd name="T25" fmla="*/ 147 h 252"/>
                <a:gd name="T26" fmla="*/ 554 w 709"/>
                <a:gd name="T27" fmla="*/ 135 h 252"/>
                <a:gd name="T28" fmla="*/ 709 w 709"/>
                <a:gd name="T29" fmla="*/ 170 h 252"/>
                <a:gd name="T30" fmla="*/ 592 w 709"/>
                <a:gd name="T31" fmla="*/ 184 h 252"/>
                <a:gd name="T32" fmla="*/ 492 w 709"/>
                <a:gd name="T33" fmla="*/ 159 h 252"/>
                <a:gd name="T34" fmla="*/ 361 w 709"/>
                <a:gd name="T35" fmla="*/ 228 h 252"/>
                <a:gd name="T36" fmla="*/ 186 w 709"/>
                <a:gd name="T37" fmla="*/ 239 h 252"/>
                <a:gd name="T38" fmla="*/ 57 w 709"/>
                <a:gd name="T39"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9" h="252">
                  <a:moveTo>
                    <a:pt x="57" y="138"/>
                  </a:moveTo>
                  <a:cubicBezTo>
                    <a:pt x="38" y="158"/>
                    <a:pt x="16" y="152"/>
                    <a:pt x="8" y="133"/>
                  </a:cubicBezTo>
                  <a:cubicBezTo>
                    <a:pt x="0" y="113"/>
                    <a:pt x="8" y="83"/>
                    <a:pt x="44" y="77"/>
                  </a:cubicBezTo>
                  <a:cubicBezTo>
                    <a:pt x="45" y="42"/>
                    <a:pt x="123" y="0"/>
                    <a:pt x="163" y="68"/>
                  </a:cubicBezTo>
                  <a:cubicBezTo>
                    <a:pt x="205" y="49"/>
                    <a:pt x="249" y="70"/>
                    <a:pt x="259" y="118"/>
                  </a:cubicBezTo>
                  <a:cubicBezTo>
                    <a:pt x="266" y="153"/>
                    <a:pt x="212" y="180"/>
                    <a:pt x="194" y="156"/>
                  </a:cubicBezTo>
                  <a:cubicBezTo>
                    <a:pt x="185" y="143"/>
                    <a:pt x="185" y="119"/>
                    <a:pt x="205" y="115"/>
                  </a:cubicBezTo>
                  <a:cubicBezTo>
                    <a:pt x="218" y="112"/>
                    <a:pt x="229" y="122"/>
                    <a:pt x="227" y="137"/>
                  </a:cubicBezTo>
                  <a:cubicBezTo>
                    <a:pt x="238" y="134"/>
                    <a:pt x="228" y="101"/>
                    <a:pt x="213" y="100"/>
                  </a:cubicBezTo>
                  <a:cubicBezTo>
                    <a:pt x="184" y="99"/>
                    <a:pt x="168" y="131"/>
                    <a:pt x="180" y="155"/>
                  </a:cubicBezTo>
                  <a:cubicBezTo>
                    <a:pt x="193" y="181"/>
                    <a:pt x="211" y="183"/>
                    <a:pt x="241" y="174"/>
                  </a:cubicBezTo>
                  <a:cubicBezTo>
                    <a:pt x="267" y="192"/>
                    <a:pt x="290" y="201"/>
                    <a:pt x="321" y="199"/>
                  </a:cubicBezTo>
                  <a:cubicBezTo>
                    <a:pt x="381" y="194"/>
                    <a:pt x="400" y="177"/>
                    <a:pt x="437" y="147"/>
                  </a:cubicBezTo>
                  <a:cubicBezTo>
                    <a:pt x="482" y="110"/>
                    <a:pt x="528" y="118"/>
                    <a:pt x="554" y="135"/>
                  </a:cubicBezTo>
                  <a:cubicBezTo>
                    <a:pt x="593" y="160"/>
                    <a:pt x="630" y="188"/>
                    <a:pt x="709" y="170"/>
                  </a:cubicBezTo>
                  <a:cubicBezTo>
                    <a:pt x="668" y="191"/>
                    <a:pt x="626" y="199"/>
                    <a:pt x="592" y="184"/>
                  </a:cubicBezTo>
                  <a:cubicBezTo>
                    <a:pt x="551" y="166"/>
                    <a:pt x="525" y="154"/>
                    <a:pt x="492" y="159"/>
                  </a:cubicBezTo>
                  <a:cubicBezTo>
                    <a:pt x="463" y="163"/>
                    <a:pt x="424" y="211"/>
                    <a:pt x="361" y="228"/>
                  </a:cubicBezTo>
                  <a:cubicBezTo>
                    <a:pt x="302" y="245"/>
                    <a:pt x="248" y="252"/>
                    <a:pt x="186" y="239"/>
                  </a:cubicBezTo>
                  <a:cubicBezTo>
                    <a:pt x="136" y="229"/>
                    <a:pt x="89" y="211"/>
                    <a:pt x="57" y="13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3" name="Freeform 7"/>
            <p:cNvSpPr/>
            <p:nvPr/>
          </p:nvSpPr>
          <p:spPr bwMode="auto">
            <a:xfrm>
              <a:off x="4197" y="1992"/>
              <a:ext cx="213" cy="208"/>
            </a:xfrm>
            <a:custGeom>
              <a:avLst/>
              <a:gdLst>
                <a:gd name="T0" fmla="*/ 27 w 130"/>
                <a:gd name="T1" fmla="*/ 55 h 126"/>
                <a:gd name="T2" fmla="*/ 35 w 130"/>
                <a:gd name="T3" fmla="*/ 18 h 126"/>
                <a:gd name="T4" fmla="*/ 2 w 130"/>
                <a:gd name="T5" fmla="*/ 49 h 126"/>
                <a:gd name="T6" fmla="*/ 29 w 130"/>
                <a:gd name="T7" fmla="*/ 82 h 126"/>
                <a:gd name="T8" fmla="*/ 130 w 130"/>
                <a:gd name="T9" fmla="*/ 126 h 126"/>
                <a:gd name="T10" fmla="*/ 80 w 130"/>
                <a:gd name="T11" fmla="*/ 73 h 126"/>
                <a:gd name="T12" fmla="*/ 51 w 130"/>
                <a:gd name="T13" fmla="*/ 47 h 126"/>
                <a:gd name="T14" fmla="*/ 71 w 130"/>
                <a:gd name="T15" fmla="*/ 23 h 126"/>
                <a:gd name="T16" fmla="*/ 89 w 130"/>
                <a:gd name="T17" fmla="*/ 44 h 126"/>
                <a:gd name="T18" fmla="*/ 75 w 130"/>
                <a:gd name="T19" fmla="*/ 32 h 126"/>
                <a:gd name="T20" fmla="*/ 61 w 130"/>
                <a:gd name="T21" fmla="*/ 55 h 126"/>
                <a:gd name="T22" fmla="*/ 99 w 130"/>
                <a:gd name="T23" fmla="*/ 60 h 126"/>
                <a:gd name="T24" fmla="*/ 108 w 130"/>
                <a:gd name="T25" fmla="*/ 27 h 126"/>
                <a:gd name="T26" fmla="*/ 65 w 130"/>
                <a:gd name="T27" fmla="*/ 4 h 126"/>
                <a:gd name="T28" fmla="*/ 27 w 130"/>
                <a:gd name="T2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26">
                  <a:moveTo>
                    <a:pt x="27" y="55"/>
                  </a:moveTo>
                  <a:cubicBezTo>
                    <a:pt x="12" y="40"/>
                    <a:pt x="24" y="24"/>
                    <a:pt x="35" y="18"/>
                  </a:cubicBezTo>
                  <a:cubicBezTo>
                    <a:pt x="17" y="8"/>
                    <a:pt x="0" y="31"/>
                    <a:pt x="2" y="49"/>
                  </a:cubicBezTo>
                  <a:cubicBezTo>
                    <a:pt x="3" y="65"/>
                    <a:pt x="10" y="82"/>
                    <a:pt x="29" y="82"/>
                  </a:cubicBezTo>
                  <a:cubicBezTo>
                    <a:pt x="53" y="83"/>
                    <a:pt x="103" y="90"/>
                    <a:pt x="130" y="126"/>
                  </a:cubicBezTo>
                  <a:cubicBezTo>
                    <a:pt x="121" y="98"/>
                    <a:pt x="99" y="75"/>
                    <a:pt x="80" y="73"/>
                  </a:cubicBezTo>
                  <a:cubicBezTo>
                    <a:pt x="61" y="70"/>
                    <a:pt x="51" y="61"/>
                    <a:pt x="51" y="47"/>
                  </a:cubicBezTo>
                  <a:cubicBezTo>
                    <a:pt x="51" y="35"/>
                    <a:pt x="61" y="23"/>
                    <a:pt x="71" y="23"/>
                  </a:cubicBezTo>
                  <a:cubicBezTo>
                    <a:pt x="84" y="22"/>
                    <a:pt x="89" y="30"/>
                    <a:pt x="89" y="44"/>
                  </a:cubicBezTo>
                  <a:cubicBezTo>
                    <a:pt x="84" y="39"/>
                    <a:pt x="83" y="31"/>
                    <a:pt x="75" y="32"/>
                  </a:cubicBezTo>
                  <a:cubicBezTo>
                    <a:pt x="63" y="32"/>
                    <a:pt x="55" y="43"/>
                    <a:pt x="61" y="55"/>
                  </a:cubicBezTo>
                  <a:cubicBezTo>
                    <a:pt x="67" y="66"/>
                    <a:pt x="88" y="67"/>
                    <a:pt x="99" y="60"/>
                  </a:cubicBezTo>
                  <a:cubicBezTo>
                    <a:pt x="109" y="54"/>
                    <a:pt x="111" y="40"/>
                    <a:pt x="108" y="27"/>
                  </a:cubicBezTo>
                  <a:cubicBezTo>
                    <a:pt x="105" y="13"/>
                    <a:pt x="88" y="0"/>
                    <a:pt x="65" y="4"/>
                  </a:cubicBezTo>
                  <a:cubicBezTo>
                    <a:pt x="41" y="9"/>
                    <a:pt x="20" y="40"/>
                    <a:pt x="27" y="5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06" y="3616927"/>
            <a:ext cx="5818127" cy="4049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6" presetClass="entr" presetSubtype="37"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Vertical)">
                                      <p:cBhvr>
                                        <p:cTn id="26"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324645" y="1278340"/>
            <a:ext cx="2544174" cy="2388075"/>
            <a:chOff x="993017" y="1073968"/>
            <a:chExt cx="1908379" cy="1791056"/>
          </a:xfrm>
        </p:grpSpPr>
        <p:sp>
          <p:nvSpPr>
            <p:cNvPr id="25" name="Round Same Side Corner Rectangle 24"/>
            <p:cNvSpPr/>
            <p:nvPr/>
          </p:nvSpPr>
          <p:spPr>
            <a:xfrm rot="10800000">
              <a:off x="1206993" y="2514143"/>
              <a:ext cx="1480428" cy="350881"/>
            </a:xfrm>
            <a:prstGeom prst="round2SameRect">
              <a:avLst>
                <a:gd name="adj1" fmla="val 27402"/>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4" name="Round Same Side Corner Rectangle 23"/>
            <p:cNvSpPr/>
            <p:nvPr/>
          </p:nvSpPr>
          <p:spPr>
            <a:xfrm>
              <a:off x="1206993" y="1073968"/>
              <a:ext cx="1480428" cy="979319"/>
            </a:xfrm>
            <a:prstGeom prst="round2SameRect">
              <a:avLst>
                <a:gd name="adj1" fmla="val 84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sp>
          <p:nvSpPr>
            <p:cNvPr id="45" name="Flowchart: Data 44"/>
            <p:cNvSpPr/>
            <p:nvPr/>
          </p:nvSpPr>
          <p:spPr>
            <a:xfrm rot="16200000" flipH="1" flipV="1">
              <a:off x="2474369" y="2135586"/>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51" name="Flowchart: Data 50"/>
            <p:cNvSpPr/>
            <p:nvPr/>
          </p:nvSpPr>
          <p:spPr>
            <a:xfrm rot="5400000" flipV="1">
              <a:off x="779965" y="2135585"/>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6" name="Rectangle 35"/>
            <p:cNvSpPr/>
            <p:nvPr/>
          </p:nvSpPr>
          <p:spPr>
            <a:xfrm>
              <a:off x="993018" y="2053288"/>
              <a:ext cx="1907435" cy="513224"/>
            </a:xfrm>
            <a:prstGeom prst="rect">
              <a:avLst/>
            </a:prstGeom>
            <a:solidFill>
              <a:schemeClr val="tx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sp>
        <p:nvSpPr>
          <p:cNvPr id="26" name="TextBox 25"/>
          <p:cNvSpPr txBox="1"/>
          <p:nvPr/>
        </p:nvSpPr>
        <p:spPr>
          <a:xfrm>
            <a:off x="4022420" y="1464495"/>
            <a:ext cx="7295937" cy="1815870"/>
          </a:xfrm>
          <a:prstGeom prst="rect">
            <a:avLst/>
          </a:prstGeom>
          <a:noFill/>
        </p:spPr>
        <p:txBody>
          <a:bodyPr wrap="square" lIns="121908" tIns="60954" rIns="121908" bIns="60954" rtlCol="0">
            <a:spAutoFit/>
          </a:bodyPr>
          <a:lstStyle/>
          <a:p>
            <a:r>
              <a:rPr lang="zh-CN" altLang="en-US" sz="2400" dirty="0">
                <a:solidFill>
                  <a:schemeClr val="tx1">
                    <a:lumMod val="65000"/>
                    <a:lumOff val="35000"/>
                  </a:schemeClr>
                </a:solidFill>
                <a:latin typeface="+mn-ea"/>
              </a:rPr>
              <a:t>添加标题</a:t>
            </a:r>
            <a:endParaRPr lang="en-US" altLang="zh-CN" sz="2400" dirty="0">
              <a:solidFill>
                <a:schemeClr val="tx1">
                  <a:lumMod val="65000"/>
                  <a:lumOff val="35000"/>
                </a:schemeClr>
              </a:solidFill>
              <a:latin typeface="+mn-ea"/>
            </a:endParaRPr>
          </a:p>
          <a:p>
            <a:endParaRPr lang="en-US" sz="2100" dirty="0">
              <a:solidFill>
                <a:schemeClr val="tx2">
                  <a:lumMod val="75000"/>
                </a:schemeClr>
              </a:solidFill>
              <a:latin typeface="+mn-ea"/>
            </a:endParaRPr>
          </a:p>
          <a:p>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endParaRPr lang="en-US" altLang="zh-CN" sz="1300" dirty="0">
              <a:solidFill>
                <a:schemeClr val="tx1">
                  <a:lumMod val="65000"/>
                  <a:lumOff val="35000"/>
                </a:schemeClr>
              </a:solidFill>
              <a:latin typeface="+mn-ea"/>
            </a:endParaRPr>
          </a:p>
          <a:p>
            <a:endParaRPr lang="en-US" altLang="zh-CN" sz="1300" dirty="0">
              <a:solidFill>
                <a:schemeClr val="tx1">
                  <a:lumMod val="65000"/>
                  <a:lumOff val="35000"/>
                </a:schemeClr>
              </a:solidFill>
              <a:latin typeface="+mn-ea"/>
            </a:endParaRPr>
          </a:p>
          <a:p>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p>
        </p:txBody>
      </p:sp>
      <p:grpSp>
        <p:nvGrpSpPr>
          <p:cNvPr id="28" name="Group 27"/>
          <p:cNvGrpSpPr/>
          <p:nvPr/>
        </p:nvGrpSpPr>
        <p:grpSpPr>
          <a:xfrm>
            <a:off x="8544666" y="3781589"/>
            <a:ext cx="2544174" cy="2388075"/>
            <a:chOff x="993017" y="1073968"/>
            <a:chExt cx="1908379" cy="1791056"/>
          </a:xfrm>
        </p:grpSpPr>
        <p:sp>
          <p:nvSpPr>
            <p:cNvPr id="29" name="Round Same Side Corner Rectangle 28"/>
            <p:cNvSpPr/>
            <p:nvPr/>
          </p:nvSpPr>
          <p:spPr>
            <a:xfrm rot="10800000">
              <a:off x="1206993" y="2514143"/>
              <a:ext cx="1480428" cy="350881"/>
            </a:xfrm>
            <a:prstGeom prst="round2SameRect">
              <a:avLst>
                <a:gd name="adj1" fmla="val 274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0" name="Round Same Side Corner Rectangle 29"/>
            <p:cNvSpPr/>
            <p:nvPr/>
          </p:nvSpPr>
          <p:spPr>
            <a:xfrm>
              <a:off x="1206993" y="1073968"/>
              <a:ext cx="1480428" cy="979319"/>
            </a:xfrm>
            <a:prstGeom prst="round2SameRect">
              <a:avLst>
                <a:gd name="adj1" fmla="val 84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solidFill>
                <a:latin typeface="+mn-ea"/>
              </a:endParaRPr>
            </a:p>
          </p:txBody>
        </p:sp>
        <p:sp>
          <p:nvSpPr>
            <p:cNvPr id="31" name="Flowchart: Data 30"/>
            <p:cNvSpPr/>
            <p:nvPr/>
          </p:nvSpPr>
          <p:spPr>
            <a:xfrm rot="16200000" flipH="1" flipV="1">
              <a:off x="2474369" y="2135586"/>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2" name="Flowchart: Data 31"/>
            <p:cNvSpPr/>
            <p:nvPr/>
          </p:nvSpPr>
          <p:spPr>
            <a:xfrm rot="5400000" flipV="1">
              <a:off x="779965" y="2135585"/>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3" name="Rectangle 32"/>
            <p:cNvSpPr/>
            <p:nvPr/>
          </p:nvSpPr>
          <p:spPr>
            <a:xfrm>
              <a:off x="993018" y="2053288"/>
              <a:ext cx="1907435" cy="513224"/>
            </a:xfrm>
            <a:prstGeom prst="rect">
              <a:avLst/>
            </a:prstGeom>
            <a:solidFill>
              <a:schemeClr val="accent4">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sp>
        <p:nvSpPr>
          <p:cNvPr id="34" name="TextBox 33"/>
          <p:cNvSpPr txBox="1"/>
          <p:nvPr/>
        </p:nvSpPr>
        <p:spPr>
          <a:xfrm>
            <a:off x="1027246" y="4076014"/>
            <a:ext cx="7295937" cy="1805623"/>
          </a:xfrm>
          <a:prstGeom prst="rect">
            <a:avLst/>
          </a:prstGeom>
          <a:noFill/>
        </p:spPr>
        <p:txBody>
          <a:bodyPr wrap="square" lIns="121908" tIns="60954" rIns="121908" bIns="60954" rtlCol="0">
            <a:spAutoFit/>
          </a:bodyPr>
          <a:lstStyle/>
          <a:p>
            <a:pPr algn="r"/>
            <a:r>
              <a:rPr lang="zh-CN" altLang="en-US" sz="2400" dirty="0">
                <a:solidFill>
                  <a:schemeClr val="tx1">
                    <a:lumMod val="65000"/>
                    <a:lumOff val="35000"/>
                  </a:schemeClr>
                </a:solidFill>
                <a:latin typeface="+mn-ea"/>
              </a:rPr>
              <a:t>添加标题</a:t>
            </a:r>
            <a:endParaRPr lang="en-US" altLang="zh-CN" sz="2400" dirty="0">
              <a:solidFill>
                <a:schemeClr val="tx1">
                  <a:lumMod val="65000"/>
                  <a:lumOff val="35000"/>
                </a:schemeClr>
              </a:solidFill>
              <a:latin typeface="+mn-ea"/>
            </a:endParaRPr>
          </a:p>
          <a:p>
            <a:pPr algn="r"/>
            <a:endParaRPr lang="en-US" sz="2100" dirty="0">
              <a:solidFill>
                <a:schemeClr val="accent3">
                  <a:lumMod val="50000"/>
                </a:schemeClr>
              </a:solidFill>
              <a:latin typeface="+mn-ea"/>
            </a:endParaRPr>
          </a:p>
          <a:p>
            <a:pPr algn="r"/>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p>
          <a:p>
            <a:pPr algn="r"/>
            <a:endParaRPr lang="zh-CN" altLang="en-US" sz="1300" dirty="0">
              <a:solidFill>
                <a:schemeClr val="tx1">
                  <a:lumMod val="65000"/>
                  <a:lumOff val="35000"/>
                </a:schemeClr>
              </a:solidFill>
              <a:latin typeface="+mn-ea"/>
            </a:endParaRPr>
          </a:p>
          <a:p>
            <a:pPr algn="r"/>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p>
        </p:txBody>
      </p:sp>
      <p:sp>
        <p:nvSpPr>
          <p:cNvPr id="19" name="Freeform 143"/>
          <p:cNvSpPr>
            <a:spLocks noEditPoints="1"/>
          </p:cNvSpPr>
          <p:nvPr/>
        </p:nvSpPr>
        <p:spPr bwMode="auto">
          <a:xfrm>
            <a:off x="2263346" y="1665189"/>
            <a:ext cx="665515" cy="613053"/>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0" name="Freeform 92"/>
          <p:cNvSpPr>
            <a:spLocks noEditPoints="1"/>
          </p:cNvSpPr>
          <p:nvPr/>
        </p:nvSpPr>
        <p:spPr bwMode="auto">
          <a:xfrm>
            <a:off x="9502339" y="4114803"/>
            <a:ext cx="627570" cy="639329"/>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6"/>
          <p:cNvGrpSpPr/>
          <p:nvPr/>
        </p:nvGrpSpPr>
        <p:grpSpPr>
          <a:xfrm>
            <a:off x="931263" y="1520632"/>
            <a:ext cx="2544174" cy="1990059"/>
            <a:chOff x="993017" y="1073968"/>
            <a:chExt cx="1908379" cy="1492544"/>
          </a:xfrm>
        </p:grpSpPr>
        <p:sp>
          <p:nvSpPr>
            <p:cNvPr id="24" name="Round Same Side Corner Rectangle 23"/>
            <p:cNvSpPr/>
            <p:nvPr/>
          </p:nvSpPr>
          <p:spPr>
            <a:xfrm>
              <a:off x="1206993" y="1073968"/>
              <a:ext cx="1480428" cy="979319"/>
            </a:xfrm>
            <a:prstGeom prst="round2SameRect">
              <a:avLst>
                <a:gd name="adj1" fmla="val 84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sp>
          <p:nvSpPr>
            <p:cNvPr id="45" name="Flowchart: Data 44"/>
            <p:cNvSpPr/>
            <p:nvPr/>
          </p:nvSpPr>
          <p:spPr>
            <a:xfrm rot="16200000" flipH="1" flipV="1">
              <a:off x="2474369" y="2135586"/>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51" name="Flowchart: Data 50"/>
            <p:cNvSpPr/>
            <p:nvPr/>
          </p:nvSpPr>
          <p:spPr>
            <a:xfrm rot="5400000" flipV="1">
              <a:off x="779965" y="2135585"/>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6" name="Rectangle 35"/>
            <p:cNvSpPr/>
            <p:nvPr/>
          </p:nvSpPr>
          <p:spPr>
            <a:xfrm>
              <a:off x="993018" y="2053288"/>
              <a:ext cx="1907435" cy="51322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chemeClr val="bg1"/>
                  </a:solidFill>
                  <a:latin typeface="+mn-ea"/>
                </a:rPr>
                <a:t>添加副标题</a:t>
              </a:r>
              <a:endParaRPr lang="en-US" sz="1900" dirty="0">
                <a:solidFill>
                  <a:schemeClr val="bg1"/>
                </a:solidFill>
                <a:latin typeface="+mn-ea"/>
              </a:endParaRPr>
            </a:p>
          </p:txBody>
        </p:sp>
      </p:grpSp>
      <p:sp>
        <p:nvSpPr>
          <p:cNvPr id="26" name="TextBox 25"/>
          <p:cNvSpPr txBox="1"/>
          <p:nvPr/>
        </p:nvSpPr>
        <p:spPr>
          <a:xfrm>
            <a:off x="873646" y="4060219"/>
            <a:ext cx="2659406" cy="1308038"/>
          </a:xfrm>
          <a:prstGeom prst="rect">
            <a:avLst/>
          </a:prstGeom>
          <a:noFill/>
        </p:spPr>
        <p:txBody>
          <a:bodyPr wrap="square" lIns="121908" tIns="60954" rIns="121908" bIns="60954" rtlCol="0">
            <a:spAutoFit/>
          </a:bodyPr>
          <a:lstStyle/>
          <a:p>
            <a:pPr algn="ctr"/>
            <a:r>
              <a:rPr lang="zh-CN" altLang="en-US" sz="1900" dirty="0">
                <a:solidFill>
                  <a:schemeClr val="tx1">
                    <a:lumMod val="65000"/>
                    <a:lumOff val="35000"/>
                  </a:schemeClr>
                </a:solidFill>
                <a:latin typeface="+mn-ea"/>
              </a:rPr>
              <a:t>添加标题</a:t>
            </a:r>
            <a:endParaRPr lang="en-US" altLang="zh-CN" sz="1900" dirty="0">
              <a:solidFill>
                <a:schemeClr val="tx1">
                  <a:lumMod val="65000"/>
                  <a:lumOff val="35000"/>
                </a:schemeClr>
              </a:solidFill>
              <a:latin typeface="+mn-ea"/>
            </a:endParaRPr>
          </a:p>
          <a:p>
            <a:pPr algn="ctr"/>
            <a:endParaRPr lang="en-US" sz="1900" dirty="0">
              <a:solidFill>
                <a:schemeClr val="tx1">
                  <a:lumMod val="65000"/>
                  <a:lumOff val="35000"/>
                </a:schemeClr>
              </a:solidFill>
              <a:latin typeface="+mn-ea"/>
            </a:endParaRPr>
          </a:p>
          <a:p>
            <a:pPr algn="ct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grpSp>
        <p:nvGrpSpPr>
          <p:cNvPr id="6" name="Group 27"/>
          <p:cNvGrpSpPr/>
          <p:nvPr/>
        </p:nvGrpSpPr>
        <p:grpSpPr>
          <a:xfrm>
            <a:off x="3507158" y="4132149"/>
            <a:ext cx="2544174" cy="1990059"/>
            <a:chOff x="993017" y="1073968"/>
            <a:chExt cx="1908379" cy="1492544"/>
          </a:xfrm>
        </p:grpSpPr>
        <p:sp>
          <p:nvSpPr>
            <p:cNvPr id="30" name="Round Same Side Corner Rectangle 29"/>
            <p:cNvSpPr/>
            <p:nvPr/>
          </p:nvSpPr>
          <p:spPr>
            <a:xfrm>
              <a:off x="1206993" y="1073968"/>
              <a:ext cx="1480428" cy="979319"/>
            </a:xfrm>
            <a:prstGeom prst="round2SameRect">
              <a:avLst>
                <a:gd name="adj1" fmla="val 84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solidFill>
                <a:latin typeface="+mn-ea"/>
              </a:endParaRPr>
            </a:p>
          </p:txBody>
        </p:sp>
        <p:sp>
          <p:nvSpPr>
            <p:cNvPr id="31" name="Flowchart: Data 30"/>
            <p:cNvSpPr/>
            <p:nvPr/>
          </p:nvSpPr>
          <p:spPr>
            <a:xfrm rot="16200000" flipH="1" flipV="1">
              <a:off x="2474369" y="2135586"/>
              <a:ext cx="640080" cy="213975"/>
            </a:xfrm>
            <a:prstGeom prst="flowChartInputOut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2" name="Flowchart: Data 31"/>
            <p:cNvSpPr/>
            <p:nvPr/>
          </p:nvSpPr>
          <p:spPr>
            <a:xfrm rot="5400000" flipV="1">
              <a:off x="779965" y="2135585"/>
              <a:ext cx="640080" cy="213975"/>
            </a:xfrm>
            <a:prstGeom prst="flowChartInputOut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3" name="Rectangle 32"/>
            <p:cNvSpPr/>
            <p:nvPr/>
          </p:nvSpPr>
          <p:spPr>
            <a:xfrm>
              <a:off x="993018" y="2053288"/>
              <a:ext cx="1907435" cy="513224"/>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chemeClr val="bg1"/>
                  </a:solidFill>
                  <a:latin typeface="+mn-ea"/>
                </a:rPr>
                <a:t>添加副标题</a:t>
              </a:r>
              <a:endParaRPr lang="en-US" sz="1900" dirty="0">
                <a:solidFill>
                  <a:schemeClr val="bg1"/>
                </a:solidFill>
                <a:latin typeface="+mn-ea"/>
              </a:endParaRPr>
            </a:p>
          </p:txBody>
        </p:sp>
      </p:grpSp>
      <p:grpSp>
        <p:nvGrpSpPr>
          <p:cNvPr id="20" name="Group 26"/>
          <p:cNvGrpSpPr/>
          <p:nvPr/>
        </p:nvGrpSpPr>
        <p:grpSpPr>
          <a:xfrm>
            <a:off x="6140670" y="1520632"/>
            <a:ext cx="2544174" cy="1990059"/>
            <a:chOff x="993017" y="1073968"/>
            <a:chExt cx="1908379" cy="1492544"/>
          </a:xfrm>
        </p:grpSpPr>
        <p:sp>
          <p:nvSpPr>
            <p:cNvPr id="22" name="Round Same Side Corner Rectangle 21"/>
            <p:cNvSpPr/>
            <p:nvPr/>
          </p:nvSpPr>
          <p:spPr>
            <a:xfrm>
              <a:off x="1206993" y="1073968"/>
              <a:ext cx="1480428" cy="979319"/>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sp>
          <p:nvSpPr>
            <p:cNvPr id="23" name="Flowchart: Data 22"/>
            <p:cNvSpPr/>
            <p:nvPr/>
          </p:nvSpPr>
          <p:spPr>
            <a:xfrm rot="16200000" flipH="1" flipV="1">
              <a:off x="2474369" y="2135586"/>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27" name="Flowchart: Data 26"/>
            <p:cNvSpPr/>
            <p:nvPr/>
          </p:nvSpPr>
          <p:spPr>
            <a:xfrm rot="5400000" flipV="1">
              <a:off x="779965" y="2135585"/>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28" name="Rectangle 27"/>
            <p:cNvSpPr/>
            <p:nvPr/>
          </p:nvSpPr>
          <p:spPr>
            <a:xfrm>
              <a:off x="993018" y="2053288"/>
              <a:ext cx="1907435" cy="51322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chemeClr val="bg1"/>
                  </a:solidFill>
                  <a:latin typeface="+mn-ea"/>
                </a:rPr>
                <a:t>添加副标题</a:t>
              </a:r>
              <a:endParaRPr lang="en-US" sz="1900" dirty="0">
                <a:solidFill>
                  <a:schemeClr val="bg1"/>
                </a:solidFill>
                <a:latin typeface="+mn-ea"/>
              </a:endParaRPr>
            </a:p>
          </p:txBody>
        </p:sp>
      </p:grpSp>
      <p:grpSp>
        <p:nvGrpSpPr>
          <p:cNvPr id="37" name="Group 27"/>
          <p:cNvGrpSpPr/>
          <p:nvPr/>
        </p:nvGrpSpPr>
        <p:grpSpPr>
          <a:xfrm>
            <a:off x="8774182" y="4132149"/>
            <a:ext cx="2544174" cy="1990059"/>
            <a:chOff x="993017" y="1073968"/>
            <a:chExt cx="1908379" cy="1492544"/>
          </a:xfrm>
        </p:grpSpPr>
        <p:sp>
          <p:nvSpPr>
            <p:cNvPr id="39" name="Round Same Side Corner Rectangle 38"/>
            <p:cNvSpPr/>
            <p:nvPr/>
          </p:nvSpPr>
          <p:spPr>
            <a:xfrm>
              <a:off x="1206993" y="1073968"/>
              <a:ext cx="1480428" cy="979319"/>
            </a:xfrm>
            <a:prstGeom prst="round2SameRect">
              <a:avLst>
                <a:gd name="adj1" fmla="val 84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solidFill>
                <a:latin typeface="+mn-ea"/>
              </a:endParaRPr>
            </a:p>
          </p:txBody>
        </p:sp>
        <p:sp>
          <p:nvSpPr>
            <p:cNvPr id="40" name="Flowchart: Data 39"/>
            <p:cNvSpPr/>
            <p:nvPr/>
          </p:nvSpPr>
          <p:spPr>
            <a:xfrm rot="16200000" flipH="1" flipV="1">
              <a:off x="2474369" y="2135586"/>
              <a:ext cx="640080" cy="213975"/>
            </a:xfrm>
            <a:prstGeom prst="flowChartInputOut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1" name="Flowchart: Data 40"/>
            <p:cNvSpPr/>
            <p:nvPr/>
          </p:nvSpPr>
          <p:spPr>
            <a:xfrm rot="5400000" flipV="1">
              <a:off x="779965" y="2135585"/>
              <a:ext cx="640080" cy="213975"/>
            </a:xfrm>
            <a:prstGeom prst="flowChartInputOut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2" name="Rectangle 41"/>
            <p:cNvSpPr/>
            <p:nvPr/>
          </p:nvSpPr>
          <p:spPr>
            <a:xfrm>
              <a:off x="993018" y="2053288"/>
              <a:ext cx="1907435" cy="513224"/>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chemeClr val="bg1"/>
                  </a:solidFill>
                  <a:latin typeface="+mn-ea"/>
                </a:rPr>
                <a:t>添加副标题</a:t>
              </a:r>
              <a:endParaRPr lang="en-US" sz="1900" dirty="0">
                <a:solidFill>
                  <a:schemeClr val="bg1"/>
                </a:solidFill>
                <a:latin typeface="+mn-ea"/>
              </a:endParaRPr>
            </a:p>
          </p:txBody>
        </p:sp>
      </p:grpSp>
      <p:sp>
        <p:nvSpPr>
          <p:cNvPr id="43" name="TextBox 42"/>
          <p:cNvSpPr txBox="1"/>
          <p:nvPr/>
        </p:nvSpPr>
        <p:spPr>
          <a:xfrm>
            <a:off x="3484823" y="1448702"/>
            <a:ext cx="2659406" cy="1384982"/>
          </a:xfrm>
          <a:prstGeom prst="rect">
            <a:avLst/>
          </a:prstGeom>
          <a:noFill/>
        </p:spPr>
        <p:txBody>
          <a:bodyPr wrap="square" lIns="121908" tIns="60954" rIns="121908" bIns="60954" rtlCol="0">
            <a:spAutoFit/>
          </a:bodyPr>
          <a:lstStyle/>
          <a:p>
            <a:pPr algn="ctr"/>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a:p>
            <a:pPr algn="ctr"/>
            <a:endParaRPr lang="en-US" altLang="zh-CN" sz="2000" dirty="0">
              <a:solidFill>
                <a:schemeClr val="tx1">
                  <a:lumMod val="65000"/>
                  <a:lumOff val="35000"/>
                </a:schemeClr>
              </a:solidFill>
              <a:latin typeface="+mn-ea"/>
            </a:endParaRPr>
          </a:p>
          <a:p>
            <a:pPr algn="ctr"/>
            <a:r>
              <a:rPr lang="zh-CN" altLang="en-US" sz="1400" dirty="0">
                <a:solidFill>
                  <a:schemeClr val="tx1">
                    <a:lumMod val="65000"/>
                    <a:lumOff val="35000"/>
                  </a:schemeClr>
                </a:solidFill>
                <a:latin typeface="+mn-ea"/>
              </a:rPr>
              <a:t>此处添加详细文本描述，建议与标题相关并符合整体语言风格，语言描述尽量简洁生动。</a:t>
            </a:r>
            <a:endParaRPr lang="en-US" altLang="zh-CN" sz="1400" dirty="0">
              <a:solidFill>
                <a:schemeClr val="tx1">
                  <a:lumMod val="65000"/>
                  <a:lumOff val="35000"/>
                </a:schemeClr>
              </a:solidFill>
              <a:latin typeface="+mn-ea"/>
            </a:endParaRPr>
          </a:p>
        </p:txBody>
      </p:sp>
      <p:sp>
        <p:nvSpPr>
          <p:cNvPr id="44" name="TextBox 43"/>
          <p:cNvSpPr txBox="1"/>
          <p:nvPr/>
        </p:nvSpPr>
        <p:spPr>
          <a:xfrm>
            <a:off x="6047772" y="4060219"/>
            <a:ext cx="2659406" cy="1384982"/>
          </a:xfrm>
          <a:prstGeom prst="rect">
            <a:avLst/>
          </a:prstGeom>
          <a:noFill/>
        </p:spPr>
        <p:txBody>
          <a:bodyPr wrap="square" lIns="121908" tIns="60954" rIns="121908" bIns="60954" rtlCol="0">
            <a:spAutoFit/>
          </a:bodyPr>
          <a:lstStyle/>
          <a:p>
            <a:pPr algn="ctr"/>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a:p>
            <a:pPr algn="ctr"/>
            <a:endParaRPr lang="en-US" altLang="zh-CN" sz="2000" dirty="0">
              <a:solidFill>
                <a:schemeClr val="tx1">
                  <a:lumMod val="65000"/>
                  <a:lumOff val="35000"/>
                </a:schemeClr>
              </a:solidFill>
              <a:latin typeface="+mn-ea"/>
            </a:endParaRPr>
          </a:p>
          <a:p>
            <a:pPr algn="ctr"/>
            <a:r>
              <a:rPr lang="zh-CN" altLang="en-US" sz="1400" dirty="0">
                <a:solidFill>
                  <a:schemeClr val="tx1">
                    <a:lumMod val="65000"/>
                    <a:lumOff val="35000"/>
                  </a:schemeClr>
                </a:solidFill>
                <a:latin typeface="+mn-ea"/>
              </a:rPr>
              <a:t>此处添加详细文本描述，建议与标题相关并符合整体语言风格，语言描述尽量简洁生动。</a:t>
            </a:r>
            <a:endParaRPr lang="en-US" altLang="zh-CN" sz="1400" dirty="0">
              <a:solidFill>
                <a:schemeClr val="tx1">
                  <a:lumMod val="65000"/>
                  <a:lumOff val="35000"/>
                </a:schemeClr>
              </a:solidFill>
              <a:latin typeface="+mn-ea"/>
            </a:endParaRPr>
          </a:p>
        </p:txBody>
      </p:sp>
      <p:sp>
        <p:nvSpPr>
          <p:cNvPr id="46" name="TextBox 45"/>
          <p:cNvSpPr txBox="1"/>
          <p:nvPr/>
        </p:nvSpPr>
        <p:spPr>
          <a:xfrm>
            <a:off x="8657692" y="1448702"/>
            <a:ext cx="2659406" cy="1384982"/>
          </a:xfrm>
          <a:prstGeom prst="rect">
            <a:avLst/>
          </a:prstGeom>
          <a:noFill/>
        </p:spPr>
        <p:txBody>
          <a:bodyPr wrap="square" lIns="121908" tIns="60954" rIns="121908" bIns="60954" rtlCol="0">
            <a:spAutoFit/>
          </a:bodyPr>
          <a:lstStyle/>
          <a:p>
            <a:pPr algn="ctr"/>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a:p>
            <a:pPr algn="ctr"/>
            <a:endParaRPr lang="en-US" altLang="zh-CN" sz="2000" dirty="0">
              <a:solidFill>
                <a:schemeClr val="tx1">
                  <a:lumMod val="65000"/>
                  <a:lumOff val="35000"/>
                </a:schemeClr>
              </a:solidFill>
              <a:latin typeface="+mn-ea"/>
            </a:endParaRPr>
          </a:p>
          <a:p>
            <a:pPr algn="ctr"/>
            <a:r>
              <a:rPr lang="zh-CN" altLang="en-US" sz="1400" dirty="0">
                <a:solidFill>
                  <a:schemeClr val="tx1">
                    <a:lumMod val="65000"/>
                    <a:lumOff val="35000"/>
                  </a:schemeClr>
                </a:solidFill>
                <a:latin typeface="+mn-ea"/>
              </a:rPr>
              <a:t>此处添加详细文本描述，建议与标题相关并符合整体语言风格，语言描述尽量简洁生动。</a:t>
            </a:r>
            <a:endParaRPr lang="en-US" altLang="zh-CN" sz="1400" dirty="0">
              <a:solidFill>
                <a:schemeClr val="tx1">
                  <a:lumMod val="65000"/>
                  <a:lumOff val="35000"/>
                </a:schemeClr>
              </a:solidFill>
              <a:latin typeface="+mn-ea"/>
            </a:endParaRPr>
          </a:p>
        </p:txBody>
      </p:sp>
      <p:sp>
        <p:nvSpPr>
          <p:cNvPr id="34" name="Freeform 143"/>
          <p:cNvSpPr>
            <a:spLocks noEditPoints="1"/>
          </p:cNvSpPr>
          <p:nvPr/>
        </p:nvSpPr>
        <p:spPr bwMode="auto">
          <a:xfrm>
            <a:off x="1895029" y="1888907"/>
            <a:ext cx="615385" cy="56687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5" name="Freeform 92"/>
          <p:cNvSpPr>
            <a:spLocks noEditPoints="1"/>
          </p:cNvSpPr>
          <p:nvPr/>
        </p:nvSpPr>
        <p:spPr bwMode="auto">
          <a:xfrm>
            <a:off x="7131274" y="1931535"/>
            <a:ext cx="580299" cy="591172"/>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8" name="组合 37"/>
          <p:cNvGrpSpPr/>
          <p:nvPr/>
        </p:nvGrpSpPr>
        <p:grpSpPr>
          <a:xfrm>
            <a:off x="4506010" y="4529932"/>
            <a:ext cx="545212" cy="510191"/>
            <a:chOff x="6661150" y="233363"/>
            <a:chExt cx="320675" cy="300038"/>
          </a:xfrm>
          <a:solidFill>
            <a:schemeClr val="bg1"/>
          </a:solidFill>
        </p:grpSpPr>
        <p:sp>
          <p:nvSpPr>
            <p:cNvPr id="47"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8"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9"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0"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52" name="Freeform 140"/>
          <p:cNvSpPr>
            <a:spLocks noEditPoints="1"/>
          </p:cNvSpPr>
          <p:nvPr/>
        </p:nvSpPr>
        <p:spPr bwMode="auto">
          <a:xfrm>
            <a:off x="9743099" y="4563430"/>
            <a:ext cx="605083" cy="605161"/>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par>
                          <p:cTn id="13" fill="hold">
                            <p:stCondLst>
                              <p:cond delay="1500"/>
                            </p:stCondLst>
                            <p:childTnLst>
                              <p:par>
                                <p:cTn id="14" presetID="2" presetClass="entr" presetSubtype="4" accel="50000" decel="500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childTnLst>
                                </p:cTn>
                              </p:par>
                            </p:childTnLst>
                          </p:cTn>
                        </p:par>
                        <p:par>
                          <p:cTn id="22" fill="hold">
                            <p:stCondLst>
                              <p:cond delay="3000"/>
                            </p:stCondLst>
                            <p:childTnLst>
                              <p:par>
                                <p:cTn id="23" presetID="2" presetClass="entr" presetSubtype="4" accel="50000" decel="5000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childTnLst>
                                </p:cTn>
                              </p:par>
                            </p:childTnLst>
                          </p:cTn>
                        </p:par>
                        <p:par>
                          <p:cTn id="31" fill="hold">
                            <p:stCondLst>
                              <p:cond delay="4500"/>
                            </p:stCondLst>
                            <p:childTnLst>
                              <p:par>
                                <p:cTn id="32" presetID="2" presetClass="entr" presetSubtype="4" accel="50000" decel="5000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72"/>
          <p:cNvGrpSpPr/>
          <p:nvPr/>
        </p:nvGrpSpPr>
        <p:grpSpPr>
          <a:xfrm>
            <a:off x="791304" y="2276087"/>
            <a:ext cx="1727986" cy="1163812"/>
            <a:chOff x="5776018" y="1549534"/>
            <a:chExt cx="1296158" cy="872859"/>
          </a:xfrm>
        </p:grpSpPr>
        <p:sp>
          <p:nvSpPr>
            <p:cNvPr id="45" name="Text Placeholder 3"/>
            <p:cNvSpPr txBox="1"/>
            <p:nvPr/>
          </p:nvSpPr>
          <p:spPr>
            <a:xfrm>
              <a:off x="6087422" y="1549534"/>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b="1" dirty="0">
                  <a:solidFill>
                    <a:schemeClr val="tx2">
                      <a:lumMod val="75000"/>
                    </a:schemeClr>
                  </a:solidFill>
                  <a:latin typeface="+mn-ea"/>
                </a:rPr>
                <a:t>添加副标题</a:t>
              </a:r>
              <a:endParaRPr lang="en-US" b="1" dirty="0">
                <a:solidFill>
                  <a:schemeClr val="tx2">
                    <a:lumMod val="75000"/>
                  </a:schemeClr>
                </a:solidFill>
                <a:latin typeface="+mn-ea"/>
              </a:endParaRPr>
            </a:p>
          </p:txBody>
        </p:sp>
        <p:sp>
          <p:nvSpPr>
            <p:cNvPr id="50" name="Text Placeholder 3"/>
            <p:cNvSpPr txBox="1"/>
            <p:nvPr/>
          </p:nvSpPr>
          <p:spPr>
            <a:xfrm>
              <a:off x="5776018" y="1806840"/>
              <a:ext cx="1296158"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5" name="Group 72"/>
          <p:cNvGrpSpPr/>
          <p:nvPr/>
        </p:nvGrpSpPr>
        <p:grpSpPr>
          <a:xfrm>
            <a:off x="3523221" y="2276087"/>
            <a:ext cx="1727986" cy="1163812"/>
            <a:chOff x="5776018" y="1549534"/>
            <a:chExt cx="1296158" cy="872859"/>
          </a:xfrm>
        </p:grpSpPr>
        <p:sp>
          <p:nvSpPr>
            <p:cNvPr id="66" name="Text Placeholder 3"/>
            <p:cNvSpPr txBox="1"/>
            <p:nvPr/>
          </p:nvSpPr>
          <p:spPr>
            <a:xfrm>
              <a:off x="6087422" y="1549534"/>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b="1" dirty="0">
                  <a:solidFill>
                    <a:schemeClr val="accent4"/>
                  </a:solidFill>
                  <a:latin typeface="+mn-ea"/>
                </a:rPr>
                <a:t>添加副标题</a:t>
              </a:r>
              <a:endParaRPr lang="en-US" b="1" dirty="0">
                <a:solidFill>
                  <a:schemeClr val="accent4"/>
                </a:solidFill>
                <a:latin typeface="+mn-ea"/>
              </a:endParaRPr>
            </a:p>
          </p:txBody>
        </p:sp>
        <p:sp>
          <p:nvSpPr>
            <p:cNvPr id="67" name="Text Placeholder 3"/>
            <p:cNvSpPr txBox="1"/>
            <p:nvPr/>
          </p:nvSpPr>
          <p:spPr>
            <a:xfrm>
              <a:off x="5776018" y="1806840"/>
              <a:ext cx="1296158"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0" name="Group 72"/>
          <p:cNvGrpSpPr/>
          <p:nvPr/>
        </p:nvGrpSpPr>
        <p:grpSpPr>
          <a:xfrm>
            <a:off x="6172798" y="2276087"/>
            <a:ext cx="1727986" cy="1163812"/>
            <a:chOff x="5776018" y="1549534"/>
            <a:chExt cx="1296158" cy="872859"/>
          </a:xfrm>
        </p:grpSpPr>
        <p:sp>
          <p:nvSpPr>
            <p:cNvPr id="81" name="Text Placeholder 3"/>
            <p:cNvSpPr txBox="1"/>
            <p:nvPr/>
          </p:nvSpPr>
          <p:spPr>
            <a:xfrm>
              <a:off x="6087422" y="1549534"/>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b="1" dirty="0">
                  <a:solidFill>
                    <a:schemeClr val="accent1"/>
                  </a:solidFill>
                  <a:latin typeface="+mn-ea"/>
                </a:rPr>
                <a:t>添加副标题</a:t>
              </a:r>
              <a:endParaRPr lang="en-US" b="1" dirty="0">
                <a:solidFill>
                  <a:schemeClr val="accent1"/>
                </a:solidFill>
                <a:latin typeface="+mn-ea"/>
              </a:endParaRPr>
            </a:p>
          </p:txBody>
        </p:sp>
        <p:sp>
          <p:nvSpPr>
            <p:cNvPr id="82" name="Text Placeholder 3"/>
            <p:cNvSpPr txBox="1"/>
            <p:nvPr/>
          </p:nvSpPr>
          <p:spPr>
            <a:xfrm>
              <a:off x="5776018" y="1806840"/>
              <a:ext cx="1296158"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8" name="Group 72"/>
          <p:cNvGrpSpPr/>
          <p:nvPr/>
        </p:nvGrpSpPr>
        <p:grpSpPr>
          <a:xfrm>
            <a:off x="8822376" y="2276087"/>
            <a:ext cx="1727986" cy="1163812"/>
            <a:chOff x="5776018" y="1549534"/>
            <a:chExt cx="1296158" cy="872859"/>
          </a:xfrm>
        </p:grpSpPr>
        <p:sp>
          <p:nvSpPr>
            <p:cNvPr id="89" name="Text Placeholder 3"/>
            <p:cNvSpPr txBox="1"/>
            <p:nvPr/>
          </p:nvSpPr>
          <p:spPr>
            <a:xfrm>
              <a:off x="6087422" y="1549534"/>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b="1" dirty="0">
                  <a:solidFill>
                    <a:schemeClr val="accent3"/>
                  </a:solidFill>
                  <a:latin typeface="+mn-ea"/>
                </a:rPr>
                <a:t>添加副标题</a:t>
              </a:r>
              <a:endParaRPr lang="en-US" b="1" dirty="0">
                <a:solidFill>
                  <a:schemeClr val="accent3"/>
                </a:solidFill>
                <a:latin typeface="+mn-ea"/>
              </a:endParaRPr>
            </a:p>
          </p:txBody>
        </p:sp>
        <p:sp>
          <p:nvSpPr>
            <p:cNvPr id="90" name="Text Placeholder 3"/>
            <p:cNvSpPr txBox="1"/>
            <p:nvPr/>
          </p:nvSpPr>
          <p:spPr>
            <a:xfrm>
              <a:off x="5776018" y="1806840"/>
              <a:ext cx="1296158"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 name="Group 34"/>
          <p:cNvGrpSpPr/>
          <p:nvPr/>
        </p:nvGrpSpPr>
        <p:grpSpPr>
          <a:xfrm>
            <a:off x="3185087" y="4543235"/>
            <a:ext cx="5380524" cy="259269"/>
            <a:chOff x="2221306" y="3931835"/>
            <a:chExt cx="4035918" cy="194452"/>
          </a:xfrm>
        </p:grpSpPr>
        <p:grpSp>
          <p:nvGrpSpPr>
            <p:cNvPr id="6" name="Group 50"/>
            <p:cNvGrpSpPr/>
            <p:nvPr/>
          </p:nvGrpSpPr>
          <p:grpSpPr>
            <a:xfrm>
              <a:off x="2221306" y="3931835"/>
              <a:ext cx="775477" cy="194452"/>
              <a:chOff x="2221306" y="3914656"/>
              <a:chExt cx="775477" cy="194452"/>
            </a:xfrm>
          </p:grpSpPr>
          <p:sp>
            <p:nvSpPr>
              <p:cNvPr id="61" name="TextBox 60"/>
              <p:cNvSpPr txBox="1"/>
              <p:nvPr/>
            </p:nvSpPr>
            <p:spPr>
              <a:xfrm>
                <a:off x="2740303" y="3934938"/>
                <a:ext cx="256480" cy="153888"/>
              </a:xfrm>
              <a:prstGeom prst="rect">
                <a:avLst/>
              </a:prstGeom>
              <a:noFill/>
            </p:spPr>
            <p:txBody>
              <a:bodyPr wrap="none" lIns="0" tIns="0" rIns="0" bIns="0" rtlCol="0" anchor="t">
                <a:spAutoFit/>
              </a:bodyPr>
              <a:lstStyle/>
              <a:p>
                <a:pPr algn="ctr"/>
                <a:r>
                  <a:rPr lang="zh-CN" altLang="en-US" sz="1300" b="1" dirty="0">
                    <a:solidFill>
                      <a:schemeClr val="tx1">
                        <a:lumMod val="75000"/>
                        <a:lumOff val="25000"/>
                      </a:schemeClr>
                    </a:solidFill>
                    <a:latin typeface="+mn-ea"/>
                  </a:rPr>
                  <a:t>架构</a:t>
                </a:r>
                <a:endParaRPr lang="en-US" sz="1300" b="1" dirty="0">
                  <a:solidFill>
                    <a:schemeClr val="tx1">
                      <a:lumMod val="75000"/>
                      <a:lumOff val="25000"/>
                    </a:schemeClr>
                  </a:solidFill>
                  <a:latin typeface="+mn-ea"/>
                </a:endParaRPr>
              </a:p>
            </p:txBody>
          </p:sp>
          <p:sp>
            <p:nvSpPr>
              <p:cNvPr id="63" name="Oval 62"/>
              <p:cNvSpPr>
                <a:spLocks noChangeAspect="1"/>
              </p:cNvSpPr>
              <p:nvPr/>
            </p:nvSpPr>
            <p:spPr>
              <a:xfrm>
                <a:off x="2221306" y="3914656"/>
                <a:ext cx="200183" cy="19445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7" name="Group 45"/>
            <p:cNvGrpSpPr/>
            <p:nvPr/>
          </p:nvGrpSpPr>
          <p:grpSpPr>
            <a:xfrm>
              <a:off x="3453487" y="3931835"/>
              <a:ext cx="605949" cy="194452"/>
              <a:chOff x="3630785" y="3947915"/>
              <a:chExt cx="605949" cy="194452"/>
            </a:xfrm>
          </p:grpSpPr>
          <p:sp>
            <p:nvSpPr>
              <p:cNvPr id="58" name="TextBox 57"/>
              <p:cNvSpPr txBox="1"/>
              <p:nvPr/>
            </p:nvSpPr>
            <p:spPr>
              <a:xfrm>
                <a:off x="3980254" y="3968197"/>
                <a:ext cx="256480" cy="153888"/>
              </a:xfrm>
              <a:prstGeom prst="rect">
                <a:avLst/>
              </a:prstGeom>
              <a:noFill/>
            </p:spPr>
            <p:txBody>
              <a:bodyPr wrap="none" lIns="0" tIns="0" rIns="0" bIns="0" rtlCol="0" anchor="t">
                <a:spAutoFit/>
              </a:bodyPr>
              <a:lstStyle/>
              <a:p>
                <a:pPr algn="ctr"/>
                <a:r>
                  <a:rPr lang="zh-CN" altLang="en-US" sz="1300" b="1" dirty="0">
                    <a:solidFill>
                      <a:schemeClr val="tx1">
                        <a:lumMod val="75000"/>
                        <a:lumOff val="25000"/>
                      </a:schemeClr>
                    </a:solidFill>
                    <a:latin typeface="+mn-ea"/>
                  </a:rPr>
                  <a:t>分析</a:t>
                </a:r>
                <a:endParaRPr lang="en-US" sz="1300" b="1" dirty="0">
                  <a:solidFill>
                    <a:schemeClr val="tx1">
                      <a:lumMod val="75000"/>
                      <a:lumOff val="25000"/>
                    </a:schemeClr>
                  </a:solidFill>
                  <a:latin typeface="+mn-ea"/>
                </a:endParaRPr>
              </a:p>
            </p:txBody>
          </p:sp>
          <p:sp>
            <p:nvSpPr>
              <p:cNvPr id="59" name="Oval 58"/>
              <p:cNvSpPr>
                <a:spLocks noChangeAspect="1"/>
              </p:cNvSpPr>
              <p:nvPr/>
            </p:nvSpPr>
            <p:spPr>
              <a:xfrm>
                <a:off x="3630785" y="3947915"/>
                <a:ext cx="200183" cy="1944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 name="Group 37"/>
            <p:cNvGrpSpPr/>
            <p:nvPr/>
          </p:nvGrpSpPr>
          <p:grpSpPr>
            <a:xfrm>
              <a:off x="4346222" y="3931835"/>
              <a:ext cx="710555" cy="194452"/>
              <a:chOff x="4407454" y="3949014"/>
              <a:chExt cx="710555" cy="194452"/>
            </a:xfrm>
          </p:grpSpPr>
          <p:sp>
            <p:nvSpPr>
              <p:cNvPr id="49" name="TextBox 48"/>
              <p:cNvSpPr txBox="1"/>
              <p:nvPr/>
            </p:nvSpPr>
            <p:spPr>
              <a:xfrm>
                <a:off x="4887177" y="3976991"/>
                <a:ext cx="230832" cy="138499"/>
              </a:xfrm>
              <a:prstGeom prst="rect">
                <a:avLst/>
              </a:prstGeom>
              <a:noFill/>
            </p:spPr>
            <p:txBody>
              <a:bodyPr wrap="none" lIns="0" tIns="0" rIns="0" bIns="0" rtlCol="0" anchor="t">
                <a:spAutoFit/>
              </a:bodyPr>
              <a:lstStyle/>
              <a:p>
                <a:pPr algn="ctr"/>
                <a:r>
                  <a:rPr lang="zh-CN" altLang="en-US" sz="1200" b="1" dirty="0">
                    <a:solidFill>
                      <a:schemeClr val="tx1">
                        <a:lumMod val="75000"/>
                        <a:lumOff val="25000"/>
                      </a:schemeClr>
                    </a:solidFill>
                    <a:latin typeface="+mn-ea"/>
                  </a:rPr>
                  <a:t>完善</a:t>
                </a:r>
                <a:endParaRPr lang="en-US" sz="1200" b="1" dirty="0">
                  <a:solidFill>
                    <a:schemeClr val="tx1">
                      <a:lumMod val="75000"/>
                      <a:lumOff val="25000"/>
                    </a:schemeClr>
                  </a:solidFill>
                  <a:latin typeface="+mn-ea"/>
                </a:endParaRPr>
              </a:p>
            </p:txBody>
          </p:sp>
          <p:sp>
            <p:nvSpPr>
              <p:cNvPr id="56" name="Oval 55"/>
              <p:cNvSpPr>
                <a:spLocks noChangeAspect="1"/>
              </p:cNvSpPr>
              <p:nvPr/>
            </p:nvSpPr>
            <p:spPr>
              <a:xfrm>
                <a:off x="4407454" y="3949014"/>
                <a:ext cx="200183" cy="194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9" name="Group 41"/>
            <p:cNvGrpSpPr/>
            <p:nvPr/>
          </p:nvGrpSpPr>
          <p:grpSpPr>
            <a:xfrm>
              <a:off x="5474209" y="3931835"/>
              <a:ext cx="783015" cy="194452"/>
              <a:chOff x="5474209" y="3949014"/>
              <a:chExt cx="783015" cy="194452"/>
            </a:xfrm>
          </p:grpSpPr>
          <p:sp>
            <p:nvSpPr>
              <p:cNvPr id="41" name="TextBox 40"/>
              <p:cNvSpPr txBox="1"/>
              <p:nvPr/>
            </p:nvSpPr>
            <p:spPr>
              <a:xfrm>
                <a:off x="6026392" y="3976991"/>
                <a:ext cx="230832" cy="138499"/>
              </a:xfrm>
              <a:prstGeom prst="rect">
                <a:avLst/>
              </a:prstGeom>
              <a:noFill/>
            </p:spPr>
            <p:txBody>
              <a:bodyPr wrap="none" lIns="0" tIns="0" rIns="0" bIns="0" rtlCol="0" anchor="t">
                <a:spAutoFit/>
              </a:bodyPr>
              <a:lstStyle/>
              <a:p>
                <a:pPr algn="ctr"/>
                <a:r>
                  <a:rPr lang="zh-CN" altLang="en-US" sz="1200" b="1" dirty="0">
                    <a:solidFill>
                      <a:schemeClr val="tx1">
                        <a:lumMod val="75000"/>
                        <a:lumOff val="25000"/>
                      </a:schemeClr>
                    </a:solidFill>
                    <a:latin typeface="+mn-ea"/>
                  </a:rPr>
                  <a:t>重建</a:t>
                </a:r>
                <a:endParaRPr lang="en-US" sz="1200" b="1" dirty="0">
                  <a:solidFill>
                    <a:schemeClr val="tx1">
                      <a:lumMod val="75000"/>
                      <a:lumOff val="25000"/>
                    </a:schemeClr>
                  </a:solidFill>
                  <a:latin typeface="+mn-ea"/>
                </a:endParaRPr>
              </a:p>
            </p:txBody>
          </p:sp>
          <p:sp>
            <p:nvSpPr>
              <p:cNvPr id="48" name="Oval 47"/>
              <p:cNvSpPr>
                <a:spLocks noChangeAspect="1"/>
              </p:cNvSpPr>
              <p:nvPr/>
            </p:nvSpPr>
            <p:spPr>
              <a:xfrm>
                <a:off x="5474209" y="3949014"/>
                <a:ext cx="200183" cy="1944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sp>
        <p:nvSpPr>
          <p:cNvPr id="46" name="TextBox 45"/>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47" name="Straight Connector 46"/>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3" name="Chevron 42"/>
          <p:cNvSpPr/>
          <p:nvPr/>
        </p:nvSpPr>
        <p:spPr>
          <a:xfrm>
            <a:off x="2288893" y="1892814"/>
            <a:ext cx="1151990" cy="1997043"/>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chemeClr val="tx1"/>
              </a:solidFill>
              <a:latin typeface="+mn-ea"/>
            </a:endParaRPr>
          </a:p>
        </p:txBody>
      </p:sp>
      <p:sp>
        <p:nvSpPr>
          <p:cNvPr id="64" name="Chevron 63"/>
          <p:cNvSpPr/>
          <p:nvPr/>
        </p:nvSpPr>
        <p:spPr>
          <a:xfrm>
            <a:off x="5020809" y="1892814"/>
            <a:ext cx="1151990" cy="199704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chemeClr val="tx1"/>
              </a:solidFill>
              <a:latin typeface="+mn-ea"/>
            </a:endParaRPr>
          </a:p>
        </p:txBody>
      </p:sp>
      <p:sp>
        <p:nvSpPr>
          <p:cNvPr id="68" name="Chevron 67"/>
          <p:cNvSpPr/>
          <p:nvPr/>
        </p:nvSpPr>
        <p:spPr>
          <a:xfrm>
            <a:off x="7670387" y="1892814"/>
            <a:ext cx="1151990" cy="199704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chemeClr val="tx1"/>
              </a:solidFill>
              <a:latin typeface="+mn-ea"/>
            </a:endParaRPr>
          </a:p>
        </p:txBody>
      </p:sp>
      <p:sp>
        <p:nvSpPr>
          <p:cNvPr id="87" name="Chevron 86"/>
          <p:cNvSpPr/>
          <p:nvPr/>
        </p:nvSpPr>
        <p:spPr>
          <a:xfrm>
            <a:off x="10319965" y="1892814"/>
            <a:ext cx="1151990" cy="199704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rgbClr val="FFC000"/>
              </a:solidFill>
              <a:latin typeface="+mn-ea"/>
            </a:endParaRPr>
          </a:p>
        </p:txBody>
      </p:sp>
      <p:sp>
        <p:nvSpPr>
          <p:cNvPr id="91" name="Oval 90"/>
          <p:cNvSpPr>
            <a:spLocks noChangeAspect="1"/>
          </p:cNvSpPr>
          <p:nvPr/>
        </p:nvSpPr>
        <p:spPr>
          <a:xfrm>
            <a:off x="2486432" y="2527439"/>
            <a:ext cx="694158" cy="694244"/>
          </a:xfrm>
          <a:prstGeom prst="ellipse">
            <a:avLst/>
          </a:prstGeom>
          <a:solidFill>
            <a:schemeClr val="bg1"/>
          </a:solidFill>
          <a:ln w="38100">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tx2">
                    <a:lumMod val="75000"/>
                  </a:schemeClr>
                </a:solidFill>
                <a:latin typeface="Agency FB" panose="020B0503020202020204" pitchFamily="34" charset="0"/>
              </a:rPr>
              <a:t>01</a:t>
            </a:r>
          </a:p>
        </p:txBody>
      </p:sp>
      <p:sp>
        <p:nvSpPr>
          <p:cNvPr id="92" name="Oval 91"/>
          <p:cNvSpPr>
            <a:spLocks noChangeAspect="1"/>
          </p:cNvSpPr>
          <p:nvPr/>
        </p:nvSpPr>
        <p:spPr>
          <a:xfrm>
            <a:off x="5173420" y="2527439"/>
            <a:ext cx="694158" cy="694244"/>
          </a:xfrm>
          <a:prstGeom prst="ellipse">
            <a:avLst/>
          </a:prstGeom>
          <a:solidFill>
            <a:schemeClr val="bg1"/>
          </a:solidFill>
          <a:ln w="38100">
            <a:solidFill>
              <a:schemeClr val="accent4"/>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4"/>
                </a:solidFill>
                <a:latin typeface="Agency FB" panose="020B0503020202020204" pitchFamily="34" charset="0"/>
              </a:rPr>
              <a:t>02</a:t>
            </a:r>
            <a:endParaRPr lang="en-US" sz="1900" dirty="0">
              <a:solidFill>
                <a:schemeClr val="accent4"/>
              </a:solidFill>
              <a:latin typeface="Agency FB" panose="020B0503020202020204" pitchFamily="34" charset="0"/>
            </a:endParaRPr>
          </a:p>
        </p:txBody>
      </p:sp>
      <p:sp>
        <p:nvSpPr>
          <p:cNvPr id="93" name="Oval 92"/>
          <p:cNvSpPr>
            <a:spLocks noChangeAspect="1"/>
          </p:cNvSpPr>
          <p:nvPr/>
        </p:nvSpPr>
        <p:spPr>
          <a:xfrm>
            <a:off x="7860409" y="2527439"/>
            <a:ext cx="694158" cy="694244"/>
          </a:xfrm>
          <a:prstGeom prst="ellipse">
            <a:avLst/>
          </a:prstGeom>
          <a:solidFill>
            <a:schemeClr val="bg1"/>
          </a:solidFill>
          <a:ln w="38100">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1"/>
                </a:solidFill>
                <a:latin typeface="Agency FB" panose="020B0503020202020204" pitchFamily="34" charset="0"/>
              </a:rPr>
              <a:t>03</a:t>
            </a:r>
            <a:endParaRPr lang="en-US" sz="1900" dirty="0">
              <a:solidFill>
                <a:schemeClr val="accent1"/>
              </a:solidFill>
              <a:latin typeface="Agency FB" panose="020B0503020202020204" pitchFamily="34" charset="0"/>
            </a:endParaRPr>
          </a:p>
        </p:txBody>
      </p:sp>
      <p:sp>
        <p:nvSpPr>
          <p:cNvPr id="94" name="Oval 93"/>
          <p:cNvSpPr>
            <a:spLocks noChangeAspect="1"/>
          </p:cNvSpPr>
          <p:nvPr/>
        </p:nvSpPr>
        <p:spPr>
          <a:xfrm>
            <a:off x="10547398" y="2527439"/>
            <a:ext cx="694158" cy="694244"/>
          </a:xfrm>
          <a:prstGeom prst="ellipse">
            <a:avLst/>
          </a:prstGeom>
          <a:solidFill>
            <a:schemeClr val="bg1"/>
          </a:solidFill>
          <a:ln w="38100">
            <a:solidFill>
              <a:schemeClr val="accent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3"/>
                </a:solidFill>
                <a:latin typeface="Agency FB" panose="020B0503020202020204" pitchFamily="34" charset="0"/>
              </a:rPr>
              <a:t>04</a:t>
            </a:r>
            <a:endParaRPr lang="en-US" sz="1900" dirty="0">
              <a:solidFill>
                <a:schemeClr val="accent3"/>
              </a:solidFill>
              <a:latin typeface="Agency FB" panose="020B0503020202020204" pitchFamily="34" charset="0"/>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500" fill="hold"/>
                                        <p:tgtEl>
                                          <p:spTgt spid="91"/>
                                        </p:tgtEl>
                                        <p:attrNameLst>
                                          <p:attrName>ppt_w</p:attrName>
                                        </p:attrNameLst>
                                      </p:cBhvr>
                                      <p:tavLst>
                                        <p:tav tm="0">
                                          <p:val>
                                            <p:fltVal val="0"/>
                                          </p:val>
                                        </p:tav>
                                        <p:tav tm="100000">
                                          <p:val>
                                            <p:strVal val="#ppt_w"/>
                                          </p:val>
                                        </p:tav>
                                      </p:tavLst>
                                    </p:anim>
                                    <p:anim calcmode="lin" valueType="num">
                                      <p:cBhvr>
                                        <p:cTn id="14" dur="500" fill="hold"/>
                                        <p:tgtEl>
                                          <p:spTgt spid="91"/>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12" presetClass="entr" presetSubtype="2"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slide(fromRight)">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accel="50000" decel="5000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0-#ppt_w/2"/>
                                          </p:val>
                                        </p:tav>
                                        <p:tav tm="100000">
                                          <p:val>
                                            <p:strVal val="#ppt_x"/>
                                          </p:val>
                                        </p:tav>
                                      </p:tavLst>
                                    </p:anim>
                                    <p:anim calcmode="lin" valueType="num">
                                      <p:cBhvr additive="base">
                                        <p:cTn id="24"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12" presetClass="entr" presetSubtype="2"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slide(fromRight)">
                                      <p:cBhvr>
                                        <p:cTn id="34" dur="500"/>
                                        <p:tgtEl>
                                          <p:spTgt spid="6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accel="50000" decel="50000"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0-#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12" presetClass="entr" presetSubtype="2" fill="hold" nodeType="after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slide(fromRight)">
                                      <p:cBhvr>
                                        <p:cTn id="50" dur="500"/>
                                        <p:tgtEl>
                                          <p:spTgt spid="8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500" fill="hold"/>
                                        <p:tgtEl>
                                          <p:spTgt spid="87"/>
                                        </p:tgtEl>
                                        <p:attrNameLst>
                                          <p:attrName>ppt_x</p:attrName>
                                        </p:attrNameLst>
                                      </p:cBhvr>
                                      <p:tavLst>
                                        <p:tav tm="0">
                                          <p:val>
                                            <p:strVal val="0-#ppt_w/2"/>
                                          </p:val>
                                        </p:tav>
                                        <p:tav tm="100000">
                                          <p:val>
                                            <p:strVal val="#ppt_x"/>
                                          </p:val>
                                        </p:tav>
                                      </p:tavLst>
                                    </p:anim>
                                    <p:anim calcmode="lin" valueType="num">
                                      <p:cBhvr additive="base">
                                        <p:cTn id="56"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94"/>
                                        </p:tgtEl>
                                        <p:attrNameLst>
                                          <p:attrName>style.visibility</p:attrName>
                                        </p:attrNameLst>
                                      </p:cBhvr>
                                      <p:to>
                                        <p:strVal val="visible"/>
                                      </p:to>
                                    </p:set>
                                    <p:anim calcmode="lin" valueType="num">
                                      <p:cBhvr>
                                        <p:cTn id="61" dur="500" fill="hold"/>
                                        <p:tgtEl>
                                          <p:spTgt spid="94"/>
                                        </p:tgtEl>
                                        <p:attrNameLst>
                                          <p:attrName>ppt_w</p:attrName>
                                        </p:attrNameLst>
                                      </p:cBhvr>
                                      <p:tavLst>
                                        <p:tav tm="0">
                                          <p:val>
                                            <p:fltVal val="0"/>
                                          </p:val>
                                        </p:tav>
                                        <p:tav tm="100000">
                                          <p:val>
                                            <p:strVal val="#ppt_w"/>
                                          </p:val>
                                        </p:tav>
                                      </p:tavLst>
                                    </p:anim>
                                    <p:anim calcmode="lin" valueType="num">
                                      <p:cBhvr>
                                        <p:cTn id="62" dur="500" fill="hold"/>
                                        <p:tgtEl>
                                          <p:spTgt spid="94"/>
                                        </p:tgtEl>
                                        <p:attrNameLst>
                                          <p:attrName>ppt_h</p:attrName>
                                        </p:attrNameLst>
                                      </p:cBhvr>
                                      <p:tavLst>
                                        <p:tav tm="0">
                                          <p:val>
                                            <p:fltVal val="0"/>
                                          </p:val>
                                        </p:tav>
                                        <p:tav tm="100000">
                                          <p:val>
                                            <p:strVal val="#ppt_h"/>
                                          </p:val>
                                        </p:tav>
                                      </p:tavLst>
                                    </p:anim>
                                  </p:childTnLst>
                                </p:cTn>
                              </p:par>
                            </p:childTnLst>
                          </p:cTn>
                        </p:par>
                        <p:par>
                          <p:cTn id="63" fill="hold">
                            <p:stCondLst>
                              <p:cond delay="500"/>
                            </p:stCondLst>
                            <p:childTnLst>
                              <p:par>
                                <p:cTn id="64" presetID="12" presetClass="entr" presetSubtype="2" fill="hold" nodeType="after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slide(fromRight)">
                                      <p:cBhvr>
                                        <p:cTn id="66" dur="500"/>
                                        <p:tgtEl>
                                          <p:spTgt spid="88"/>
                                        </p:tgtEl>
                                      </p:cBhvr>
                                    </p:animEffect>
                                  </p:childTnLst>
                                </p:cTn>
                              </p:par>
                            </p:childTnLst>
                          </p:cTn>
                        </p:par>
                        <p:par>
                          <p:cTn id="67" fill="hold">
                            <p:stCondLst>
                              <p:cond delay="1000"/>
                            </p:stCondLst>
                            <p:childTnLst>
                              <p:par>
                                <p:cTn id="68" presetID="12" presetClass="entr" presetSubtype="4"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slide(fromBottom)">
                                      <p:cBhvr>
                                        <p:cTn id="70" dur="500"/>
                                        <p:tgtEl>
                                          <p:spTgt spid="5"/>
                                        </p:tgtEl>
                                      </p:cBhvr>
                                    </p:animEffect>
                                  </p:childTnLst>
                                </p:cTn>
                              </p:par>
                            </p:childTnLst>
                          </p:cTn>
                        </p:par>
                        <p:par>
                          <p:cTn id="71" fill="hold">
                            <p:stCondLst>
                              <p:cond delay="1500"/>
                            </p:stCondLst>
                            <p:childTnLst>
                              <p:par>
                                <p:cTn id="72" presetID="18" presetClass="entr" presetSubtype="3" fill="hold"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strips(upRight)">
                                      <p:cBhvr>
                                        <p:cTn id="74" dur="500"/>
                                        <p:tgtEl>
                                          <p:spTgt spid="47"/>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3" grpId="0" animBg="1"/>
      <p:bldP spid="64" grpId="0" animBg="1"/>
      <p:bldP spid="68" grpId="0" animBg="1"/>
      <p:bldP spid="87" grpId="0" animBg="1"/>
      <p:bldP spid="91" grpId="0" animBg="1"/>
      <p:bldP spid="92" grpId="0" animBg="1"/>
      <p:bldP spid="93" grpId="0" animBg="1"/>
      <p:bldP spid="9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4"/>
          <p:cNvGrpSpPr/>
          <p:nvPr/>
        </p:nvGrpSpPr>
        <p:grpSpPr>
          <a:xfrm>
            <a:off x="3185087" y="4543235"/>
            <a:ext cx="5380524" cy="259269"/>
            <a:chOff x="2221306" y="3931835"/>
            <a:chExt cx="4035918" cy="194452"/>
          </a:xfrm>
        </p:grpSpPr>
        <p:grpSp>
          <p:nvGrpSpPr>
            <p:cNvPr id="5" name="Group 50"/>
            <p:cNvGrpSpPr/>
            <p:nvPr/>
          </p:nvGrpSpPr>
          <p:grpSpPr>
            <a:xfrm>
              <a:off x="2221306" y="3931835"/>
              <a:ext cx="775477" cy="194452"/>
              <a:chOff x="2221306" y="3914656"/>
              <a:chExt cx="775477" cy="194452"/>
            </a:xfrm>
          </p:grpSpPr>
          <p:sp>
            <p:nvSpPr>
              <p:cNvPr id="61" name="TextBox 60"/>
              <p:cNvSpPr txBox="1"/>
              <p:nvPr/>
            </p:nvSpPr>
            <p:spPr>
              <a:xfrm>
                <a:off x="2740303" y="3934938"/>
                <a:ext cx="256480" cy="153888"/>
              </a:xfrm>
              <a:prstGeom prst="rect">
                <a:avLst/>
              </a:prstGeom>
              <a:noFill/>
            </p:spPr>
            <p:txBody>
              <a:bodyPr wrap="none" lIns="0" tIns="0" rIns="0" bIns="0" rtlCol="0" anchor="t">
                <a:spAutoFit/>
              </a:bodyPr>
              <a:lstStyle/>
              <a:p>
                <a:pPr algn="ctr"/>
                <a:r>
                  <a:rPr lang="zh-CN" altLang="en-US" sz="1300" b="1" dirty="0">
                    <a:solidFill>
                      <a:schemeClr val="tx1">
                        <a:lumMod val="75000"/>
                        <a:lumOff val="25000"/>
                      </a:schemeClr>
                    </a:solidFill>
                    <a:latin typeface="+mn-ea"/>
                  </a:rPr>
                  <a:t>架构</a:t>
                </a:r>
                <a:endParaRPr lang="en-US" sz="1300" b="1" dirty="0">
                  <a:solidFill>
                    <a:schemeClr val="tx1">
                      <a:lumMod val="75000"/>
                      <a:lumOff val="25000"/>
                    </a:schemeClr>
                  </a:solidFill>
                  <a:latin typeface="+mn-ea"/>
                </a:endParaRPr>
              </a:p>
            </p:txBody>
          </p:sp>
          <p:sp>
            <p:nvSpPr>
              <p:cNvPr id="63" name="Oval 62"/>
              <p:cNvSpPr>
                <a:spLocks noChangeAspect="1"/>
              </p:cNvSpPr>
              <p:nvPr/>
            </p:nvSpPr>
            <p:spPr>
              <a:xfrm>
                <a:off x="2221306" y="3914656"/>
                <a:ext cx="200183" cy="19445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 name="Group 45"/>
            <p:cNvGrpSpPr/>
            <p:nvPr/>
          </p:nvGrpSpPr>
          <p:grpSpPr>
            <a:xfrm>
              <a:off x="3453487" y="3931835"/>
              <a:ext cx="605949" cy="194452"/>
              <a:chOff x="3630785" y="3947915"/>
              <a:chExt cx="605949" cy="194452"/>
            </a:xfrm>
          </p:grpSpPr>
          <p:sp>
            <p:nvSpPr>
              <p:cNvPr id="58" name="TextBox 57"/>
              <p:cNvSpPr txBox="1"/>
              <p:nvPr/>
            </p:nvSpPr>
            <p:spPr>
              <a:xfrm>
                <a:off x="3980254" y="3968197"/>
                <a:ext cx="256480" cy="153888"/>
              </a:xfrm>
              <a:prstGeom prst="rect">
                <a:avLst/>
              </a:prstGeom>
              <a:noFill/>
            </p:spPr>
            <p:txBody>
              <a:bodyPr wrap="none" lIns="0" tIns="0" rIns="0" bIns="0" rtlCol="0" anchor="t">
                <a:spAutoFit/>
              </a:bodyPr>
              <a:lstStyle/>
              <a:p>
                <a:pPr algn="ctr"/>
                <a:r>
                  <a:rPr lang="zh-CN" altLang="en-US" sz="1300" b="1" dirty="0">
                    <a:solidFill>
                      <a:schemeClr val="tx1">
                        <a:lumMod val="75000"/>
                        <a:lumOff val="25000"/>
                      </a:schemeClr>
                    </a:solidFill>
                    <a:latin typeface="+mn-ea"/>
                  </a:rPr>
                  <a:t>分析</a:t>
                </a:r>
                <a:endParaRPr lang="en-US" sz="1300" b="1" dirty="0">
                  <a:solidFill>
                    <a:schemeClr val="tx1">
                      <a:lumMod val="75000"/>
                      <a:lumOff val="25000"/>
                    </a:schemeClr>
                  </a:solidFill>
                  <a:latin typeface="+mn-ea"/>
                </a:endParaRPr>
              </a:p>
            </p:txBody>
          </p:sp>
          <p:sp>
            <p:nvSpPr>
              <p:cNvPr id="59" name="Oval 58"/>
              <p:cNvSpPr>
                <a:spLocks noChangeAspect="1"/>
              </p:cNvSpPr>
              <p:nvPr/>
            </p:nvSpPr>
            <p:spPr>
              <a:xfrm>
                <a:off x="3630785" y="3947915"/>
                <a:ext cx="200183" cy="1944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7" name="Group 37"/>
            <p:cNvGrpSpPr/>
            <p:nvPr/>
          </p:nvGrpSpPr>
          <p:grpSpPr>
            <a:xfrm>
              <a:off x="4346222" y="3931835"/>
              <a:ext cx="710555" cy="194452"/>
              <a:chOff x="4407454" y="3949014"/>
              <a:chExt cx="710555" cy="194452"/>
            </a:xfrm>
          </p:grpSpPr>
          <p:sp>
            <p:nvSpPr>
              <p:cNvPr id="49" name="TextBox 48"/>
              <p:cNvSpPr txBox="1"/>
              <p:nvPr/>
            </p:nvSpPr>
            <p:spPr>
              <a:xfrm>
                <a:off x="4887177" y="3976991"/>
                <a:ext cx="230832" cy="138499"/>
              </a:xfrm>
              <a:prstGeom prst="rect">
                <a:avLst/>
              </a:prstGeom>
              <a:noFill/>
            </p:spPr>
            <p:txBody>
              <a:bodyPr wrap="none" lIns="0" tIns="0" rIns="0" bIns="0" rtlCol="0" anchor="t">
                <a:spAutoFit/>
              </a:bodyPr>
              <a:lstStyle/>
              <a:p>
                <a:pPr algn="ctr"/>
                <a:r>
                  <a:rPr lang="zh-CN" altLang="en-US" sz="1200" b="1" dirty="0">
                    <a:solidFill>
                      <a:schemeClr val="tx1">
                        <a:lumMod val="75000"/>
                        <a:lumOff val="25000"/>
                      </a:schemeClr>
                    </a:solidFill>
                    <a:latin typeface="+mn-ea"/>
                  </a:rPr>
                  <a:t>完善</a:t>
                </a:r>
                <a:endParaRPr lang="en-US" sz="1200" b="1" dirty="0">
                  <a:solidFill>
                    <a:schemeClr val="tx1">
                      <a:lumMod val="75000"/>
                      <a:lumOff val="25000"/>
                    </a:schemeClr>
                  </a:solidFill>
                  <a:latin typeface="+mn-ea"/>
                </a:endParaRPr>
              </a:p>
            </p:txBody>
          </p:sp>
          <p:sp>
            <p:nvSpPr>
              <p:cNvPr id="56" name="Oval 55"/>
              <p:cNvSpPr>
                <a:spLocks noChangeAspect="1"/>
              </p:cNvSpPr>
              <p:nvPr/>
            </p:nvSpPr>
            <p:spPr>
              <a:xfrm>
                <a:off x="4407454" y="3949014"/>
                <a:ext cx="200183" cy="194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 name="Group 41"/>
            <p:cNvGrpSpPr/>
            <p:nvPr/>
          </p:nvGrpSpPr>
          <p:grpSpPr>
            <a:xfrm>
              <a:off x="5474209" y="3931835"/>
              <a:ext cx="783015" cy="194452"/>
              <a:chOff x="5474209" y="3949014"/>
              <a:chExt cx="783015" cy="194452"/>
            </a:xfrm>
          </p:grpSpPr>
          <p:sp>
            <p:nvSpPr>
              <p:cNvPr id="41" name="TextBox 40"/>
              <p:cNvSpPr txBox="1"/>
              <p:nvPr/>
            </p:nvSpPr>
            <p:spPr>
              <a:xfrm>
                <a:off x="6026392" y="3976991"/>
                <a:ext cx="230832" cy="138499"/>
              </a:xfrm>
              <a:prstGeom prst="rect">
                <a:avLst/>
              </a:prstGeom>
              <a:noFill/>
            </p:spPr>
            <p:txBody>
              <a:bodyPr wrap="none" lIns="0" tIns="0" rIns="0" bIns="0" rtlCol="0" anchor="t">
                <a:spAutoFit/>
              </a:bodyPr>
              <a:lstStyle/>
              <a:p>
                <a:pPr algn="ctr"/>
                <a:r>
                  <a:rPr lang="zh-CN" altLang="en-US" sz="1200" b="1" dirty="0">
                    <a:solidFill>
                      <a:schemeClr val="tx1">
                        <a:lumMod val="75000"/>
                        <a:lumOff val="25000"/>
                      </a:schemeClr>
                    </a:solidFill>
                    <a:latin typeface="+mn-ea"/>
                  </a:rPr>
                  <a:t>重建</a:t>
                </a:r>
                <a:endParaRPr lang="en-US" sz="1200" b="1" dirty="0">
                  <a:solidFill>
                    <a:schemeClr val="tx1">
                      <a:lumMod val="75000"/>
                      <a:lumOff val="25000"/>
                    </a:schemeClr>
                  </a:solidFill>
                  <a:latin typeface="+mn-ea"/>
                </a:endParaRPr>
              </a:p>
            </p:txBody>
          </p:sp>
          <p:sp>
            <p:nvSpPr>
              <p:cNvPr id="48" name="Oval 47"/>
              <p:cNvSpPr>
                <a:spLocks noChangeAspect="1"/>
              </p:cNvSpPr>
              <p:nvPr/>
            </p:nvSpPr>
            <p:spPr>
              <a:xfrm>
                <a:off x="5474209" y="3949014"/>
                <a:ext cx="200183" cy="1944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sp>
        <p:nvSpPr>
          <p:cNvPr id="46" name="TextBox 45"/>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47" name="Straight Connector 46"/>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643248" y="1996476"/>
            <a:ext cx="2619034" cy="1831731"/>
            <a:chOff x="481903" y="1497356"/>
            <a:chExt cx="1964531" cy="1373798"/>
          </a:xfrm>
        </p:grpSpPr>
        <p:sp>
          <p:nvSpPr>
            <p:cNvPr id="51" name="Freeform 50"/>
            <p:cNvSpPr/>
            <p:nvPr/>
          </p:nvSpPr>
          <p:spPr>
            <a:xfrm>
              <a:off x="874809"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tx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7" tIns="217500" rIns="435411" bIns="217500" numCol="1" spcCol="1270" anchor="ctr" anchorCtr="0">
              <a:noAutofit/>
            </a:bodyPr>
            <a:lstStyle/>
            <a:p>
              <a:pPr marL="228600" lvl="1" indent="-228600" defTabSz="1066165">
                <a:lnSpc>
                  <a:spcPct val="90000"/>
                </a:lnSpc>
                <a:spcBef>
                  <a:spcPct val="0"/>
                </a:spcBef>
                <a:spcAft>
                  <a:spcPct val="15000"/>
                </a:spcAft>
              </a:pPr>
              <a:endParaRPr lang="en-US" sz="6400" dirty="0">
                <a:latin typeface="Agency FB" panose="020B0503020202020204" pitchFamily="34" charset="0"/>
              </a:endParaRPr>
            </a:p>
          </p:txBody>
        </p:sp>
        <p:sp>
          <p:nvSpPr>
            <p:cNvPr id="52" name="Freeform 51"/>
            <p:cNvSpPr/>
            <p:nvPr/>
          </p:nvSpPr>
          <p:spPr>
            <a:xfrm>
              <a:off x="481903"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165">
                <a:lnSpc>
                  <a:spcPct val="90000"/>
                </a:lnSpc>
                <a:spcBef>
                  <a:spcPct val="0"/>
                </a:spcBef>
                <a:spcAft>
                  <a:spcPct val="35000"/>
                </a:spcAft>
              </a:pPr>
              <a:r>
                <a:rPr lang="en-US" sz="3700" b="1" dirty="0">
                  <a:solidFill>
                    <a:schemeClr val="tx2">
                      <a:lumMod val="75000"/>
                    </a:schemeClr>
                  </a:solidFill>
                  <a:latin typeface="Agency FB" panose="020B0503020202020204" pitchFamily="34" charset="0"/>
                </a:rPr>
                <a:t>01</a:t>
              </a:r>
              <a:endParaRPr lang="en-US" sz="3700" dirty="0">
                <a:latin typeface="Agency FB" panose="020B0503020202020204" pitchFamily="34" charset="0"/>
              </a:endParaRPr>
            </a:p>
          </p:txBody>
        </p:sp>
      </p:grpSp>
      <p:grpSp>
        <p:nvGrpSpPr>
          <p:cNvPr id="69" name="Group 68"/>
          <p:cNvGrpSpPr/>
          <p:nvPr/>
        </p:nvGrpSpPr>
        <p:grpSpPr>
          <a:xfrm>
            <a:off x="3393234" y="1996476"/>
            <a:ext cx="2619034" cy="1831731"/>
            <a:chOff x="2544661" y="1497356"/>
            <a:chExt cx="1964531" cy="1373798"/>
          </a:xfrm>
        </p:grpSpPr>
        <p:sp>
          <p:nvSpPr>
            <p:cNvPr id="53" name="Freeform 52"/>
            <p:cNvSpPr/>
            <p:nvPr/>
          </p:nvSpPr>
          <p:spPr>
            <a:xfrm>
              <a:off x="2937567"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4">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228600" lvl="1" indent="-228600" defTabSz="1066165">
                <a:lnSpc>
                  <a:spcPct val="90000"/>
                </a:lnSpc>
                <a:spcBef>
                  <a:spcPct val="0"/>
                </a:spcBef>
                <a:spcAft>
                  <a:spcPct val="15000"/>
                </a:spcAft>
              </a:pPr>
              <a:endParaRPr lang="en-US" sz="4800" dirty="0">
                <a:latin typeface="Agency FB" panose="020B0503020202020204" pitchFamily="34" charset="0"/>
              </a:endParaRPr>
            </a:p>
          </p:txBody>
        </p:sp>
        <p:sp>
          <p:nvSpPr>
            <p:cNvPr id="54" name="Freeform 53"/>
            <p:cNvSpPr/>
            <p:nvPr/>
          </p:nvSpPr>
          <p:spPr>
            <a:xfrm>
              <a:off x="2544661"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165">
                <a:lnSpc>
                  <a:spcPct val="90000"/>
                </a:lnSpc>
                <a:spcBef>
                  <a:spcPct val="0"/>
                </a:spcBef>
                <a:spcAft>
                  <a:spcPct val="35000"/>
                </a:spcAft>
              </a:pPr>
              <a:r>
                <a:rPr lang="en-US" sz="3700" b="1" dirty="0">
                  <a:solidFill>
                    <a:schemeClr val="accent4"/>
                  </a:solidFill>
                  <a:latin typeface="Agency FB" panose="020B0503020202020204" pitchFamily="34" charset="0"/>
                </a:rPr>
                <a:t>02</a:t>
              </a:r>
              <a:endParaRPr lang="en-US" sz="3700" dirty="0">
                <a:solidFill>
                  <a:schemeClr val="accent4"/>
                </a:solidFill>
                <a:latin typeface="Agency FB" panose="020B0503020202020204" pitchFamily="34" charset="0"/>
              </a:endParaRPr>
            </a:p>
          </p:txBody>
        </p:sp>
      </p:grpSp>
      <p:grpSp>
        <p:nvGrpSpPr>
          <p:cNvPr id="70" name="Group 69"/>
          <p:cNvGrpSpPr/>
          <p:nvPr/>
        </p:nvGrpSpPr>
        <p:grpSpPr>
          <a:xfrm>
            <a:off x="6143220" y="1996476"/>
            <a:ext cx="2619034" cy="1831731"/>
            <a:chOff x="4607419" y="1497356"/>
            <a:chExt cx="1964531" cy="1373798"/>
          </a:xfrm>
        </p:grpSpPr>
        <p:sp>
          <p:nvSpPr>
            <p:cNvPr id="55" name="Freeform 54"/>
            <p:cNvSpPr/>
            <p:nvPr/>
          </p:nvSpPr>
          <p:spPr>
            <a:xfrm>
              <a:off x="5000325"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228600" lvl="1" indent="-228600" defTabSz="1066165">
                <a:lnSpc>
                  <a:spcPct val="90000"/>
                </a:lnSpc>
                <a:spcBef>
                  <a:spcPct val="0"/>
                </a:spcBef>
                <a:spcAft>
                  <a:spcPct val="15000"/>
                </a:spcAft>
              </a:pPr>
              <a:endParaRPr lang="en-US" sz="4800" dirty="0">
                <a:latin typeface="Agency FB" panose="020B0503020202020204" pitchFamily="34" charset="0"/>
              </a:endParaRPr>
            </a:p>
          </p:txBody>
        </p:sp>
        <p:sp>
          <p:nvSpPr>
            <p:cNvPr id="57" name="Freeform 56"/>
            <p:cNvSpPr/>
            <p:nvPr/>
          </p:nvSpPr>
          <p:spPr>
            <a:xfrm>
              <a:off x="4607419"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165">
                <a:lnSpc>
                  <a:spcPct val="90000"/>
                </a:lnSpc>
                <a:spcBef>
                  <a:spcPct val="0"/>
                </a:spcBef>
                <a:spcAft>
                  <a:spcPct val="35000"/>
                </a:spcAft>
              </a:pPr>
              <a:r>
                <a:rPr lang="en-US" sz="3700" b="1" dirty="0">
                  <a:solidFill>
                    <a:schemeClr val="accent1"/>
                  </a:solidFill>
                  <a:latin typeface="Agency FB" panose="020B0503020202020204" pitchFamily="34" charset="0"/>
                </a:rPr>
                <a:t>03</a:t>
              </a:r>
              <a:endParaRPr lang="en-US" sz="3700" dirty="0">
                <a:solidFill>
                  <a:schemeClr val="accent1"/>
                </a:solidFill>
                <a:latin typeface="Agency FB" panose="020B0503020202020204" pitchFamily="34" charset="0"/>
              </a:endParaRPr>
            </a:p>
          </p:txBody>
        </p:sp>
      </p:grpSp>
      <p:grpSp>
        <p:nvGrpSpPr>
          <p:cNvPr id="71" name="Group 70"/>
          <p:cNvGrpSpPr/>
          <p:nvPr/>
        </p:nvGrpSpPr>
        <p:grpSpPr>
          <a:xfrm>
            <a:off x="8911965" y="1996476"/>
            <a:ext cx="2619034" cy="1831731"/>
            <a:chOff x="6684248" y="1497356"/>
            <a:chExt cx="1964531" cy="1373798"/>
          </a:xfrm>
        </p:grpSpPr>
        <p:sp>
          <p:nvSpPr>
            <p:cNvPr id="60" name="Freeform 59"/>
            <p:cNvSpPr/>
            <p:nvPr/>
          </p:nvSpPr>
          <p:spPr>
            <a:xfrm>
              <a:off x="7077154"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3">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228600" lvl="1" indent="-228600" defTabSz="1066165">
                <a:lnSpc>
                  <a:spcPct val="90000"/>
                </a:lnSpc>
                <a:spcBef>
                  <a:spcPct val="0"/>
                </a:spcBef>
                <a:spcAft>
                  <a:spcPct val="15000"/>
                </a:spcAft>
              </a:pPr>
              <a:endParaRPr lang="en-US" sz="4300" dirty="0">
                <a:latin typeface="Agency FB" panose="020B0503020202020204" pitchFamily="34" charset="0"/>
              </a:endParaRPr>
            </a:p>
          </p:txBody>
        </p:sp>
        <p:sp>
          <p:nvSpPr>
            <p:cNvPr id="62" name="Freeform 61"/>
            <p:cNvSpPr/>
            <p:nvPr/>
          </p:nvSpPr>
          <p:spPr>
            <a:xfrm>
              <a:off x="6684248"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165">
                <a:lnSpc>
                  <a:spcPct val="90000"/>
                </a:lnSpc>
                <a:spcBef>
                  <a:spcPct val="0"/>
                </a:spcBef>
                <a:spcAft>
                  <a:spcPct val="35000"/>
                </a:spcAft>
              </a:pPr>
              <a:r>
                <a:rPr lang="en-US" sz="3700" b="1" dirty="0">
                  <a:solidFill>
                    <a:schemeClr val="accent3"/>
                  </a:solidFill>
                  <a:latin typeface="Agency FB" panose="020B0503020202020204" pitchFamily="34" charset="0"/>
                </a:rPr>
                <a:t>04</a:t>
              </a:r>
              <a:endParaRPr lang="en-US" sz="3700" dirty="0">
                <a:solidFill>
                  <a:schemeClr val="accent3"/>
                </a:solidFill>
                <a:latin typeface="Agency FB" panose="020B0503020202020204" pitchFamily="34" charset="0"/>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0-#ppt_w/2"/>
                                          </p:val>
                                        </p:tav>
                                        <p:tav tm="100000">
                                          <p:val>
                                            <p:strVal val="#ppt_x"/>
                                          </p:val>
                                        </p:tav>
                                      </p:tavLst>
                                    </p:anim>
                                    <p:anim calcmode="lin" valueType="num">
                                      <p:cBhvr additive="base">
                                        <p:cTn id="13" dur="500" fill="hold"/>
                                        <p:tgtEl>
                                          <p:spTgt spid="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0-#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fill="hold"/>
                                        <p:tgtEl>
                                          <p:spTgt spid="71"/>
                                        </p:tgtEl>
                                        <p:attrNameLst>
                                          <p:attrName>ppt_x</p:attrName>
                                        </p:attrNameLst>
                                      </p:cBhvr>
                                      <p:tavLst>
                                        <p:tav tm="0">
                                          <p:val>
                                            <p:strVal val="0-#ppt_w/2"/>
                                          </p:val>
                                        </p:tav>
                                        <p:tav tm="100000">
                                          <p:val>
                                            <p:strVal val="#ppt_x"/>
                                          </p:val>
                                        </p:tav>
                                      </p:tavLst>
                                    </p:anim>
                                    <p:anim calcmode="lin" valueType="num">
                                      <p:cBhvr additive="base">
                                        <p:cTn id="23" dur="500" fill="hold"/>
                                        <p:tgtEl>
                                          <p:spTgt spid="7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Bottom)">
                                      <p:cBhvr>
                                        <p:cTn id="27" dur="500"/>
                                        <p:tgtEl>
                                          <p:spTgt spid="3"/>
                                        </p:tgtEl>
                                      </p:cBhvr>
                                    </p:animEffect>
                                  </p:childTnLst>
                                </p:cTn>
                              </p:par>
                            </p:childTnLst>
                          </p:cTn>
                        </p:par>
                        <p:par>
                          <p:cTn id="28" fill="hold">
                            <p:stCondLst>
                              <p:cond delay="2500"/>
                            </p:stCondLst>
                            <p:childTnLst>
                              <p:par>
                                <p:cTn id="29" presetID="18" presetClass="entr" presetSubtype="3"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upRight)">
                                      <p:cBhvr>
                                        <p:cTn id="31" dur="500"/>
                                        <p:tgtEl>
                                          <p:spTgt spid="4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66"/>
          <p:cNvGrpSpPr/>
          <p:nvPr/>
        </p:nvGrpSpPr>
        <p:grpSpPr>
          <a:xfrm>
            <a:off x="8798525" y="3210900"/>
            <a:ext cx="2596630" cy="911661"/>
            <a:chOff x="5603652" y="1661703"/>
            <a:chExt cx="1947726" cy="683746"/>
          </a:xfrm>
        </p:grpSpPr>
        <p:sp>
          <p:nvSpPr>
            <p:cNvPr id="37"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3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39" name="Group 69"/>
          <p:cNvGrpSpPr/>
          <p:nvPr/>
        </p:nvGrpSpPr>
        <p:grpSpPr>
          <a:xfrm>
            <a:off x="8414528" y="1775102"/>
            <a:ext cx="2596630" cy="913253"/>
            <a:chOff x="5603652" y="1660509"/>
            <a:chExt cx="1947726" cy="684940"/>
          </a:xfrm>
        </p:grpSpPr>
        <p:sp>
          <p:nvSpPr>
            <p:cNvPr id="40"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5">
                      <a:lumMod val="75000"/>
                    </a:schemeClr>
                  </a:solidFill>
                  <a:latin typeface="+mn-ea"/>
                </a:rPr>
                <a:t>添加副标题</a:t>
              </a:r>
              <a:endParaRPr lang="en-US" dirty="0">
                <a:solidFill>
                  <a:schemeClr val="accent5">
                    <a:lumMod val="75000"/>
                  </a:schemeClr>
                </a:solidFill>
                <a:latin typeface="+mn-ea"/>
              </a:endParaRPr>
            </a:p>
          </p:txBody>
        </p:sp>
        <p:sp>
          <p:nvSpPr>
            <p:cNvPr id="41"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2" name="Group 72"/>
          <p:cNvGrpSpPr/>
          <p:nvPr/>
        </p:nvGrpSpPr>
        <p:grpSpPr>
          <a:xfrm>
            <a:off x="1041792" y="4693856"/>
            <a:ext cx="2596630" cy="915868"/>
            <a:chOff x="5603652" y="1658548"/>
            <a:chExt cx="1947726" cy="686901"/>
          </a:xfrm>
        </p:grpSpPr>
        <p:sp>
          <p:nvSpPr>
            <p:cNvPr id="43"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2"/>
                  </a:solidFill>
                  <a:latin typeface="+mn-ea"/>
                </a:rPr>
                <a:t>添加副标题</a:t>
              </a:r>
              <a:endParaRPr lang="en-US" dirty="0">
                <a:solidFill>
                  <a:schemeClr val="accent2"/>
                </a:solidFill>
                <a:latin typeface="+mn-ea"/>
              </a:endParaRPr>
            </a:p>
          </p:txBody>
        </p:sp>
        <p:sp>
          <p:nvSpPr>
            <p:cNvPr id="44"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5" name="Group 75"/>
          <p:cNvGrpSpPr/>
          <p:nvPr/>
        </p:nvGrpSpPr>
        <p:grpSpPr>
          <a:xfrm>
            <a:off x="720047" y="3281581"/>
            <a:ext cx="2596630" cy="942961"/>
            <a:chOff x="5603652" y="1638228"/>
            <a:chExt cx="1947726" cy="707221"/>
          </a:xfrm>
        </p:grpSpPr>
        <p:sp>
          <p:nvSpPr>
            <p:cNvPr id="46"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47"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8" name="Group 72"/>
          <p:cNvGrpSpPr/>
          <p:nvPr/>
        </p:nvGrpSpPr>
        <p:grpSpPr>
          <a:xfrm>
            <a:off x="1041792" y="1881220"/>
            <a:ext cx="2596630" cy="915868"/>
            <a:chOff x="5603652" y="1658548"/>
            <a:chExt cx="1947726" cy="686901"/>
          </a:xfrm>
        </p:grpSpPr>
        <p:sp>
          <p:nvSpPr>
            <p:cNvPr id="49"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2"/>
                  </a:solidFill>
                  <a:latin typeface="+mn-ea"/>
                </a:rPr>
                <a:t>添加副标题</a:t>
              </a:r>
              <a:endParaRPr lang="en-US" dirty="0">
                <a:solidFill>
                  <a:schemeClr val="bg2"/>
                </a:solidFill>
                <a:latin typeface="+mn-ea"/>
              </a:endParaRPr>
            </a:p>
          </p:txBody>
        </p:sp>
        <p:sp>
          <p:nvSpPr>
            <p:cNvPr id="50"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1" name="Group 69"/>
          <p:cNvGrpSpPr/>
          <p:nvPr/>
        </p:nvGrpSpPr>
        <p:grpSpPr>
          <a:xfrm>
            <a:off x="8414528" y="4672370"/>
            <a:ext cx="2596630" cy="913253"/>
            <a:chOff x="5603652" y="1660509"/>
            <a:chExt cx="1947726" cy="684940"/>
          </a:xfrm>
        </p:grpSpPr>
        <p:sp>
          <p:nvSpPr>
            <p:cNvPr id="52"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53"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Freeform 81"/>
          <p:cNvSpPr/>
          <p:nvPr/>
        </p:nvSpPr>
        <p:spPr>
          <a:xfrm rot="2539609">
            <a:off x="6846619" y="452270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Freeform 82"/>
          <p:cNvSpPr/>
          <p:nvPr/>
        </p:nvSpPr>
        <p:spPr>
          <a:xfrm>
            <a:off x="6930185" y="3724089"/>
            <a:ext cx="701802" cy="106841"/>
          </a:xfrm>
          <a:custGeom>
            <a:avLst/>
            <a:gdLst/>
            <a:ahLst/>
            <a:cxnLst/>
            <a:rect l="0" t="0" r="0" b="0"/>
            <a:pathLst>
              <a:path>
                <a:moveTo>
                  <a:pt x="0" y="32211"/>
                </a:moveTo>
                <a:lnTo>
                  <a:pt x="423229" y="32211"/>
                </a:lnTo>
              </a:path>
            </a:pathLst>
          </a:custGeom>
          <a:noFill/>
          <a:ln>
            <a:solidFill>
              <a:schemeClr val="accent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p:cNvSpPr/>
          <p:nvPr/>
        </p:nvSpPr>
        <p:spPr>
          <a:xfrm rot="19060391">
            <a:off x="6846619" y="2925469"/>
            <a:ext cx="641147" cy="106841"/>
          </a:xfrm>
          <a:custGeom>
            <a:avLst/>
            <a:gdLst/>
            <a:ahLst/>
            <a:cxnLst/>
            <a:rect l="0" t="0" r="0" b="0"/>
            <a:pathLst>
              <a:path>
                <a:moveTo>
                  <a:pt x="0" y="32211"/>
                </a:moveTo>
                <a:lnTo>
                  <a:pt x="386650" y="32211"/>
                </a:lnTo>
              </a:path>
            </a:pathLst>
          </a:custGeom>
          <a:noFill/>
          <a:ln>
            <a:solidFill>
              <a:schemeClr val="accent5">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p:cNvSpPr/>
          <p:nvPr/>
        </p:nvSpPr>
        <p:spPr>
          <a:xfrm>
            <a:off x="7171193"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75000"/>
            </a:schemeClr>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04</a:t>
            </a:r>
          </a:p>
        </p:txBody>
      </p:sp>
      <p:sp>
        <p:nvSpPr>
          <p:cNvPr id="88" name="Freeform 87"/>
          <p:cNvSpPr/>
          <p:nvPr/>
        </p:nvSpPr>
        <p:spPr>
          <a:xfrm>
            <a:off x="7631989"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lumMod val="95000"/>
                  </a:schemeClr>
                </a:solidFill>
                <a:latin typeface="+mn-ea"/>
              </a:rPr>
              <a:t>05</a:t>
            </a:r>
            <a:endParaRPr lang="en-US" sz="3200" dirty="0">
              <a:latin typeface="+mn-ea"/>
            </a:endParaRPr>
          </a:p>
        </p:txBody>
      </p:sp>
      <p:sp>
        <p:nvSpPr>
          <p:cNvPr id="90" name="Freeform 89"/>
          <p:cNvSpPr/>
          <p:nvPr/>
        </p:nvSpPr>
        <p:spPr>
          <a:xfrm>
            <a:off x="7171193"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06</a:t>
            </a:r>
          </a:p>
        </p:txBody>
      </p:sp>
      <p:sp>
        <p:nvSpPr>
          <p:cNvPr id="110" name="Freeform 109"/>
          <p:cNvSpPr/>
          <p:nvPr/>
        </p:nvSpPr>
        <p:spPr>
          <a:xfrm>
            <a:off x="5243110" y="2924100"/>
            <a:ext cx="1716950"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endParaRPr lang="en-US" sz="4800" dirty="0">
              <a:latin typeface="+mn-ea"/>
            </a:endParaRPr>
          </a:p>
        </p:txBody>
      </p:sp>
      <p:sp>
        <p:nvSpPr>
          <p:cNvPr id="29" name="Freeform 28"/>
          <p:cNvSpPr/>
          <p:nvPr/>
        </p:nvSpPr>
        <p:spPr>
          <a:xfrm rot="19060391" flipH="1">
            <a:off x="4657664" y="4522709"/>
            <a:ext cx="641147" cy="106841"/>
          </a:xfrm>
          <a:custGeom>
            <a:avLst/>
            <a:gdLst/>
            <a:ahLst/>
            <a:cxnLst/>
            <a:rect l="0" t="0" r="0" b="0"/>
            <a:pathLst>
              <a:path>
                <a:moveTo>
                  <a:pt x="0" y="32211"/>
                </a:moveTo>
                <a:lnTo>
                  <a:pt x="386650" y="32211"/>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flipH="1">
            <a:off x="4513440" y="3724089"/>
            <a:ext cx="701802" cy="106841"/>
          </a:xfrm>
          <a:custGeom>
            <a:avLst/>
            <a:gdLst/>
            <a:ahLst/>
            <a:cxnLst/>
            <a:rect l="0" t="0" r="0" b="0"/>
            <a:pathLst>
              <a:path>
                <a:moveTo>
                  <a:pt x="0" y="32211"/>
                </a:moveTo>
                <a:lnTo>
                  <a:pt x="423229" y="32211"/>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rot="2539609" flipH="1">
            <a:off x="4657664" y="292546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3770538"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01</a:t>
            </a:r>
          </a:p>
        </p:txBody>
      </p:sp>
      <p:sp>
        <p:nvSpPr>
          <p:cNvPr id="33" name="Freeform 32"/>
          <p:cNvSpPr/>
          <p:nvPr/>
        </p:nvSpPr>
        <p:spPr>
          <a:xfrm>
            <a:off x="3408025"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02</a:t>
            </a:r>
            <a:endParaRPr lang="en-US" sz="3200" dirty="0">
              <a:latin typeface="+mn-ea"/>
            </a:endParaRPr>
          </a:p>
        </p:txBody>
      </p:sp>
      <p:sp>
        <p:nvSpPr>
          <p:cNvPr id="34" name="Freeform 33"/>
          <p:cNvSpPr/>
          <p:nvPr/>
        </p:nvSpPr>
        <p:spPr>
          <a:xfrm>
            <a:off x="3792022"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dirty="0">
                <a:solidFill>
                  <a:schemeClr val="bg1"/>
                </a:solidFill>
                <a:latin typeface="+mn-ea"/>
              </a:rPr>
              <a:t>03</a:t>
            </a:r>
          </a:p>
        </p:txBody>
      </p:sp>
      <p:grpSp>
        <p:nvGrpSpPr>
          <p:cNvPr id="54" name="组合 53"/>
          <p:cNvGrpSpPr/>
          <p:nvPr/>
        </p:nvGrpSpPr>
        <p:grpSpPr>
          <a:xfrm>
            <a:off x="5860536" y="3493237"/>
            <a:ext cx="545212" cy="510191"/>
            <a:chOff x="6661150" y="233363"/>
            <a:chExt cx="320675" cy="300038"/>
          </a:xfrm>
          <a:solidFill>
            <a:schemeClr val="bg1"/>
          </a:solidFill>
        </p:grpSpPr>
        <p:sp>
          <p:nvSpPr>
            <p:cNvPr id="5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 calcmode="lin" valueType="num">
                                      <p:cBhvr>
                                        <p:cTn id="9" dur="500" fill="hold"/>
                                        <p:tgtEl>
                                          <p:spTgt spid="110"/>
                                        </p:tgtEl>
                                        <p:attrNameLst>
                                          <p:attrName>style.rotation</p:attrName>
                                        </p:attrNameLst>
                                      </p:cBhvr>
                                      <p:tavLst>
                                        <p:tav tm="0">
                                          <p:val>
                                            <p:fltVal val="360"/>
                                          </p:val>
                                        </p:tav>
                                        <p:tav tm="100000">
                                          <p:val>
                                            <p:fltVal val="0"/>
                                          </p:val>
                                        </p:tav>
                                      </p:tavLst>
                                    </p:anim>
                                    <p:animEffect transition="in" filter="fade">
                                      <p:cBhvr>
                                        <p:cTn id="10" dur="500"/>
                                        <p:tgtEl>
                                          <p:spTgt spid="110"/>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upLeft)">
                                      <p:cBhvr>
                                        <p:cTn id="14" dur="500"/>
                                        <p:tgtEl>
                                          <p:spTgt spid="31"/>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2" presetClass="entr" presetSubtype="2"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Right)">
                                      <p:cBhvr>
                                        <p:cTn id="23" dur="500"/>
                                        <p:tgtEl>
                                          <p:spTgt spid="48"/>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downLeft)">
                                      <p:cBhvr>
                                        <p:cTn id="27" dur="500"/>
                                        <p:tgtEl>
                                          <p:spTgt spid="30"/>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2" presetClass="entr" presetSubtype="2"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slide(fromRight)">
                                      <p:cBhvr>
                                        <p:cTn id="36" dur="500"/>
                                        <p:tgtEl>
                                          <p:spTgt spid="45"/>
                                        </p:tgtEl>
                                      </p:cBhvr>
                                    </p:animEffect>
                                  </p:childTnLst>
                                </p:cTn>
                              </p:par>
                            </p:childTnLst>
                          </p:cTn>
                        </p:par>
                        <p:par>
                          <p:cTn id="37" fill="hold">
                            <p:stCondLst>
                              <p:cond delay="3500"/>
                            </p:stCondLst>
                            <p:childTnLst>
                              <p:par>
                                <p:cTn id="38" presetID="18" presetClass="entr" presetSubtype="1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trips(downLeft)">
                                      <p:cBhvr>
                                        <p:cTn id="40" dur="500"/>
                                        <p:tgtEl>
                                          <p:spTgt spid="29"/>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2" presetClass="entr" presetSubtype="2"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par>
                          <p:cTn id="50" fill="hold">
                            <p:stCondLst>
                              <p:cond delay="5000"/>
                            </p:stCondLst>
                            <p:childTnLst>
                              <p:par>
                                <p:cTn id="51" presetID="18" presetClass="entr" presetSubtype="3"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strips(upRight)">
                                      <p:cBhvr>
                                        <p:cTn id="53" dur="500"/>
                                        <p:tgtEl>
                                          <p:spTgt spid="84"/>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2" presetClass="entr" presetSubtype="8"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slide(fromLeft)">
                                      <p:cBhvr>
                                        <p:cTn id="62" dur="500"/>
                                        <p:tgtEl>
                                          <p:spTgt spid="39"/>
                                        </p:tgtEl>
                                      </p:cBhvr>
                                    </p:animEffect>
                                  </p:childTnLst>
                                </p:cTn>
                              </p:par>
                            </p:childTnLst>
                          </p:cTn>
                        </p:par>
                        <p:par>
                          <p:cTn id="63" fill="hold">
                            <p:stCondLst>
                              <p:cond delay="6500"/>
                            </p:stCondLst>
                            <p:childTnLst>
                              <p:par>
                                <p:cTn id="64" presetID="18" presetClass="entr" presetSubtype="3" fill="hold"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strips(upRight)">
                                      <p:cBhvr>
                                        <p:cTn id="66" dur="500"/>
                                        <p:tgtEl>
                                          <p:spTgt spid="83"/>
                                        </p:tgtEl>
                                      </p:cBhvr>
                                    </p:animEffect>
                                  </p:childTnLst>
                                </p:cTn>
                              </p:par>
                            </p:childTnLst>
                          </p:cTn>
                        </p:par>
                        <p:par>
                          <p:cTn id="67" fill="hold">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childTnLst>
                                </p:cTn>
                              </p:par>
                            </p:childTnLst>
                          </p:cTn>
                        </p:par>
                        <p:par>
                          <p:cTn id="72" fill="hold">
                            <p:stCondLst>
                              <p:cond delay="7500"/>
                            </p:stCondLst>
                            <p:childTnLst>
                              <p:par>
                                <p:cTn id="73" presetID="1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Left)">
                                      <p:cBhvr>
                                        <p:cTn id="75" dur="500"/>
                                        <p:tgtEl>
                                          <p:spTgt spid="36"/>
                                        </p:tgtEl>
                                      </p:cBhvr>
                                    </p:animEffect>
                                  </p:childTnLst>
                                </p:cTn>
                              </p:par>
                            </p:childTnLst>
                          </p:cTn>
                        </p:par>
                        <p:par>
                          <p:cTn id="76" fill="hold">
                            <p:stCondLst>
                              <p:cond delay="8000"/>
                            </p:stCondLst>
                            <p:childTnLst>
                              <p:par>
                                <p:cTn id="77" presetID="18" presetClass="entr" presetSubtype="6" fill="hold"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strips(downRight)">
                                      <p:cBhvr>
                                        <p:cTn id="79" dur="500"/>
                                        <p:tgtEl>
                                          <p:spTgt spid="82"/>
                                        </p:tgtEl>
                                      </p:cBhvr>
                                    </p:animEffect>
                                  </p:childTnLst>
                                </p:cTn>
                              </p:par>
                            </p:childTnLst>
                          </p:cTn>
                        </p:par>
                        <p:par>
                          <p:cTn id="80" fill="hold">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p:cTn id="83" dur="500" fill="hold"/>
                                        <p:tgtEl>
                                          <p:spTgt spid="90"/>
                                        </p:tgtEl>
                                        <p:attrNameLst>
                                          <p:attrName>ppt_w</p:attrName>
                                        </p:attrNameLst>
                                      </p:cBhvr>
                                      <p:tavLst>
                                        <p:tav tm="0">
                                          <p:val>
                                            <p:fltVal val="0"/>
                                          </p:val>
                                        </p:tav>
                                        <p:tav tm="100000">
                                          <p:val>
                                            <p:strVal val="#ppt_w"/>
                                          </p:val>
                                        </p:tav>
                                      </p:tavLst>
                                    </p:anim>
                                    <p:anim calcmode="lin" valueType="num">
                                      <p:cBhvr>
                                        <p:cTn id="84" dur="500" fill="hold"/>
                                        <p:tgtEl>
                                          <p:spTgt spid="90"/>
                                        </p:tgtEl>
                                        <p:attrNameLst>
                                          <p:attrName>ppt_h</p:attrName>
                                        </p:attrNameLst>
                                      </p:cBhvr>
                                      <p:tavLst>
                                        <p:tav tm="0">
                                          <p:val>
                                            <p:fltVal val="0"/>
                                          </p:val>
                                        </p:tav>
                                        <p:tav tm="100000">
                                          <p:val>
                                            <p:strVal val="#ppt_h"/>
                                          </p:val>
                                        </p:tav>
                                      </p:tavLst>
                                    </p:anim>
                                  </p:childTnLst>
                                </p:cTn>
                              </p:par>
                            </p:childTnLst>
                          </p:cTn>
                        </p:par>
                        <p:par>
                          <p:cTn id="85" fill="hold">
                            <p:stCondLst>
                              <p:cond delay="9000"/>
                            </p:stCondLst>
                            <p:childTnLst>
                              <p:par>
                                <p:cTn id="86" presetID="12" presetClass="entr" presetSubtype="8" fill="hold"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slide(fromLeft)">
                                      <p:cBhvr>
                                        <p:cTn id="88" dur="500"/>
                                        <p:tgtEl>
                                          <p:spTgt spid="51"/>
                                        </p:tgtEl>
                                      </p:cBhvr>
                                    </p:animEffect>
                                  </p:childTnLst>
                                </p:cTn>
                              </p:par>
                            </p:childTnLst>
                          </p:cTn>
                        </p:par>
                        <p:par>
                          <p:cTn id="89" fill="hold">
                            <p:stCondLst>
                              <p:cond delay="9500"/>
                            </p:stCondLst>
                            <p:childTnLst>
                              <p:par>
                                <p:cTn id="90" presetID="2" presetClass="entr" presetSubtype="4" accel="50000" decel="50000"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500" fill="hold"/>
                                        <p:tgtEl>
                                          <p:spTgt spid="54"/>
                                        </p:tgtEl>
                                        <p:attrNameLst>
                                          <p:attrName>ppt_x</p:attrName>
                                        </p:attrNameLst>
                                      </p:cBhvr>
                                      <p:tavLst>
                                        <p:tav tm="0">
                                          <p:val>
                                            <p:strVal val="#ppt_x"/>
                                          </p:val>
                                        </p:tav>
                                        <p:tav tm="100000">
                                          <p:val>
                                            <p:strVal val="#ppt_x"/>
                                          </p:val>
                                        </p:tav>
                                      </p:tavLst>
                                    </p:anim>
                                    <p:anim calcmode="lin" valueType="num">
                                      <p:cBhvr additive="base">
                                        <p:cTn id="9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75"/>
          <p:cNvGrpSpPr/>
          <p:nvPr/>
        </p:nvGrpSpPr>
        <p:grpSpPr>
          <a:xfrm>
            <a:off x="720047" y="4226872"/>
            <a:ext cx="2596630" cy="942961"/>
            <a:chOff x="5603652" y="1638228"/>
            <a:chExt cx="1947726" cy="707221"/>
          </a:xfrm>
        </p:grpSpPr>
        <p:sp>
          <p:nvSpPr>
            <p:cNvPr id="64"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6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6" name="Group 72"/>
          <p:cNvGrpSpPr/>
          <p:nvPr/>
        </p:nvGrpSpPr>
        <p:grpSpPr>
          <a:xfrm>
            <a:off x="720047" y="2135227"/>
            <a:ext cx="2596630" cy="915868"/>
            <a:chOff x="5603652" y="1658548"/>
            <a:chExt cx="1947726" cy="686901"/>
          </a:xfrm>
        </p:grpSpPr>
        <p:sp>
          <p:nvSpPr>
            <p:cNvPr id="67"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5"/>
                  </a:solidFill>
                  <a:latin typeface="+mn-ea"/>
                </a:rPr>
                <a:t>添加副标题</a:t>
              </a:r>
              <a:endParaRPr lang="en-US" dirty="0">
                <a:solidFill>
                  <a:schemeClr val="accent5"/>
                </a:solidFill>
                <a:latin typeface="+mn-ea"/>
              </a:endParaRPr>
            </a:p>
          </p:txBody>
        </p:sp>
        <p:sp>
          <p:nvSpPr>
            <p:cNvPr id="6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0" name="Group 66"/>
          <p:cNvGrpSpPr/>
          <p:nvPr/>
        </p:nvGrpSpPr>
        <p:grpSpPr>
          <a:xfrm>
            <a:off x="8875324" y="2192923"/>
            <a:ext cx="2596630" cy="911661"/>
            <a:chOff x="5603652" y="1661703"/>
            <a:chExt cx="1947726" cy="683746"/>
          </a:xfrm>
        </p:grpSpPr>
        <p:sp>
          <p:nvSpPr>
            <p:cNvPr id="81"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82"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7" name="Group 69"/>
          <p:cNvGrpSpPr/>
          <p:nvPr/>
        </p:nvGrpSpPr>
        <p:grpSpPr>
          <a:xfrm>
            <a:off x="8875324" y="4243032"/>
            <a:ext cx="2596630" cy="913253"/>
            <a:chOff x="5603652" y="1660509"/>
            <a:chExt cx="1947726" cy="684940"/>
          </a:xfrm>
        </p:grpSpPr>
        <p:sp>
          <p:nvSpPr>
            <p:cNvPr id="88"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89"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43" name="Hexagon 42"/>
          <p:cNvSpPr/>
          <p:nvPr/>
        </p:nvSpPr>
        <p:spPr>
          <a:xfrm>
            <a:off x="4901005" y="2682098"/>
            <a:ext cx="2380779" cy="2052663"/>
          </a:xfrm>
          <a:prstGeom prst="hex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6400" dirty="0">
              <a:latin typeface="+mn-ea"/>
            </a:endParaRPr>
          </a:p>
        </p:txBody>
      </p:sp>
      <p:sp>
        <p:nvSpPr>
          <p:cNvPr id="44" name="Hexagon 43"/>
          <p:cNvSpPr/>
          <p:nvPr/>
        </p:nvSpPr>
        <p:spPr>
          <a:xfrm>
            <a:off x="5301895" y="1079611"/>
            <a:ext cx="1578994" cy="1361379"/>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2" name="Hexagon 51"/>
          <p:cNvSpPr/>
          <p:nvPr/>
        </p:nvSpPr>
        <p:spPr>
          <a:xfrm>
            <a:off x="3475607" y="2001408"/>
            <a:ext cx="1578994" cy="136137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8000" dirty="0">
              <a:latin typeface="+mn-ea"/>
            </a:endParaRPr>
          </a:p>
        </p:txBody>
      </p:sp>
      <p:sp>
        <p:nvSpPr>
          <p:cNvPr id="53" name="Hexagon 52"/>
          <p:cNvSpPr/>
          <p:nvPr/>
        </p:nvSpPr>
        <p:spPr>
          <a:xfrm>
            <a:off x="3475607" y="4054070"/>
            <a:ext cx="1578994" cy="13613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4" name="Hexagon 53"/>
          <p:cNvSpPr/>
          <p:nvPr/>
        </p:nvSpPr>
        <p:spPr>
          <a:xfrm>
            <a:off x="5301895" y="4986377"/>
            <a:ext cx="1578994" cy="13613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5" name="Hexagon 54"/>
          <p:cNvSpPr/>
          <p:nvPr/>
        </p:nvSpPr>
        <p:spPr>
          <a:xfrm>
            <a:off x="7128184" y="2001408"/>
            <a:ext cx="1578994" cy="1361379"/>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7" name="Hexagon 56"/>
          <p:cNvSpPr/>
          <p:nvPr/>
        </p:nvSpPr>
        <p:spPr>
          <a:xfrm>
            <a:off x="7128184" y="4054070"/>
            <a:ext cx="1578994" cy="136137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29" name="Freeform 143"/>
          <p:cNvSpPr>
            <a:spLocks noEditPoints="1"/>
          </p:cNvSpPr>
          <p:nvPr/>
        </p:nvSpPr>
        <p:spPr bwMode="auto">
          <a:xfrm>
            <a:off x="4026179" y="2420038"/>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0" name="Freeform 92"/>
          <p:cNvSpPr>
            <a:spLocks noEditPoints="1"/>
          </p:cNvSpPr>
          <p:nvPr/>
        </p:nvSpPr>
        <p:spPr bwMode="auto">
          <a:xfrm>
            <a:off x="4037593" y="4517992"/>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1" name="组合 30"/>
          <p:cNvGrpSpPr/>
          <p:nvPr/>
        </p:nvGrpSpPr>
        <p:grpSpPr>
          <a:xfrm>
            <a:off x="5882246" y="1515166"/>
            <a:ext cx="427511" cy="400051"/>
            <a:chOff x="6661150" y="233363"/>
            <a:chExt cx="320675" cy="300038"/>
          </a:xfrm>
          <a:solidFill>
            <a:schemeClr val="bg1"/>
          </a:solidFill>
        </p:grpSpPr>
        <p:sp>
          <p:nvSpPr>
            <p:cNvPr id="32"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3"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5"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36" name="Freeform 140"/>
          <p:cNvSpPr>
            <a:spLocks noEditPoints="1"/>
          </p:cNvSpPr>
          <p:nvPr/>
        </p:nvSpPr>
        <p:spPr bwMode="auto">
          <a:xfrm>
            <a:off x="5807127" y="5389679"/>
            <a:ext cx="554700" cy="554772"/>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7" name="Freeform 190"/>
          <p:cNvSpPr>
            <a:spLocks noEditPoints="1"/>
          </p:cNvSpPr>
          <p:nvPr/>
        </p:nvSpPr>
        <p:spPr bwMode="auto">
          <a:xfrm>
            <a:off x="7756967" y="2473604"/>
            <a:ext cx="391533" cy="416984"/>
          </a:xfrm>
          <a:custGeom>
            <a:avLst/>
            <a:gdLst>
              <a:gd name="T0" fmla="*/ 124 w 128"/>
              <a:gd name="T1" fmla="*/ 126 h 136"/>
              <a:gd name="T2" fmla="*/ 120 w 128"/>
              <a:gd name="T3" fmla="*/ 0 h 136"/>
              <a:gd name="T4" fmla="*/ 97 w 128"/>
              <a:gd name="T5" fmla="*/ 0 h 136"/>
              <a:gd name="T6" fmla="*/ 95 w 128"/>
              <a:gd name="T7" fmla="*/ 62 h 136"/>
              <a:gd name="T8" fmla="*/ 86 w 128"/>
              <a:gd name="T9" fmla="*/ 51 h 136"/>
              <a:gd name="T10" fmla="*/ 68 w 128"/>
              <a:gd name="T11" fmla="*/ 61 h 136"/>
              <a:gd name="T12" fmla="*/ 59 w 128"/>
              <a:gd name="T13" fmla="*/ 51 h 136"/>
              <a:gd name="T14" fmla="*/ 41 w 128"/>
              <a:gd name="T15" fmla="*/ 61 h 136"/>
              <a:gd name="T16" fmla="*/ 32 w 128"/>
              <a:gd name="T17" fmla="*/ 51 h 136"/>
              <a:gd name="T18" fmla="*/ 7 w 128"/>
              <a:gd name="T19" fmla="*/ 65 h 136"/>
              <a:gd name="T20" fmla="*/ 7 w 128"/>
              <a:gd name="T21" fmla="*/ 65 h 136"/>
              <a:gd name="T22" fmla="*/ 7 w 128"/>
              <a:gd name="T23" fmla="*/ 126 h 136"/>
              <a:gd name="T24" fmla="*/ 0 w 128"/>
              <a:gd name="T25" fmla="*/ 126 h 136"/>
              <a:gd name="T26" fmla="*/ 0 w 128"/>
              <a:gd name="T27" fmla="*/ 136 h 136"/>
              <a:gd name="T28" fmla="*/ 128 w 128"/>
              <a:gd name="T29" fmla="*/ 136 h 136"/>
              <a:gd name="T30" fmla="*/ 128 w 128"/>
              <a:gd name="T31" fmla="*/ 126 h 136"/>
              <a:gd name="T32" fmla="*/ 124 w 128"/>
              <a:gd name="T33" fmla="*/ 126 h 136"/>
              <a:gd name="T34" fmla="*/ 43 w 128"/>
              <a:gd name="T35" fmla="*/ 89 h 136"/>
              <a:gd name="T36" fmla="*/ 16 w 128"/>
              <a:gd name="T37" fmla="*/ 89 h 136"/>
              <a:gd name="T38" fmla="*/ 16 w 128"/>
              <a:gd name="T39" fmla="*/ 78 h 136"/>
              <a:gd name="T40" fmla="*/ 43 w 128"/>
              <a:gd name="T41" fmla="*/ 78 h 136"/>
              <a:gd name="T42" fmla="*/ 43 w 128"/>
              <a:gd name="T43" fmla="*/ 89 h 136"/>
              <a:gd name="T44" fmla="*/ 78 w 128"/>
              <a:gd name="T45" fmla="*/ 89 h 136"/>
              <a:gd name="T46" fmla="*/ 51 w 128"/>
              <a:gd name="T47" fmla="*/ 89 h 136"/>
              <a:gd name="T48" fmla="*/ 51 w 128"/>
              <a:gd name="T49" fmla="*/ 78 h 136"/>
              <a:gd name="T50" fmla="*/ 78 w 128"/>
              <a:gd name="T51" fmla="*/ 78 h 136"/>
              <a:gd name="T52" fmla="*/ 78 w 128"/>
              <a:gd name="T53" fmla="*/ 89 h 136"/>
              <a:gd name="T54" fmla="*/ 112 w 128"/>
              <a:gd name="T55" fmla="*/ 89 h 136"/>
              <a:gd name="T56" fmla="*/ 85 w 128"/>
              <a:gd name="T57" fmla="*/ 89 h 136"/>
              <a:gd name="T58" fmla="*/ 85 w 128"/>
              <a:gd name="T59" fmla="*/ 78 h 136"/>
              <a:gd name="T60" fmla="*/ 112 w 128"/>
              <a:gd name="T61" fmla="*/ 78 h 136"/>
              <a:gd name="T62" fmla="*/ 112 w 128"/>
              <a:gd name="T63"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36">
                <a:moveTo>
                  <a:pt x="124" y="126"/>
                </a:moveTo>
                <a:cubicBezTo>
                  <a:pt x="123" y="84"/>
                  <a:pt x="122" y="42"/>
                  <a:pt x="120" y="0"/>
                </a:cubicBezTo>
                <a:cubicBezTo>
                  <a:pt x="113" y="2"/>
                  <a:pt x="105" y="2"/>
                  <a:pt x="97" y="0"/>
                </a:cubicBezTo>
                <a:cubicBezTo>
                  <a:pt x="96" y="20"/>
                  <a:pt x="96" y="41"/>
                  <a:pt x="95" y="62"/>
                </a:cubicBezTo>
                <a:cubicBezTo>
                  <a:pt x="86" y="51"/>
                  <a:pt x="86" y="51"/>
                  <a:pt x="86" y="51"/>
                </a:cubicBezTo>
                <a:cubicBezTo>
                  <a:pt x="68" y="61"/>
                  <a:pt x="68" y="61"/>
                  <a:pt x="68" y="61"/>
                </a:cubicBezTo>
                <a:cubicBezTo>
                  <a:pt x="59" y="51"/>
                  <a:pt x="59" y="51"/>
                  <a:pt x="59" y="51"/>
                </a:cubicBezTo>
                <a:cubicBezTo>
                  <a:pt x="41" y="61"/>
                  <a:pt x="41" y="61"/>
                  <a:pt x="41" y="61"/>
                </a:cubicBezTo>
                <a:cubicBezTo>
                  <a:pt x="32" y="51"/>
                  <a:pt x="32" y="51"/>
                  <a:pt x="32" y="51"/>
                </a:cubicBezTo>
                <a:cubicBezTo>
                  <a:pt x="7" y="65"/>
                  <a:pt x="7" y="65"/>
                  <a:pt x="7" y="65"/>
                </a:cubicBezTo>
                <a:cubicBezTo>
                  <a:pt x="7" y="65"/>
                  <a:pt x="7" y="65"/>
                  <a:pt x="7" y="65"/>
                </a:cubicBezTo>
                <a:cubicBezTo>
                  <a:pt x="7" y="126"/>
                  <a:pt x="7" y="126"/>
                  <a:pt x="7" y="126"/>
                </a:cubicBezTo>
                <a:cubicBezTo>
                  <a:pt x="0" y="126"/>
                  <a:pt x="0" y="126"/>
                  <a:pt x="0" y="126"/>
                </a:cubicBezTo>
                <a:cubicBezTo>
                  <a:pt x="0" y="136"/>
                  <a:pt x="0" y="136"/>
                  <a:pt x="0" y="136"/>
                </a:cubicBezTo>
                <a:cubicBezTo>
                  <a:pt x="128" y="136"/>
                  <a:pt x="128" y="136"/>
                  <a:pt x="128" y="136"/>
                </a:cubicBezTo>
                <a:cubicBezTo>
                  <a:pt x="128" y="126"/>
                  <a:pt x="128" y="126"/>
                  <a:pt x="128" y="126"/>
                </a:cubicBezTo>
                <a:lnTo>
                  <a:pt x="124" y="126"/>
                </a:lnTo>
                <a:close/>
                <a:moveTo>
                  <a:pt x="43" y="89"/>
                </a:moveTo>
                <a:cubicBezTo>
                  <a:pt x="16" y="89"/>
                  <a:pt x="16" y="89"/>
                  <a:pt x="16" y="89"/>
                </a:cubicBezTo>
                <a:cubicBezTo>
                  <a:pt x="16" y="78"/>
                  <a:pt x="16" y="78"/>
                  <a:pt x="16" y="78"/>
                </a:cubicBezTo>
                <a:cubicBezTo>
                  <a:pt x="43" y="78"/>
                  <a:pt x="43" y="78"/>
                  <a:pt x="43" y="78"/>
                </a:cubicBezTo>
                <a:lnTo>
                  <a:pt x="43" y="89"/>
                </a:lnTo>
                <a:close/>
                <a:moveTo>
                  <a:pt x="78" y="89"/>
                </a:moveTo>
                <a:cubicBezTo>
                  <a:pt x="51" y="89"/>
                  <a:pt x="51" y="89"/>
                  <a:pt x="51" y="89"/>
                </a:cubicBezTo>
                <a:cubicBezTo>
                  <a:pt x="51" y="78"/>
                  <a:pt x="51" y="78"/>
                  <a:pt x="51" y="78"/>
                </a:cubicBezTo>
                <a:cubicBezTo>
                  <a:pt x="78" y="78"/>
                  <a:pt x="78" y="78"/>
                  <a:pt x="78" y="78"/>
                </a:cubicBezTo>
                <a:lnTo>
                  <a:pt x="78" y="89"/>
                </a:lnTo>
                <a:close/>
                <a:moveTo>
                  <a:pt x="112" y="89"/>
                </a:moveTo>
                <a:cubicBezTo>
                  <a:pt x="85" y="89"/>
                  <a:pt x="85" y="89"/>
                  <a:pt x="85" y="89"/>
                </a:cubicBezTo>
                <a:cubicBezTo>
                  <a:pt x="85" y="78"/>
                  <a:pt x="85" y="78"/>
                  <a:pt x="85" y="78"/>
                </a:cubicBezTo>
                <a:cubicBezTo>
                  <a:pt x="112" y="78"/>
                  <a:pt x="112" y="78"/>
                  <a:pt x="112" y="78"/>
                </a:cubicBezTo>
                <a:lnTo>
                  <a:pt x="112" y="89"/>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8" name="组合 37"/>
          <p:cNvGrpSpPr/>
          <p:nvPr/>
        </p:nvGrpSpPr>
        <p:grpSpPr>
          <a:xfrm>
            <a:off x="7708159" y="4528576"/>
            <a:ext cx="419045" cy="408517"/>
            <a:chOff x="8175625" y="987426"/>
            <a:chExt cx="314325" cy="306388"/>
          </a:xfrm>
          <a:solidFill>
            <a:schemeClr val="bg1"/>
          </a:solidFill>
        </p:grpSpPr>
        <p:sp>
          <p:nvSpPr>
            <p:cNvPr id="39"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0"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1"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2"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5"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46" name="Freeform 47"/>
          <p:cNvSpPr>
            <a:spLocks noEditPoints="1"/>
          </p:cNvSpPr>
          <p:nvPr/>
        </p:nvSpPr>
        <p:spPr bwMode="auto">
          <a:xfrm>
            <a:off x="5505455" y="3097797"/>
            <a:ext cx="1196354" cy="1072344"/>
          </a:xfrm>
          <a:custGeom>
            <a:avLst/>
            <a:gdLst>
              <a:gd name="T0" fmla="*/ 63 w 940"/>
              <a:gd name="T1" fmla="*/ 612 h 841"/>
              <a:gd name="T2" fmla="*/ 398 w 940"/>
              <a:gd name="T3" fmla="*/ 281 h 841"/>
              <a:gd name="T4" fmla="*/ 60 w 940"/>
              <a:gd name="T5" fmla="*/ 796 h 841"/>
              <a:gd name="T6" fmla="*/ 60 w 940"/>
              <a:gd name="T7" fmla="*/ 742 h 841"/>
              <a:gd name="T8" fmla="*/ 61 w 940"/>
              <a:gd name="T9" fmla="*/ 712 h 841"/>
              <a:gd name="T10" fmla="*/ 180 w 940"/>
              <a:gd name="T11" fmla="*/ 685 h 841"/>
              <a:gd name="T12" fmla="*/ 61 w 940"/>
              <a:gd name="T13" fmla="*/ 712 h 841"/>
              <a:gd name="T14" fmla="*/ 424 w 940"/>
              <a:gd name="T15" fmla="*/ 154 h 841"/>
              <a:gd name="T16" fmla="*/ 313 w 940"/>
              <a:gd name="T17" fmla="*/ 128 h 841"/>
              <a:gd name="T18" fmla="*/ 407 w 940"/>
              <a:gd name="T19" fmla="*/ 253 h 841"/>
              <a:gd name="T20" fmla="*/ 88 w 940"/>
              <a:gd name="T21" fmla="*/ 447 h 841"/>
              <a:gd name="T22" fmla="*/ 59 w 940"/>
              <a:gd name="T23" fmla="*/ 418 h 841"/>
              <a:gd name="T24" fmla="*/ 29 w 940"/>
              <a:gd name="T25" fmla="*/ 447 h 841"/>
              <a:gd name="T26" fmla="*/ 0 w 940"/>
              <a:gd name="T27" fmla="*/ 418 h 841"/>
              <a:gd name="T28" fmla="*/ 1 w 940"/>
              <a:gd name="T29" fmla="*/ 566 h 841"/>
              <a:gd name="T30" fmla="*/ 118 w 940"/>
              <a:gd name="T31" fmla="*/ 447 h 841"/>
              <a:gd name="T32" fmla="*/ 911 w 940"/>
              <a:gd name="T33" fmla="*/ 417 h 841"/>
              <a:gd name="T34" fmla="*/ 885 w 940"/>
              <a:gd name="T35" fmla="*/ 447 h 841"/>
              <a:gd name="T36" fmla="*/ 853 w 940"/>
              <a:gd name="T37" fmla="*/ 417 h 841"/>
              <a:gd name="T38" fmla="*/ 825 w 940"/>
              <a:gd name="T39" fmla="*/ 446 h 841"/>
              <a:gd name="T40" fmla="*/ 839 w 940"/>
              <a:gd name="T41" fmla="*/ 565 h 841"/>
              <a:gd name="T42" fmla="*/ 940 w 940"/>
              <a:gd name="T43" fmla="*/ 594 h 841"/>
              <a:gd name="T44" fmla="*/ 911 w 940"/>
              <a:gd name="T45" fmla="*/ 417 h 841"/>
              <a:gd name="T46" fmla="*/ 444 w 940"/>
              <a:gd name="T47" fmla="*/ 7 h 841"/>
              <a:gd name="T48" fmla="*/ 647 w 940"/>
              <a:gd name="T49" fmla="*/ 529 h 841"/>
              <a:gd name="T50" fmla="*/ 798 w 940"/>
              <a:gd name="T51" fmla="*/ 564 h 841"/>
              <a:gd name="T52" fmla="*/ 558 w 940"/>
              <a:gd name="T53" fmla="*/ 477 h 841"/>
              <a:gd name="T54" fmla="*/ 529 w 940"/>
              <a:gd name="T55" fmla="*/ 417 h 841"/>
              <a:gd name="T56" fmla="*/ 498 w 940"/>
              <a:gd name="T57" fmla="*/ 446 h 841"/>
              <a:gd name="T58" fmla="*/ 470 w 940"/>
              <a:gd name="T59" fmla="*/ 417 h 841"/>
              <a:gd name="T60" fmla="*/ 440 w 940"/>
              <a:gd name="T61" fmla="*/ 476 h 841"/>
              <a:gd name="T62" fmla="*/ 411 w 940"/>
              <a:gd name="T63" fmla="*/ 417 h 841"/>
              <a:gd name="T64" fmla="*/ 381 w 940"/>
              <a:gd name="T65" fmla="*/ 447 h 841"/>
              <a:gd name="T66" fmla="*/ 357 w 940"/>
              <a:gd name="T67" fmla="*/ 417 h 841"/>
              <a:gd name="T68" fmla="*/ 646 w 940"/>
              <a:gd name="T69" fmla="*/ 622 h 841"/>
              <a:gd name="T70" fmla="*/ 558 w 940"/>
              <a:gd name="T71" fmla="*/ 477 h 841"/>
              <a:gd name="T72" fmla="*/ 808 w 940"/>
              <a:gd name="T73" fmla="*/ 593 h 841"/>
              <a:gd name="T74" fmla="*/ 928 w 940"/>
              <a:gd name="T75" fmla="*/ 792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841">
                <a:moveTo>
                  <a:pt x="267" y="222"/>
                </a:moveTo>
                <a:cubicBezTo>
                  <a:pt x="63" y="612"/>
                  <a:pt x="63" y="612"/>
                  <a:pt x="63" y="612"/>
                </a:cubicBezTo>
                <a:cubicBezTo>
                  <a:pt x="195" y="662"/>
                  <a:pt x="195" y="662"/>
                  <a:pt x="195" y="662"/>
                </a:cubicBezTo>
                <a:cubicBezTo>
                  <a:pt x="398" y="281"/>
                  <a:pt x="398" y="281"/>
                  <a:pt x="398" y="281"/>
                </a:cubicBezTo>
                <a:lnTo>
                  <a:pt x="267" y="222"/>
                </a:lnTo>
                <a:close/>
                <a:moveTo>
                  <a:pt x="60" y="796"/>
                </a:moveTo>
                <a:cubicBezTo>
                  <a:pt x="104" y="763"/>
                  <a:pt x="104" y="763"/>
                  <a:pt x="104" y="763"/>
                </a:cubicBezTo>
                <a:cubicBezTo>
                  <a:pt x="60" y="742"/>
                  <a:pt x="60" y="742"/>
                  <a:pt x="60" y="742"/>
                </a:cubicBezTo>
                <a:lnTo>
                  <a:pt x="60" y="796"/>
                </a:lnTo>
                <a:close/>
                <a:moveTo>
                  <a:pt x="61" y="712"/>
                </a:moveTo>
                <a:cubicBezTo>
                  <a:pt x="127" y="741"/>
                  <a:pt x="127" y="741"/>
                  <a:pt x="127" y="741"/>
                </a:cubicBezTo>
                <a:cubicBezTo>
                  <a:pt x="180" y="685"/>
                  <a:pt x="180" y="685"/>
                  <a:pt x="180" y="685"/>
                </a:cubicBezTo>
                <a:cubicBezTo>
                  <a:pt x="59" y="639"/>
                  <a:pt x="59" y="639"/>
                  <a:pt x="59" y="639"/>
                </a:cubicBezTo>
                <a:lnTo>
                  <a:pt x="61" y="712"/>
                </a:lnTo>
                <a:close/>
                <a:moveTo>
                  <a:pt x="438" y="190"/>
                </a:moveTo>
                <a:cubicBezTo>
                  <a:pt x="438" y="190"/>
                  <a:pt x="452" y="168"/>
                  <a:pt x="424" y="154"/>
                </a:cubicBezTo>
                <a:cubicBezTo>
                  <a:pt x="355" y="118"/>
                  <a:pt x="355" y="118"/>
                  <a:pt x="355" y="118"/>
                </a:cubicBezTo>
                <a:cubicBezTo>
                  <a:pt x="355" y="118"/>
                  <a:pt x="327" y="99"/>
                  <a:pt x="313" y="128"/>
                </a:cubicBezTo>
                <a:cubicBezTo>
                  <a:pt x="285" y="188"/>
                  <a:pt x="285" y="188"/>
                  <a:pt x="285" y="188"/>
                </a:cubicBezTo>
                <a:cubicBezTo>
                  <a:pt x="407" y="253"/>
                  <a:pt x="407" y="253"/>
                  <a:pt x="407" y="253"/>
                </a:cubicBezTo>
                <a:lnTo>
                  <a:pt x="438" y="190"/>
                </a:lnTo>
                <a:close/>
                <a:moveTo>
                  <a:pt x="88" y="447"/>
                </a:moveTo>
                <a:cubicBezTo>
                  <a:pt x="88" y="418"/>
                  <a:pt x="88" y="418"/>
                  <a:pt x="88" y="418"/>
                </a:cubicBezTo>
                <a:cubicBezTo>
                  <a:pt x="59" y="418"/>
                  <a:pt x="59" y="418"/>
                  <a:pt x="59" y="418"/>
                </a:cubicBezTo>
                <a:cubicBezTo>
                  <a:pt x="59" y="447"/>
                  <a:pt x="59" y="447"/>
                  <a:pt x="59" y="447"/>
                </a:cubicBezTo>
                <a:cubicBezTo>
                  <a:pt x="29" y="447"/>
                  <a:pt x="29" y="447"/>
                  <a:pt x="29" y="447"/>
                </a:cubicBezTo>
                <a:cubicBezTo>
                  <a:pt x="31" y="418"/>
                  <a:pt x="31" y="418"/>
                  <a:pt x="31" y="418"/>
                </a:cubicBezTo>
                <a:cubicBezTo>
                  <a:pt x="0" y="418"/>
                  <a:pt x="0" y="418"/>
                  <a:pt x="0" y="418"/>
                </a:cubicBezTo>
                <a:cubicBezTo>
                  <a:pt x="0" y="446"/>
                  <a:pt x="0" y="446"/>
                  <a:pt x="0" y="446"/>
                </a:cubicBezTo>
                <a:cubicBezTo>
                  <a:pt x="1" y="566"/>
                  <a:pt x="1" y="566"/>
                  <a:pt x="1" y="566"/>
                </a:cubicBezTo>
                <a:cubicBezTo>
                  <a:pt x="1" y="593"/>
                  <a:pt x="14" y="607"/>
                  <a:pt x="28" y="615"/>
                </a:cubicBezTo>
                <a:cubicBezTo>
                  <a:pt x="118" y="447"/>
                  <a:pt x="118" y="447"/>
                  <a:pt x="118" y="447"/>
                </a:cubicBezTo>
                <a:lnTo>
                  <a:pt x="88" y="447"/>
                </a:lnTo>
                <a:close/>
                <a:moveTo>
                  <a:pt x="911" y="417"/>
                </a:moveTo>
                <a:cubicBezTo>
                  <a:pt x="883" y="417"/>
                  <a:pt x="883" y="417"/>
                  <a:pt x="883" y="417"/>
                </a:cubicBezTo>
                <a:cubicBezTo>
                  <a:pt x="885" y="447"/>
                  <a:pt x="885" y="447"/>
                  <a:pt x="885" y="447"/>
                </a:cubicBezTo>
                <a:cubicBezTo>
                  <a:pt x="853" y="446"/>
                  <a:pt x="853" y="446"/>
                  <a:pt x="853" y="446"/>
                </a:cubicBezTo>
                <a:cubicBezTo>
                  <a:pt x="853" y="417"/>
                  <a:pt x="853" y="417"/>
                  <a:pt x="853" y="417"/>
                </a:cubicBezTo>
                <a:cubicBezTo>
                  <a:pt x="824" y="418"/>
                  <a:pt x="824" y="418"/>
                  <a:pt x="824" y="418"/>
                </a:cubicBezTo>
                <a:cubicBezTo>
                  <a:pt x="825" y="446"/>
                  <a:pt x="825" y="446"/>
                  <a:pt x="825" y="446"/>
                </a:cubicBezTo>
                <a:cubicBezTo>
                  <a:pt x="775" y="447"/>
                  <a:pt x="775" y="447"/>
                  <a:pt x="775" y="447"/>
                </a:cubicBezTo>
                <a:cubicBezTo>
                  <a:pt x="839" y="565"/>
                  <a:pt x="839" y="565"/>
                  <a:pt x="839" y="565"/>
                </a:cubicBezTo>
                <a:cubicBezTo>
                  <a:pt x="839" y="565"/>
                  <a:pt x="902" y="589"/>
                  <a:pt x="901" y="621"/>
                </a:cubicBezTo>
                <a:cubicBezTo>
                  <a:pt x="901" y="621"/>
                  <a:pt x="940" y="625"/>
                  <a:pt x="940" y="594"/>
                </a:cubicBezTo>
                <a:cubicBezTo>
                  <a:pt x="940" y="444"/>
                  <a:pt x="940" y="444"/>
                  <a:pt x="940" y="444"/>
                </a:cubicBezTo>
                <a:cubicBezTo>
                  <a:pt x="940" y="428"/>
                  <a:pt x="927" y="417"/>
                  <a:pt x="911" y="417"/>
                </a:cubicBezTo>
                <a:close/>
                <a:moveTo>
                  <a:pt x="535" y="114"/>
                </a:moveTo>
                <a:cubicBezTo>
                  <a:pt x="459" y="0"/>
                  <a:pt x="444" y="7"/>
                  <a:pt x="444" y="7"/>
                </a:cubicBezTo>
                <a:cubicBezTo>
                  <a:pt x="435" y="6"/>
                  <a:pt x="450" y="96"/>
                  <a:pt x="472" y="147"/>
                </a:cubicBezTo>
                <a:cubicBezTo>
                  <a:pt x="472" y="147"/>
                  <a:pt x="603" y="437"/>
                  <a:pt x="647" y="529"/>
                </a:cubicBezTo>
                <a:cubicBezTo>
                  <a:pt x="691" y="628"/>
                  <a:pt x="691" y="628"/>
                  <a:pt x="691" y="628"/>
                </a:cubicBezTo>
                <a:cubicBezTo>
                  <a:pt x="798" y="564"/>
                  <a:pt x="798" y="564"/>
                  <a:pt x="798" y="564"/>
                </a:cubicBezTo>
                <a:lnTo>
                  <a:pt x="535" y="114"/>
                </a:lnTo>
                <a:close/>
                <a:moveTo>
                  <a:pt x="558" y="477"/>
                </a:moveTo>
                <a:cubicBezTo>
                  <a:pt x="558" y="417"/>
                  <a:pt x="558" y="417"/>
                  <a:pt x="558" y="417"/>
                </a:cubicBezTo>
                <a:cubicBezTo>
                  <a:pt x="529" y="417"/>
                  <a:pt x="529" y="417"/>
                  <a:pt x="529" y="417"/>
                </a:cubicBezTo>
                <a:cubicBezTo>
                  <a:pt x="529" y="446"/>
                  <a:pt x="529" y="446"/>
                  <a:pt x="529" y="446"/>
                </a:cubicBezTo>
                <a:cubicBezTo>
                  <a:pt x="498" y="446"/>
                  <a:pt x="498" y="446"/>
                  <a:pt x="498" y="446"/>
                </a:cubicBezTo>
                <a:cubicBezTo>
                  <a:pt x="498" y="417"/>
                  <a:pt x="498" y="417"/>
                  <a:pt x="498" y="417"/>
                </a:cubicBezTo>
                <a:cubicBezTo>
                  <a:pt x="470" y="417"/>
                  <a:pt x="470" y="417"/>
                  <a:pt x="470" y="417"/>
                </a:cubicBezTo>
                <a:cubicBezTo>
                  <a:pt x="470" y="476"/>
                  <a:pt x="470" y="476"/>
                  <a:pt x="470" y="476"/>
                </a:cubicBezTo>
                <a:cubicBezTo>
                  <a:pt x="440" y="476"/>
                  <a:pt x="440" y="476"/>
                  <a:pt x="440" y="476"/>
                </a:cubicBezTo>
                <a:cubicBezTo>
                  <a:pt x="440" y="417"/>
                  <a:pt x="440" y="417"/>
                  <a:pt x="440" y="417"/>
                </a:cubicBezTo>
                <a:cubicBezTo>
                  <a:pt x="411" y="417"/>
                  <a:pt x="411" y="417"/>
                  <a:pt x="411" y="417"/>
                </a:cubicBezTo>
                <a:cubicBezTo>
                  <a:pt x="411" y="447"/>
                  <a:pt x="411" y="447"/>
                  <a:pt x="411" y="447"/>
                </a:cubicBezTo>
                <a:cubicBezTo>
                  <a:pt x="381" y="447"/>
                  <a:pt x="381" y="447"/>
                  <a:pt x="381" y="447"/>
                </a:cubicBezTo>
                <a:cubicBezTo>
                  <a:pt x="381" y="417"/>
                  <a:pt x="381" y="417"/>
                  <a:pt x="381" y="417"/>
                </a:cubicBezTo>
                <a:cubicBezTo>
                  <a:pt x="357" y="417"/>
                  <a:pt x="357" y="417"/>
                  <a:pt x="357" y="417"/>
                </a:cubicBezTo>
                <a:cubicBezTo>
                  <a:pt x="263" y="622"/>
                  <a:pt x="263" y="622"/>
                  <a:pt x="263" y="622"/>
                </a:cubicBezTo>
                <a:cubicBezTo>
                  <a:pt x="646" y="622"/>
                  <a:pt x="646" y="622"/>
                  <a:pt x="646" y="622"/>
                </a:cubicBezTo>
                <a:cubicBezTo>
                  <a:pt x="586" y="477"/>
                  <a:pt x="586" y="477"/>
                  <a:pt x="586" y="477"/>
                </a:cubicBezTo>
                <a:lnTo>
                  <a:pt x="558" y="477"/>
                </a:lnTo>
                <a:close/>
                <a:moveTo>
                  <a:pt x="878" y="698"/>
                </a:moveTo>
                <a:cubicBezTo>
                  <a:pt x="898" y="619"/>
                  <a:pt x="808" y="593"/>
                  <a:pt x="808" y="593"/>
                </a:cubicBezTo>
                <a:cubicBezTo>
                  <a:pt x="711" y="651"/>
                  <a:pt x="711" y="651"/>
                  <a:pt x="711" y="651"/>
                </a:cubicBezTo>
                <a:cubicBezTo>
                  <a:pt x="743" y="841"/>
                  <a:pt x="928" y="792"/>
                  <a:pt x="928" y="792"/>
                </a:cubicBezTo>
                <a:cubicBezTo>
                  <a:pt x="928" y="792"/>
                  <a:pt x="858" y="778"/>
                  <a:pt x="878" y="698"/>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 calcmode="lin" valueType="num">
                                      <p:cBhvr>
                                        <p:cTn id="9" dur="500" fill="hold"/>
                                        <p:tgtEl>
                                          <p:spTgt spid="43"/>
                                        </p:tgtEl>
                                        <p:attrNameLst>
                                          <p:attrName>style.rotation</p:attrName>
                                        </p:attrNameLst>
                                      </p:cBhvr>
                                      <p:tavLst>
                                        <p:tav tm="0">
                                          <p:val>
                                            <p:fltVal val="360"/>
                                          </p:val>
                                        </p:tav>
                                        <p:tav tm="100000">
                                          <p:val>
                                            <p:fltVal val="0"/>
                                          </p:val>
                                        </p:tav>
                                      </p:tavLst>
                                    </p:anim>
                                    <p:animEffect transition="in" filter="fade">
                                      <p:cBhvr>
                                        <p:cTn id="10" dur="500"/>
                                        <p:tgtEl>
                                          <p:spTgt spid="43"/>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slide(fromBottom)">
                                      <p:cBhvr>
                                        <p:cTn id="14" dur="500"/>
                                        <p:tgtEl>
                                          <p:spTgt spid="44"/>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slide(fromBottom)">
                                      <p:cBhvr>
                                        <p:cTn id="18" dur="500"/>
                                        <p:tgtEl>
                                          <p:spTgt spid="52"/>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slide(fromRight)">
                                      <p:cBhvr>
                                        <p:cTn id="22" dur="500"/>
                                        <p:tgtEl>
                                          <p:spTgt spid="66"/>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slide(fromBottom)">
                                      <p:cBhvr>
                                        <p:cTn id="26" dur="500"/>
                                        <p:tgtEl>
                                          <p:spTgt spid="53"/>
                                        </p:tgtEl>
                                      </p:cBhvr>
                                    </p:animEffect>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slide(fromRight)">
                                      <p:cBhvr>
                                        <p:cTn id="30" dur="500"/>
                                        <p:tgtEl>
                                          <p:spTgt spid="62"/>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slide(fromTop)">
                                      <p:cBhvr>
                                        <p:cTn id="34" dur="500"/>
                                        <p:tgtEl>
                                          <p:spTgt spid="54"/>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slide(fromBottom)">
                                      <p:cBhvr>
                                        <p:cTn id="38" dur="500"/>
                                        <p:tgtEl>
                                          <p:spTgt spid="55"/>
                                        </p:tgtEl>
                                      </p:cBhvr>
                                    </p:animEffect>
                                  </p:childTnLst>
                                </p:cTn>
                              </p:par>
                            </p:childTnLst>
                          </p:cTn>
                        </p:par>
                        <p:par>
                          <p:cTn id="39" fill="hold">
                            <p:stCondLst>
                              <p:cond delay="4000"/>
                            </p:stCondLst>
                            <p:childTnLst>
                              <p:par>
                                <p:cTn id="40" presetID="12" presetClass="entr" presetSubtype="8"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slide(fromLeft)">
                                      <p:cBhvr>
                                        <p:cTn id="42" dur="500"/>
                                        <p:tgtEl>
                                          <p:spTgt spid="80"/>
                                        </p:tgtEl>
                                      </p:cBhvr>
                                    </p:animEffect>
                                  </p:childTnLst>
                                </p:cTn>
                              </p:par>
                            </p:childTnLst>
                          </p:cTn>
                        </p:par>
                        <p:par>
                          <p:cTn id="43" fill="hold">
                            <p:stCondLst>
                              <p:cond delay="4500"/>
                            </p:stCondLst>
                            <p:childTnLst>
                              <p:par>
                                <p:cTn id="44" presetID="1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slide(fromBottom)">
                                      <p:cBhvr>
                                        <p:cTn id="46" dur="500"/>
                                        <p:tgtEl>
                                          <p:spTgt spid="57"/>
                                        </p:tgtEl>
                                      </p:cBhvr>
                                    </p:animEffect>
                                  </p:childTnLst>
                                </p:cTn>
                              </p:par>
                            </p:childTnLst>
                          </p:cTn>
                        </p:par>
                        <p:par>
                          <p:cTn id="47" fill="hold">
                            <p:stCondLst>
                              <p:cond delay="5000"/>
                            </p:stCondLst>
                            <p:childTnLst>
                              <p:par>
                                <p:cTn id="48" presetID="12" presetClass="entr" presetSubtype="8" fill="hold" nodeType="after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slide(fromLeft)">
                                      <p:cBhvr>
                                        <p:cTn id="5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2" grpId="0" animBg="1"/>
      <p:bldP spid="53" grpId="0" animBg="1"/>
      <p:bldP spid="54" grpId="0" animBg="1"/>
      <p:bldP spid="55" grpId="0" animBg="1"/>
      <p:bldP spid="5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077459" y="593755"/>
            <a:ext cx="4807134" cy="5790410"/>
          </a:xfrm>
          <a:prstGeom prst="rect">
            <a:avLst/>
          </a:prstGeom>
        </p:spPr>
      </p:pic>
      <p:sp>
        <p:nvSpPr>
          <p:cNvPr id="3" name="文本框 2"/>
          <p:cNvSpPr txBox="1"/>
          <p:nvPr/>
        </p:nvSpPr>
        <p:spPr>
          <a:xfrm>
            <a:off x="5869603" y="2331285"/>
            <a:ext cx="3877985" cy="830997"/>
          </a:xfrm>
          <a:prstGeom prst="rect">
            <a:avLst/>
          </a:prstGeom>
          <a:noFill/>
        </p:spPr>
        <p:txBody>
          <a:bodyPr wrap="none" rtlCol="0">
            <a:spAutoFit/>
          </a:bodyPr>
          <a:lstStyle/>
          <a:p>
            <a:r>
              <a:rPr lang="zh-CN" altLang="en-US" sz="4800" dirty="0">
                <a:solidFill>
                  <a:srgbClr val="22586D"/>
                </a:solidFill>
                <a:latin typeface="方正清刻本悦宋简体" panose="02000000000000000000" pitchFamily="2" charset="-122"/>
                <a:ea typeface="方正清刻本悦宋简体" panose="02000000000000000000" pitchFamily="2" charset="-122"/>
              </a:rPr>
              <a:t>感谢您的观看</a:t>
            </a:r>
          </a:p>
        </p:txBody>
      </p:sp>
      <p:sp>
        <p:nvSpPr>
          <p:cNvPr id="7" name="Rectangle 4"/>
          <p:cNvSpPr txBox="1">
            <a:spLocks noChangeArrowheads="1"/>
          </p:cNvSpPr>
          <p:nvPr/>
        </p:nvSpPr>
        <p:spPr bwMode="auto">
          <a:xfrm>
            <a:off x="5959543" y="3100644"/>
            <a:ext cx="6334231" cy="372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800" b="0" dirty="0">
                <a:solidFill>
                  <a:srgbClr val="22586D"/>
                </a:solidFill>
                <a:latin typeface="+mn-ea"/>
              </a:rPr>
              <a:t>可用于年终总结、工作汇报、新年计划总结等</a:t>
            </a:r>
            <a:endParaRPr lang="zh-CN" altLang="zh-CN" sz="1800" b="0" dirty="0">
              <a:solidFill>
                <a:srgbClr val="22586D"/>
              </a:solidFill>
              <a:latin typeface="+mn-ea"/>
            </a:endParaRPr>
          </a:p>
        </p:txBody>
      </p:sp>
      <p:sp>
        <p:nvSpPr>
          <p:cNvPr id="8" name="TextBox 7"/>
          <p:cNvSpPr>
            <a:spLocks noChangeArrowheads="1"/>
          </p:cNvSpPr>
          <p:nvPr/>
        </p:nvSpPr>
        <p:spPr bwMode="auto">
          <a:xfrm>
            <a:off x="6064473" y="3495963"/>
            <a:ext cx="451110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dirty="0">
                <a:solidFill>
                  <a:srgbClr val="22586D"/>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rgbClr val="22586D"/>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5410" y="0"/>
            <a:ext cx="1386590" cy="1386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7"/>
                                        </p:tgtEl>
                                        <p:attrNameLst>
                                          <p:attrName>style.visibility</p:attrName>
                                        </p:attrNameLst>
                                      </p:cBhvr>
                                      <p:to>
                                        <p:strVal val="visible"/>
                                      </p:to>
                                    </p:set>
                                    <p:anim calcmode="lin" valueType="num">
                                      <p:cBhvr>
                                        <p:cTn id="17" dur="400" fill="hold"/>
                                        <p:tgtEl>
                                          <p:spTgt spid="7"/>
                                        </p:tgtEl>
                                        <p:attrNameLst>
                                          <p:attrName>ppt_w</p:attrName>
                                        </p:attrNameLst>
                                      </p:cBhvr>
                                      <p:tavLst>
                                        <p:tav tm="0">
                                          <p:val>
                                            <p:fltVal val="0"/>
                                          </p:val>
                                        </p:tav>
                                        <p:tav tm="100000">
                                          <p:val>
                                            <p:strVal val="#ppt_w"/>
                                          </p:val>
                                        </p:tav>
                                      </p:tavLst>
                                    </p:anim>
                                    <p:anim calcmode="lin" valueType="num">
                                      <p:cBhvr>
                                        <p:cTn id="18" dur="400" fill="hold"/>
                                        <p:tgtEl>
                                          <p:spTgt spid="7"/>
                                        </p:tgtEl>
                                        <p:attrNameLst>
                                          <p:attrName>ppt_h</p:attrName>
                                        </p:attrNameLst>
                                      </p:cBhvr>
                                      <p:tavLst>
                                        <p:tav tm="0">
                                          <p:val>
                                            <p:fltVal val="0"/>
                                          </p:val>
                                        </p:tav>
                                        <p:tav tm="100000">
                                          <p:val>
                                            <p:strVal val="#ppt_h"/>
                                          </p:val>
                                        </p:tav>
                                      </p:tavLst>
                                    </p:anim>
                                    <p:anim calcmode="lin" valueType="num">
                                      <p:cBhvr>
                                        <p:cTn id="19" dur="400" fill="hold"/>
                                        <p:tgtEl>
                                          <p:spTgt spid="7"/>
                                        </p:tgtEl>
                                        <p:attrNameLst>
                                          <p:attrName>style.rotation</p:attrName>
                                        </p:attrNameLst>
                                      </p:cBhvr>
                                      <p:tavLst>
                                        <p:tav tm="0">
                                          <p:val>
                                            <p:fltVal val="90"/>
                                          </p:val>
                                        </p:tav>
                                        <p:tav tm="100000">
                                          <p:val>
                                            <p:fltVal val="0"/>
                                          </p:val>
                                        </p:tav>
                                      </p:tavLst>
                                    </p:anim>
                                    <p:animEffect transition="in" filter="fade">
                                      <p:cBhvr>
                                        <p:cTn id="20" dur="400"/>
                                        <p:tgtEl>
                                          <p:spTgt spid="7"/>
                                        </p:tgtEl>
                                      </p:cBhvr>
                                    </p:animEffect>
                                  </p:childTnLst>
                                </p:cTn>
                              </p:par>
                              <p:par>
                                <p:cTn id="21" presetID="22" presetClass="entr" presetSubtype="8" fill="hold" grpId="0" nodeType="withEffect">
                                  <p:stCondLst>
                                    <p:cond delay="7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800"/>
                                        <p:tgtEl>
                                          <p:spTgt spid="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616618" y="2946833"/>
            <a:ext cx="1066661" cy="1589881"/>
            <a:chOff x="9617075" y="3156744"/>
            <a:chExt cx="1066800" cy="1589881"/>
          </a:xfrm>
          <a:solidFill>
            <a:schemeClr val="accent4"/>
          </a:solidFill>
        </p:grpSpPr>
        <p:sp>
          <p:nvSpPr>
            <p:cNvPr id="8" name="圆角矩形 7"/>
            <p:cNvSpPr/>
            <p:nvPr/>
          </p:nvSpPr>
          <p:spPr>
            <a:xfrm rot="18900000">
              <a:off x="9617075" y="3679825"/>
              <a:ext cx="1066800" cy="1066800"/>
            </a:xfrm>
            <a:prstGeom prst="roundRect">
              <a:avLst>
                <a:gd name="adj" fmla="val 2619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20" name="任意多边形 19"/>
            <p:cNvSpPr/>
            <p:nvPr/>
          </p:nvSpPr>
          <p:spPr>
            <a:xfrm rot="2700000" flipH="1">
              <a:off x="9628188"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任意多边形 24"/>
            <p:cNvSpPr/>
            <p:nvPr/>
          </p:nvSpPr>
          <p:spPr>
            <a:xfrm rot="2700000" flipH="1">
              <a:off x="9628188"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7" name="组合 26"/>
            <p:cNvGrpSpPr/>
            <p:nvPr/>
          </p:nvGrpSpPr>
          <p:grpSpPr>
            <a:xfrm>
              <a:off x="9939834" y="3983125"/>
              <a:ext cx="441640" cy="439160"/>
              <a:chOff x="8467514" y="2697269"/>
              <a:chExt cx="282575" cy="280988"/>
            </a:xfrm>
            <a:grpFill/>
          </p:grpSpPr>
          <p:sp>
            <p:nvSpPr>
              <p:cNvPr id="28" name="Rectangle 52"/>
              <p:cNvSpPr>
                <a:spLocks noChangeArrowheads="1"/>
              </p:cNvSpPr>
              <p:nvPr/>
            </p:nvSpPr>
            <p:spPr bwMode="auto">
              <a:xfrm>
                <a:off x="8467514" y="2925869"/>
                <a:ext cx="77788" cy="14288"/>
              </a:xfrm>
              <a:prstGeom prst="rect">
                <a:avLst/>
              </a:prstGeom>
              <a:grpFill/>
              <a:ln w="9525">
                <a:noFill/>
                <a:miter lim="800000"/>
              </a:ln>
            </p:spPr>
            <p:txBody>
              <a:bodyPr/>
              <a:lstStyle/>
              <a:p>
                <a:pPr>
                  <a:defRPr/>
                </a:pPr>
                <a:endParaRPr lang="zh-CN" altLang="en-US">
                  <a:latin typeface="AgencyFB-Regular" pitchFamily="50" charset="0"/>
                  <a:ea typeface="方正正纤黑简体" panose="02000000000000000000" pitchFamily="2" charset="-122"/>
                </a:endParaRPr>
              </a:p>
            </p:txBody>
          </p:sp>
          <p:sp>
            <p:nvSpPr>
              <p:cNvPr id="29" name="Freeform 53"/>
              <p:cNvSpPr/>
              <p:nvPr/>
            </p:nvSpPr>
            <p:spPr bwMode="auto">
              <a:xfrm>
                <a:off x="8467514" y="2948094"/>
                <a:ext cx="77788" cy="28575"/>
              </a:xfrm>
              <a:custGeom>
                <a:avLst/>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79" h="29">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pFill/>
              <a:ln w="9525">
                <a:noFill/>
                <a:round/>
              </a:ln>
            </p:spPr>
            <p:txBody>
              <a:bodyPr/>
              <a:lstStyle/>
              <a:p>
                <a:pPr>
                  <a:defRPr/>
                </a:pPr>
                <a:endParaRPr lang="zh-CN" altLang="en-US">
                  <a:latin typeface="Calibri" panose="020F0502020204030204" pitchFamily="34" charset="0"/>
                </a:endParaRPr>
              </a:p>
            </p:txBody>
          </p:sp>
          <p:sp>
            <p:nvSpPr>
              <p:cNvPr id="30" name="Rectangle 54"/>
              <p:cNvSpPr>
                <a:spLocks noChangeArrowheads="1"/>
              </p:cNvSpPr>
              <p:nvPr/>
            </p:nvSpPr>
            <p:spPr bwMode="auto">
              <a:xfrm>
                <a:off x="8467514" y="2806807"/>
                <a:ext cx="77788" cy="112713"/>
              </a:xfrm>
              <a:prstGeom prst="rect">
                <a:avLst/>
              </a:prstGeom>
              <a:grpFill/>
              <a:ln w="9525">
                <a:noFill/>
                <a:miter lim="800000"/>
              </a:ln>
            </p:spPr>
            <p:txBody>
              <a:bodyPr/>
              <a:lstStyle/>
              <a:p>
                <a:pPr>
                  <a:defRPr/>
                </a:pPr>
                <a:endParaRPr lang="zh-CN" altLang="en-US">
                  <a:latin typeface="AgencyFB-Regular" pitchFamily="50" charset="0"/>
                  <a:ea typeface="方正正纤黑简体" panose="02000000000000000000" pitchFamily="2" charset="-122"/>
                </a:endParaRPr>
              </a:p>
            </p:txBody>
          </p:sp>
          <p:sp>
            <p:nvSpPr>
              <p:cNvPr id="31" name="Freeform 55"/>
              <p:cNvSpPr/>
              <p:nvPr/>
            </p:nvSpPr>
            <p:spPr bwMode="auto">
              <a:xfrm>
                <a:off x="8467514" y="2756007"/>
                <a:ext cx="77788" cy="34925"/>
              </a:xfrm>
              <a:custGeom>
                <a:avLst/>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pFill/>
              <a:ln w="9525">
                <a:noFill/>
                <a:round/>
              </a:ln>
            </p:spPr>
            <p:txBody>
              <a:bodyPr/>
              <a:lstStyle/>
              <a:p>
                <a:pPr>
                  <a:defRPr/>
                </a:pPr>
                <a:endParaRPr lang="zh-CN" altLang="en-US">
                  <a:latin typeface="Calibri" panose="020F0502020204030204" pitchFamily="34" charset="0"/>
                </a:endParaRPr>
              </a:p>
            </p:txBody>
          </p:sp>
          <p:sp>
            <p:nvSpPr>
              <p:cNvPr id="32" name="Freeform 56"/>
              <p:cNvSpPr/>
              <p:nvPr/>
            </p:nvSpPr>
            <p:spPr bwMode="auto">
              <a:xfrm>
                <a:off x="8567527" y="2697269"/>
                <a:ext cx="57150" cy="28575"/>
              </a:xfrm>
              <a:custGeom>
                <a:avLst/>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59" h="29">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pFill/>
              <a:ln w="9525">
                <a:noFill/>
                <a:round/>
              </a:ln>
            </p:spPr>
            <p:txBody>
              <a:bodyPr/>
              <a:lstStyle/>
              <a:p>
                <a:pPr>
                  <a:defRPr/>
                </a:pPr>
                <a:endParaRPr lang="zh-CN" altLang="en-US">
                  <a:latin typeface="Calibri" panose="020F0502020204030204" pitchFamily="34" charset="0"/>
                </a:endParaRPr>
              </a:p>
            </p:txBody>
          </p:sp>
          <p:sp>
            <p:nvSpPr>
              <p:cNvPr id="33" name="Freeform 57"/>
              <p:cNvSpPr/>
              <p:nvPr/>
            </p:nvSpPr>
            <p:spPr bwMode="auto">
              <a:xfrm>
                <a:off x="8567527" y="2732194"/>
                <a:ext cx="57150" cy="244475"/>
              </a:xfrm>
              <a:custGeom>
                <a:avLst/>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ah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pFill/>
              <a:ln w="9525">
                <a:noFill/>
                <a:round/>
              </a:ln>
            </p:spPr>
            <p:txBody>
              <a:bodyPr/>
              <a:lstStyle/>
              <a:p>
                <a:pPr>
                  <a:defRPr/>
                </a:pPr>
                <a:endParaRPr lang="zh-CN" altLang="en-US">
                  <a:latin typeface="Calibri" panose="020F0502020204030204" pitchFamily="34" charset="0"/>
                </a:endParaRPr>
              </a:p>
            </p:txBody>
          </p:sp>
          <p:sp>
            <p:nvSpPr>
              <p:cNvPr id="34" name="Freeform 58"/>
              <p:cNvSpPr/>
              <p:nvPr/>
            </p:nvSpPr>
            <p:spPr bwMode="auto">
              <a:xfrm>
                <a:off x="8642139" y="2779819"/>
                <a:ext cx="96838" cy="157163"/>
              </a:xfrm>
              <a:custGeom>
                <a:avLst/>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ah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pFill/>
              <a:ln w="9525">
                <a:noFill/>
                <a:round/>
              </a:ln>
            </p:spPr>
            <p:txBody>
              <a:bodyPr/>
              <a:lstStyle/>
              <a:p>
                <a:pPr>
                  <a:defRPr/>
                </a:pPr>
                <a:endParaRPr lang="zh-CN" altLang="en-US">
                  <a:latin typeface="Calibri" panose="020F0502020204030204" pitchFamily="34" charset="0"/>
                </a:endParaRPr>
              </a:p>
            </p:txBody>
          </p:sp>
          <p:sp>
            <p:nvSpPr>
              <p:cNvPr id="35" name="Freeform 59"/>
              <p:cNvSpPr/>
              <p:nvPr/>
            </p:nvSpPr>
            <p:spPr bwMode="auto">
              <a:xfrm>
                <a:off x="8683414" y="2936982"/>
                <a:ext cx="66675" cy="41275"/>
              </a:xfrm>
              <a:custGeom>
                <a:avLst/>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pFill/>
              <a:ln w="9525">
                <a:noFill/>
                <a:round/>
              </a:ln>
            </p:spPr>
            <p:txBody>
              <a:bodyPr/>
              <a:lstStyle/>
              <a:p>
                <a:pPr>
                  <a:defRPr/>
                </a:pPr>
                <a:endParaRPr lang="zh-CN" altLang="en-US">
                  <a:latin typeface="Calibri" panose="020F0502020204030204" pitchFamily="34" charset="0"/>
                </a:endParaRPr>
              </a:p>
            </p:txBody>
          </p:sp>
        </p:grpSp>
      </p:grpSp>
      <p:grpSp>
        <p:nvGrpSpPr>
          <p:cNvPr id="10" name="组合 9"/>
          <p:cNvGrpSpPr/>
          <p:nvPr/>
        </p:nvGrpSpPr>
        <p:grpSpPr>
          <a:xfrm>
            <a:off x="3545222" y="3203212"/>
            <a:ext cx="1076185" cy="1595438"/>
            <a:chOff x="3544888" y="3413125"/>
            <a:chExt cx="1076325" cy="1595438"/>
          </a:xfrm>
        </p:grpSpPr>
        <p:sp>
          <p:nvSpPr>
            <p:cNvPr id="3" name="圆角矩形 2"/>
            <p:cNvSpPr/>
            <p:nvPr/>
          </p:nvSpPr>
          <p:spPr>
            <a:xfrm rot="18900000">
              <a:off x="3554413" y="3679825"/>
              <a:ext cx="1066800" cy="1066800"/>
            </a:xfrm>
            <a:prstGeom prst="roundRect">
              <a:avLst>
                <a:gd name="adj" fmla="val 261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4" name="圆角矩形 3"/>
            <p:cNvSpPr/>
            <p:nvPr/>
          </p:nvSpPr>
          <p:spPr>
            <a:xfrm rot="18900000">
              <a:off x="3554413" y="3413125"/>
              <a:ext cx="1066800" cy="1066800"/>
            </a:xfrm>
            <a:prstGeom prst="roundRect">
              <a:avLst>
                <a:gd name="adj" fmla="val 261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23" name="任意多边形 22"/>
            <p:cNvSpPr/>
            <p:nvPr/>
          </p:nvSpPr>
          <p:spPr>
            <a:xfrm rot="18900000" flipH="1" flipV="1">
              <a:off x="3544888"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Freeform 63"/>
            <p:cNvSpPr>
              <a:spLocks noEditPoints="1"/>
            </p:cNvSpPr>
            <p:nvPr/>
          </p:nvSpPr>
          <p:spPr bwMode="auto">
            <a:xfrm>
              <a:off x="3836988" y="3852863"/>
              <a:ext cx="471487" cy="398462"/>
            </a:xfrm>
            <a:custGeom>
              <a:avLst/>
              <a:gdLst>
                <a:gd name="T0" fmla="*/ 288 w 311"/>
                <a:gd name="T1" fmla="*/ 86 h 263"/>
                <a:gd name="T2" fmla="*/ 109 w 311"/>
                <a:gd name="T3" fmla="*/ 29 h 263"/>
                <a:gd name="T4" fmla="*/ 11 w 311"/>
                <a:gd name="T5" fmla="*/ 171 h 263"/>
                <a:gd name="T6" fmla="*/ 32 w 311"/>
                <a:gd name="T7" fmla="*/ 224 h 263"/>
                <a:gd name="T8" fmla="*/ 71 w 311"/>
                <a:gd name="T9" fmla="*/ 252 h 263"/>
                <a:gd name="T10" fmla="*/ 181 w 311"/>
                <a:gd name="T11" fmla="*/ 167 h 263"/>
                <a:gd name="T12" fmla="*/ 181 w 311"/>
                <a:gd name="T13" fmla="*/ 241 h 263"/>
                <a:gd name="T14" fmla="*/ 216 w 311"/>
                <a:gd name="T15" fmla="*/ 231 h 263"/>
                <a:gd name="T16" fmla="*/ 288 w 311"/>
                <a:gd name="T17" fmla="*/ 86 h 263"/>
                <a:gd name="T18" fmla="*/ 49 w 311"/>
                <a:gd name="T19" fmla="*/ 110 h 263"/>
                <a:gd name="T20" fmla="*/ 75 w 311"/>
                <a:gd name="T21" fmla="*/ 109 h 263"/>
                <a:gd name="T22" fmla="*/ 86 w 311"/>
                <a:gd name="T23" fmla="*/ 121 h 263"/>
                <a:gd name="T24" fmla="*/ 61 w 311"/>
                <a:gd name="T25" fmla="*/ 131 h 263"/>
                <a:gd name="T26" fmla="*/ 42 w 311"/>
                <a:gd name="T27" fmla="*/ 125 h 263"/>
                <a:gd name="T28" fmla="*/ 49 w 311"/>
                <a:gd name="T29" fmla="*/ 110 h 263"/>
                <a:gd name="T30" fmla="*/ 88 w 311"/>
                <a:gd name="T31" fmla="*/ 196 h 263"/>
                <a:gd name="T32" fmla="*/ 81 w 311"/>
                <a:gd name="T33" fmla="*/ 201 h 263"/>
                <a:gd name="T34" fmla="*/ 69 w 311"/>
                <a:gd name="T35" fmla="*/ 205 h 263"/>
                <a:gd name="T36" fmla="*/ 52 w 311"/>
                <a:gd name="T37" fmla="*/ 199 h 263"/>
                <a:gd name="T38" fmla="*/ 50 w 311"/>
                <a:gd name="T39" fmla="*/ 182 h 263"/>
                <a:gd name="T40" fmla="*/ 58 w 311"/>
                <a:gd name="T41" fmla="*/ 175 h 263"/>
                <a:gd name="T42" fmla="*/ 79 w 311"/>
                <a:gd name="T43" fmla="*/ 169 h 263"/>
                <a:gd name="T44" fmla="*/ 94 w 311"/>
                <a:gd name="T45" fmla="*/ 182 h 263"/>
                <a:gd name="T46" fmla="*/ 88 w 311"/>
                <a:gd name="T47" fmla="*/ 196 h 263"/>
                <a:gd name="T48" fmla="*/ 129 w 311"/>
                <a:gd name="T49" fmla="*/ 74 h 263"/>
                <a:gd name="T50" fmla="*/ 102 w 311"/>
                <a:gd name="T51" fmla="*/ 81 h 263"/>
                <a:gd name="T52" fmla="*/ 106 w 311"/>
                <a:gd name="T53" fmla="*/ 56 h 263"/>
                <a:gd name="T54" fmla="*/ 121 w 311"/>
                <a:gd name="T55" fmla="*/ 57 h 263"/>
                <a:gd name="T56" fmla="*/ 129 w 311"/>
                <a:gd name="T57" fmla="*/ 74 h 263"/>
                <a:gd name="T58" fmla="*/ 210 w 311"/>
                <a:gd name="T59" fmla="*/ 68 h 263"/>
                <a:gd name="T60" fmla="*/ 171 w 311"/>
                <a:gd name="T61" fmla="*/ 68 h 263"/>
                <a:gd name="T62" fmla="*/ 183 w 311"/>
                <a:gd name="T63" fmla="*/ 43 h 263"/>
                <a:gd name="T64" fmla="*/ 196 w 311"/>
                <a:gd name="T65" fmla="*/ 44 h 263"/>
                <a:gd name="T66" fmla="*/ 208 w 311"/>
                <a:gd name="T67" fmla="*/ 47 h 263"/>
                <a:gd name="T68" fmla="*/ 201 w 311"/>
                <a:gd name="T69" fmla="*/ 61 h 263"/>
                <a:gd name="T70" fmla="*/ 210 w 311"/>
                <a:gd name="T71" fmla="*/ 68 h 263"/>
                <a:gd name="T72" fmla="*/ 241 w 311"/>
                <a:gd name="T73" fmla="*/ 197 h 263"/>
                <a:gd name="T74" fmla="*/ 215 w 311"/>
                <a:gd name="T75" fmla="*/ 194 h 263"/>
                <a:gd name="T76" fmla="*/ 220 w 311"/>
                <a:gd name="T77" fmla="*/ 177 h 263"/>
                <a:gd name="T78" fmla="*/ 238 w 311"/>
                <a:gd name="T79" fmla="*/ 180 h 263"/>
                <a:gd name="T80" fmla="*/ 241 w 311"/>
                <a:gd name="T81" fmla="*/ 197 h 263"/>
                <a:gd name="T82" fmla="*/ 254 w 311"/>
                <a:gd name="T83" fmla="*/ 124 h 263"/>
                <a:gd name="T84" fmla="*/ 229 w 311"/>
                <a:gd name="T85" fmla="*/ 104 h 263"/>
                <a:gd name="T86" fmla="*/ 251 w 311"/>
                <a:gd name="T87" fmla="*/ 87 h 263"/>
                <a:gd name="T88" fmla="*/ 270 w 311"/>
                <a:gd name="T89" fmla="*/ 91 h 263"/>
                <a:gd name="T90" fmla="*/ 254 w 311"/>
                <a:gd name="T91" fmla="*/ 12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1" h="263">
                  <a:moveTo>
                    <a:pt x="288" y="86"/>
                  </a:moveTo>
                  <a:cubicBezTo>
                    <a:pt x="266" y="26"/>
                    <a:pt x="186" y="0"/>
                    <a:pt x="109" y="29"/>
                  </a:cubicBezTo>
                  <a:cubicBezTo>
                    <a:pt x="32" y="57"/>
                    <a:pt x="0" y="120"/>
                    <a:pt x="11" y="171"/>
                  </a:cubicBezTo>
                  <a:cubicBezTo>
                    <a:pt x="15" y="187"/>
                    <a:pt x="17" y="202"/>
                    <a:pt x="32" y="224"/>
                  </a:cubicBezTo>
                  <a:cubicBezTo>
                    <a:pt x="34" y="228"/>
                    <a:pt x="52" y="248"/>
                    <a:pt x="71" y="252"/>
                  </a:cubicBezTo>
                  <a:cubicBezTo>
                    <a:pt x="118" y="263"/>
                    <a:pt x="158" y="155"/>
                    <a:pt x="181" y="167"/>
                  </a:cubicBezTo>
                  <a:cubicBezTo>
                    <a:pt x="203" y="179"/>
                    <a:pt x="154" y="241"/>
                    <a:pt x="181" y="241"/>
                  </a:cubicBezTo>
                  <a:cubicBezTo>
                    <a:pt x="193" y="241"/>
                    <a:pt x="204" y="236"/>
                    <a:pt x="216" y="231"/>
                  </a:cubicBezTo>
                  <a:cubicBezTo>
                    <a:pt x="293" y="203"/>
                    <a:pt x="311" y="146"/>
                    <a:pt x="288" y="86"/>
                  </a:cubicBezTo>
                  <a:close/>
                  <a:moveTo>
                    <a:pt x="49" y="110"/>
                  </a:moveTo>
                  <a:cubicBezTo>
                    <a:pt x="49" y="110"/>
                    <a:pt x="57" y="101"/>
                    <a:pt x="75" y="109"/>
                  </a:cubicBezTo>
                  <a:cubicBezTo>
                    <a:pt x="92" y="117"/>
                    <a:pt x="84" y="116"/>
                    <a:pt x="86" y="121"/>
                  </a:cubicBezTo>
                  <a:cubicBezTo>
                    <a:pt x="87" y="126"/>
                    <a:pt x="71" y="137"/>
                    <a:pt x="61" y="131"/>
                  </a:cubicBezTo>
                  <a:cubicBezTo>
                    <a:pt x="51" y="126"/>
                    <a:pt x="49" y="125"/>
                    <a:pt x="42" y="125"/>
                  </a:cubicBezTo>
                  <a:cubicBezTo>
                    <a:pt x="35" y="125"/>
                    <a:pt x="43" y="111"/>
                    <a:pt x="49" y="110"/>
                  </a:cubicBezTo>
                  <a:close/>
                  <a:moveTo>
                    <a:pt x="88" y="196"/>
                  </a:moveTo>
                  <a:cubicBezTo>
                    <a:pt x="82" y="198"/>
                    <a:pt x="82" y="198"/>
                    <a:pt x="81" y="201"/>
                  </a:cubicBezTo>
                  <a:cubicBezTo>
                    <a:pt x="80" y="205"/>
                    <a:pt x="74" y="209"/>
                    <a:pt x="69" y="205"/>
                  </a:cubicBezTo>
                  <a:cubicBezTo>
                    <a:pt x="65" y="201"/>
                    <a:pt x="52" y="209"/>
                    <a:pt x="52" y="199"/>
                  </a:cubicBezTo>
                  <a:cubicBezTo>
                    <a:pt x="51" y="190"/>
                    <a:pt x="45" y="185"/>
                    <a:pt x="50" y="182"/>
                  </a:cubicBezTo>
                  <a:cubicBezTo>
                    <a:pt x="54" y="178"/>
                    <a:pt x="56" y="177"/>
                    <a:pt x="58" y="175"/>
                  </a:cubicBezTo>
                  <a:cubicBezTo>
                    <a:pt x="62" y="171"/>
                    <a:pt x="65" y="163"/>
                    <a:pt x="79" y="169"/>
                  </a:cubicBezTo>
                  <a:cubicBezTo>
                    <a:pt x="92" y="176"/>
                    <a:pt x="93" y="178"/>
                    <a:pt x="94" y="182"/>
                  </a:cubicBezTo>
                  <a:cubicBezTo>
                    <a:pt x="96" y="186"/>
                    <a:pt x="93" y="194"/>
                    <a:pt x="88" y="196"/>
                  </a:cubicBezTo>
                  <a:close/>
                  <a:moveTo>
                    <a:pt x="129" y="74"/>
                  </a:moveTo>
                  <a:cubicBezTo>
                    <a:pt x="129" y="81"/>
                    <a:pt x="107" y="92"/>
                    <a:pt x="102" y="81"/>
                  </a:cubicBezTo>
                  <a:cubicBezTo>
                    <a:pt x="97" y="70"/>
                    <a:pt x="105" y="72"/>
                    <a:pt x="106" y="56"/>
                  </a:cubicBezTo>
                  <a:cubicBezTo>
                    <a:pt x="106" y="52"/>
                    <a:pt x="113" y="57"/>
                    <a:pt x="121" y="57"/>
                  </a:cubicBezTo>
                  <a:cubicBezTo>
                    <a:pt x="128" y="56"/>
                    <a:pt x="130" y="68"/>
                    <a:pt x="129" y="74"/>
                  </a:cubicBezTo>
                  <a:close/>
                  <a:moveTo>
                    <a:pt x="210" y="68"/>
                  </a:moveTo>
                  <a:cubicBezTo>
                    <a:pt x="210" y="76"/>
                    <a:pt x="180" y="80"/>
                    <a:pt x="171" y="68"/>
                  </a:cubicBezTo>
                  <a:cubicBezTo>
                    <a:pt x="161" y="55"/>
                    <a:pt x="181" y="49"/>
                    <a:pt x="183" y="43"/>
                  </a:cubicBezTo>
                  <a:cubicBezTo>
                    <a:pt x="183" y="41"/>
                    <a:pt x="194" y="37"/>
                    <a:pt x="196" y="44"/>
                  </a:cubicBezTo>
                  <a:cubicBezTo>
                    <a:pt x="199" y="51"/>
                    <a:pt x="200" y="44"/>
                    <a:pt x="208" y="47"/>
                  </a:cubicBezTo>
                  <a:cubicBezTo>
                    <a:pt x="215" y="50"/>
                    <a:pt x="206" y="55"/>
                    <a:pt x="201" y="61"/>
                  </a:cubicBezTo>
                  <a:cubicBezTo>
                    <a:pt x="196" y="66"/>
                    <a:pt x="210" y="60"/>
                    <a:pt x="210" y="68"/>
                  </a:cubicBezTo>
                  <a:close/>
                  <a:moveTo>
                    <a:pt x="241" y="197"/>
                  </a:moveTo>
                  <a:cubicBezTo>
                    <a:pt x="237" y="202"/>
                    <a:pt x="219" y="199"/>
                    <a:pt x="215" y="194"/>
                  </a:cubicBezTo>
                  <a:cubicBezTo>
                    <a:pt x="211" y="188"/>
                    <a:pt x="216" y="185"/>
                    <a:pt x="220" y="177"/>
                  </a:cubicBezTo>
                  <a:cubicBezTo>
                    <a:pt x="225" y="169"/>
                    <a:pt x="238" y="180"/>
                    <a:pt x="238" y="180"/>
                  </a:cubicBezTo>
                  <a:cubicBezTo>
                    <a:pt x="245" y="174"/>
                    <a:pt x="245" y="191"/>
                    <a:pt x="241" y="197"/>
                  </a:cubicBezTo>
                  <a:close/>
                  <a:moveTo>
                    <a:pt x="254" y="124"/>
                  </a:moveTo>
                  <a:cubicBezTo>
                    <a:pt x="242" y="132"/>
                    <a:pt x="228" y="121"/>
                    <a:pt x="229" y="104"/>
                  </a:cubicBezTo>
                  <a:cubicBezTo>
                    <a:pt x="230" y="87"/>
                    <a:pt x="236" y="97"/>
                    <a:pt x="251" y="87"/>
                  </a:cubicBezTo>
                  <a:cubicBezTo>
                    <a:pt x="266" y="77"/>
                    <a:pt x="267" y="90"/>
                    <a:pt x="270" y="91"/>
                  </a:cubicBezTo>
                  <a:cubicBezTo>
                    <a:pt x="281" y="93"/>
                    <a:pt x="266" y="116"/>
                    <a:pt x="254" y="124"/>
                  </a:cubicBezTo>
                  <a:close/>
                </a:path>
              </a:pathLst>
            </a:custGeom>
            <a:solidFill>
              <a:schemeClr val="accent1"/>
            </a:solidFill>
            <a:ln>
              <a:solidFill>
                <a:schemeClr val="accent1"/>
              </a:solidFill>
            </a:ln>
          </p:spPr>
          <p:txBody>
            <a:bodyPr/>
            <a:lstStyle/>
            <a:p>
              <a:pPr>
                <a:defRPr/>
              </a:pPr>
              <a:endParaRPr lang="zh-CN" altLang="en-US">
                <a:latin typeface="Calibri" panose="020F0502020204030204" pitchFamily="34" charset="0"/>
              </a:endParaRPr>
            </a:p>
          </p:txBody>
        </p:sp>
      </p:grpSp>
      <p:grpSp>
        <p:nvGrpSpPr>
          <p:cNvPr id="14" name="组合 13"/>
          <p:cNvGrpSpPr/>
          <p:nvPr/>
        </p:nvGrpSpPr>
        <p:grpSpPr>
          <a:xfrm>
            <a:off x="5571400" y="2946833"/>
            <a:ext cx="1070630" cy="1589881"/>
            <a:chOff x="5571331" y="3156744"/>
            <a:chExt cx="1070769" cy="1589881"/>
          </a:xfrm>
        </p:grpSpPr>
        <p:sp>
          <p:nvSpPr>
            <p:cNvPr id="5" name="圆角矩形 4"/>
            <p:cNvSpPr/>
            <p:nvPr/>
          </p:nvSpPr>
          <p:spPr>
            <a:xfrm rot="18900000">
              <a:off x="5575300" y="3679825"/>
              <a:ext cx="1066800" cy="1066800"/>
            </a:xfrm>
            <a:prstGeom prst="roundRect">
              <a:avLst>
                <a:gd name="adj" fmla="val 2619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grpSp>
          <p:nvGrpSpPr>
            <p:cNvPr id="11" name="组合 10"/>
            <p:cNvGrpSpPr/>
            <p:nvPr/>
          </p:nvGrpSpPr>
          <p:grpSpPr>
            <a:xfrm>
              <a:off x="5571331" y="3156744"/>
              <a:ext cx="1055688" cy="1320006"/>
              <a:chOff x="5571331" y="3156744"/>
              <a:chExt cx="1055688" cy="1320006"/>
            </a:xfrm>
          </p:grpSpPr>
          <p:sp>
            <p:nvSpPr>
              <p:cNvPr id="21" name="任意多边形 20"/>
              <p:cNvSpPr/>
              <p:nvPr/>
            </p:nvSpPr>
            <p:spPr>
              <a:xfrm rot="2700000" flipH="1">
                <a:off x="5572125"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任意多边形 25"/>
              <p:cNvSpPr/>
              <p:nvPr/>
            </p:nvSpPr>
            <p:spPr>
              <a:xfrm rot="2700000" flipH="1">
                <a:off x="5572125"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Freeform 102"/>
              <p:cNvSpPr/>
              <p:nvPr/>
            </p:nvSpPr>
            <p:spPr bwMode="auto">
              <a:xfrm>
                <a:off x="5822950" y="4046538"/>
                <a:ext cx="577850" cy="334962"/>
              </a:xfrm>
              <a:custGeom>
                <a:avLst/>
                <a:gdLst>
                  <a:gd name="T0" fmla="*/ 1069058741 w 287"/>
                  <a:gd name="T1" fmla="*/ 223573010 h 166"/>
                  <a:gd name="T2" fmla="*/ 1036540082 w 287"/>
                  <a:gd name="T3" fmla="*/ 223573010 h 166"/>
                  <a:gd name="T4" fmla="*/ 967435665 w 287"/>
                  <a:gd name="T5" fmla="*/ 239832792 h 166"/>
                  <a:gd name="T6" fmla="*/ 967435665 w 287"/>
                  <a:gd name="T7" fmla="*/ 69105082 h 166"/>
                  <a:gd name="T8" fmla="*/ 894268177 w 287"/>
                  <a:gd name="T9" fmla="*/ 0 h 166"/>
                  <a:gd name="T10" fmla="*/ 674765713 w 287"/>
                  <a:gd name="T11" fmla="*/ 0 h 166"/>
                  <a:gd name="T12" fmla="*/ 695091134 w 287"/>
                  <a:gd name="T13" fmla="*/ 85364864 h 166"/>
                  <a:gd name="T14" fmla="*/ 695091134 w 287"/>
                  <a:gd name="T15" fmla="*/ 117884428 h 166"/>
                  <a:gd name="T16" fmla="*/ 597535155 w 287"/>
                  <a:gd name="T17" fmla="*/ 215443119 h 166"/>
                  <a:gd name="T18" fmla="*/ 565016495 w 287"/>
                  <a:gd name="T19" fmla="*/ 215443119 h 166"/>
                  <a:gd name="T20" fmla="*/ 467458502 w 287"/>
                  <a:gd name="T21" fmla="*/ 117884428 h 166"/>
                  <a:gd name="T22" fmla="*/ 467458502 w 287"/>
                  <a:gd name="T23" fmla="*/ 85364864 h 166"/>
                  <a:gd name="T24" fmla="*/ 487783923 w 287"/>
                  <a:gd name="T25" fmla="*/ 0 h 166"/>
                  <a:gd name="T26" fmla="*/ 268281460 w 287"/>
                  <a:gd name="T27" fmla="*/ 0 h 166"/>
                  <a:gd name="T28" fmla="*/ 195113972 w 287"/>
                  <a:gd name="T29" fmla="*/ 69105082 h 166"/>
                  <a:gd name="T30" fmla="*/ 195113972 w 287"/>
                  <a:gd name="T31" fmla="*/ 239832792 h 166"/>
                  <a:gd name="T32" fmla="*/ 126011568 w 287"/>
                  <a:gd name="T33" fmla="*/ 223573010 h 166"/>
                  <a:gd name="T34" fmla="*/ 93490895 w 287"/>
                  <a:gd name="T35" fmla="*/ 223573010 h 166"/>
                  <a:gd name="T36" fmla="*/ 0 w 287"/>
                  <a:gd name="T37" fmla="*/ 321131702 h 166"/>
                  <a:gd name="T38" fmla="*/ 0 w 287"/>
                  <a:gd name="T39" fmla="*/ 353653283 h 166"/>
                  <a:gd name="T40" fmla="*/ 93490895 w 287"/>
                  <a:gd name="T41" fmla="*/ 451211975 h 166"/>
                  <a:gd name="T42" fmla="*/ 126011568 w 287"/>
                  <a:gd name="T43" fmla="*/ 451211975 h 166"/>
                  <a:gd name="T44" fmla="*/ 195113972 w 287"/>
                  <a:gd name="T45" fmla="*/ 434952193 h 166"/>
                  <a:gd name="T46" fmla="*/ 195113972 w 287"/>
                  <a:gd name="T47" fmla="*/ 605679903 h 166"/>
                  <a:gd name="T48" fmla="*/ 268281460 w 287"/>
                  <a:gd name="T49" fmla="*/ 674784985 h 166"/>
                  <a:gd name="T50" fmla="*/ 487783923 w 287"/>
                  <a:gd name="T51" fmla="*/ 674784985 h 166"/>
                  <a:gd name="T52" fmla="*/ 467458502 w 287"/>
                  <a:gd name="T53" fmla="*/ 589420121 h 166"/>
                  <a:gd name="T54" fmla="*/ 467458502 w 287"/>
                  <a:gd name="T55" fmla="*/ 556900557 h 166"/>
                  <a:gd name="T56" fmla="*/ 565016495 w 287"/>
                  <a:gd name="T57" fmla="*/ 459341866 h 166"/>
                  <a:gd name="T58" fmla="*/ 597535155 w 287"/>
                  <a:gd name="T59" fmla="*/ 459341866 h 166"/>
                  <a:gd name="T60" fmla="*/ 695091134 w 287"/>
                  <a:gd name="T61" fmla="*/ 556900557 h 166"/>
                  <a:gd name="T62" fmla="*/ 695091134 w 287"/>
                  <a:gd name="T63" fmla="*/ 589420121 h 166"/>
                  <a:gd name="T64" fmla="*/ 674765713 w 287"/>
                  <a:gd name="T65" fmla="*/ 674784985 h 166"/>
                  <a:gd name="T66" fmla="*/ 894268177 w 287"/>
                  <a:gd name="T67" fmla="*/ 674784985 h 166"/>
                  <a:gd name="T68" fmla="*/ 967435665 w 287"/>
                  <a:gd name="T69" fmla="*/ 605679903 h 166"/>
                  <a:gd name="T70" fmla="*/ 967435665 w 287"/>
                  <a:gd name="T71" fmla="*/ 434952193 h 166"/>
                  <a:gd name="T72" fmla="*/ 1036540082 w 287"/>
                  <a:gd name="T73" fmla="*/ 451211975 h 166"/>
                  <a:gd name="T74" fmla="*/ 1069058741 w 287"/>
                  <a:gd name="T75" fmla="*/ 451211975 h 166"/>
                  <a:gd name="T76" fmla="*/ 1166614721 w 287"/>
                  <a:gd name="T77" fmla="*/ 353653283 h 166"/>
                  <a:gd name="T78" fmla="*/ 1166614721 w 287"/>
                  <a:gd name="T79" fmla="*/ 321131702 h 166"/>
                  <a:gd name="T80" fmla="*/ 1069058741 w 287"/>
                  <a:gd name="T81" fmla="*/ 22357301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7" h="166">
                    <a:moveTo>
                      <a:pt x="263" y="55"/>
                    </a:moveTo>
                    <a:cubicBezTo>
                      <a:pt x="255" y="55"/>
                      <a:pt x="255" y="55"/>
                      <a:pt x="255" y="55"/>
                    </a:cubicBezTo>
                    <a:cubicBezTo>
                      <a:pt x="250" y="55"/>
                      <a:pt x="244" y="57"/>
                      <a:pt x="238" y="59"/>
                    </a:cubicBezTo>
                    <a:cubicBezTo>
                      <a:pt x="238" y="17"/>
                      <a:pt x="238" y="17"/>
                      <a:pt x="238" y="17"/>
                    </a:cubicBezTo>
                    <a:cubicBezTo>
                      <a:pt x="238" y="8"/>
                      <a:pt x="230" y="0"/>
                      <a:pt x="220" y="0"/>
                    </a:cubicBezTo>
                    <a:cubicBezTo>
                      <a:pt x="166" y="0"/>
                      <a:pt x="166" y="0"/>
                      <a:pt x="166" y="0"/>
                    </a:cubicBezTo>
                    <a:cubicBezTo>
                      <a:pt x="168" y="6"/>
                      <a:pt x="171" y="15"/>
                      <a:pt x="171" y="21"/>
                    </a:cubicBezTo>
                    <a:cubicBezTo>
                      <a:pt x="171" y="29"/>
                      <a:pt x="171" y="29"/>
                      <a:pt x="171" y="29"/>
                    </a:cubicBezTo>
                    <a:cubicBezTo>
                      <a:pt x="171" y="42"/>
                      <a:pt x="160" y="53"/>
                      <a:pt x="147" y="53"/>
                    </a:cubicBezTo>
                    <a:cubicBezTo>
                      <a:pt x="139" y="53"/>
                      <a:pt x="139" y="53"/>
                      <a:pt x="139" y="53"/>
                    </a:cubicBezTo>
                    <a:cubicBezTo>
                      <a:pt x="126" y="53"/>
                      <a:pt x="115" y="42"/>
                      <a:pt x="115" y="29"/>
                    </a:cubicBezTo>
                    <a:cubicBezTo>
                      <a:pt x="115" y="21"/>
                      <a:pt x="115" y="21"/>
                      <a:pt x="115" y="21"/>
                    </a:cubicBezTo>
                    <a:cubicBezTo>
                      <a:pt x="115" y="15"/>
                      <a:pt x="118" y="6"/>
                      <a:pt x="120" y="0"/>
                    </a:cubicBezTo>
                    <a:cubicBezTo>
                      <a:pt x="66" y="0"/>
                      <a:pt x="66" y="0"/>
                      <a:pt x="66" y="0"/>
                    </a:cubicBezTo>
                    <a:cubicBezTo>
                      <a:pt x="56" y="0"/>
                      <a:pt x="48" y="8"/>
                      <a:pt x="48" y="17"/>
                    </a:cubicBezTo>
                    <a:cubicBezTo>
                      <a:pt x="48" y="59"/>
                      <a:pt x="48" y="59"/>
                      <a:pt x="48" y="59"/>
                    </a:cubicBezTo>
                    <a:cubicBezTo>
                      <a:pt x="43" y="57"/>
                      <a:pt x="36" y="55"/>
                      <a:pt x="31" y="55"/>
                    </a:cubicBezTo>
                    <a:cubicBezTo>
                      <a:pt x="23" y="55"/>
                      <a:pt x="23" y="55"/>
                      <a:pt x="23" y="55"/>
                    </a:cubicBezTo>
                    <a:cubicBezTo>
                      <a:pt x="10" y="55"/>
                      <a:pt x="0" y="66"/>
                      <a:pt x="0" y="79"/>
                    </a:cubicBezTo>
                    <a:cubicBezTo>
                      <a:pt x="0" y="87"/>
                      <a:pt x="0" y="87"/>
                      <a:pt x="0" y="87"/>
                    </a:cubicBezTo>
                    <a:cubicBezTo>
                      <a:pt x="0" y="100"/>
                      <a:pt x="10" y="111"/>
                      <a:pt x="23" y="111"/>
                    </a:cubicBezTo>
                    <a:cubicBezTo>
                      <a:pt x="31" y="111"/>
                      <a:pt x="31" y="111"/>
                      <a:pt x="31" y="111"/>
                    </a:cubicBezTo>
                    <a:cubicBezTo>
                      <a:pt x="36" y="111"/>
                      <a:pt x="43" y="109"/>
                      <a:pt x="48" y="107"/>
                    </a:cubicBezTo>
                    <a:cubicBezTo>
                      <a:pt x="48" y="149"/>
                      <a:pt x="48" y="149"/>
                      <a:pt x="48" y="149"/>
                    </a:cubicBezTo>
                    <a:cubicBezTo>
                      <a:pt x="48" y="158"/>
                      <a:pt x="56" y="166"/>
                      <a:pt x="66" y="166"/>
                    </a:cubicBezTo>
                    <a:cubicBezTo>
                      <a:pt x="120" y="166"/>
                      <a:pt x="120" y="166"/>
                      <a:pt x="120" y="166"/>
                    </a:cubicBezTo>
                    <a:cubicBezTo>
                      <a:pt x="118" y="160"/>
                      <a:pt x="115" y="151"/>
                      <a:pt x="115" y="145"/>
                    </a:cubicBezTo>
                    <a:cubicBezTo>
                      <a:pt x="115" y="137"/>
                      <a:pt x="115" y="137"/>
                      <a:pt x="115" y="137"/>
                    </a:cubicBezTo>
                    <a:cubicBezTo>
                      <a:pt x="115" y="123"/>
                      <a:pt x="126" y="113"/>
                      <a:pt x="139" y="113"/>
                    </a:cubicBezTo>
                    <a:cubicBezTo>
                      <a:pt x="147" y="113"/>
                      <a:pt x="147" y="113"/>
                      <a:pt x="147" y="113"/>
                    </a:cubicBezTo>
                    <a:cubicBezTo>
                      <a:pt x="160" y="113"/>
                      <a:pt x="171" y="123"/>
                      <a:pt x="171" y="137"/>
                    </a:cubicBezTo>
                    <a:cubicBezTo>
                      <a:pt x="171" y="145"/>
                      <a:pt x="171" y="145"/>
                      <a:pt x="171" y="145"/>
                    </a:cubicBezTo>
                    <a:cubicBezTo>
                      <a:pt x="171" y="151"/>
                      <a:pt x="169" y="160"/>
                      <a:pt x="166" y="166"/>
                    </a:cubicBezTo>
                    <a:cubicBezTo>
                      <a:pt x="220" y="166"/>
                      <a:pt x="220" y="166"/>
                      <a:pt x="220" y="166"/>
                    </a:cubicBezTo>
                    <a:cubicBezTo>
                      <a:pt x="230" y="166"/>
                      <a:pt x="238" y="158"/>
                      <a:pt x="238" y="149"/>
                    </a:cubicBezTo>
                    <a:cubicBezTo>
                      <a:pt x="238" y="107"/>
                      <a:pt x="238" y="107"/>
                      <a:pt x="238" y="107"/>
                    </a:cubicBezTo>
                    <a:cubicBezTo>
                      <a:pt x="244" y="109"/>
                      <a:pt x="250" y="111"/>
                      <a:pt x="255" y="111"/>
                    </a:cubicBezTo>
                    <a:cubicBezTo>
                      <a:pt x="263" y="111"/>
                      <a:pt x="263" y="111"/>
                      <a:pt x="263" y="111"/>
                    </a:cubicBezTo>
                    <a:cubicBezTo>
                      <a:pt x="276" y="111"/>
                      <a:pt x="287" y="100"/>
                      <a:pt x="287" y="87"/>
                    </a:cubicBezTo>
                    <a:cubicBezTo>
                      <a:pt x="287" y="79"/>
                      <a:pt x="287" y="79"/>
                      <a:pt x="287" y="79"/>
                    </a:cubicBezTo>
                    <a:cubicBezTo>
                      <a:pt x="287" y="66"/>
                      <a:pt x="276" y="55"/>
                      <a:pt x="263" y="55"/>
                    </a:cubicBezTo>
                    <a:close/>
                  </a:path>
                </a:pathLst>
              </a:custGeom>
              <a:solidFill>
                <a:schemeClr val="accent2"/>
              </a:solidFill>
              <a:ln>
                <a:solidFill>
                  <a:schemeClr val="accent2"/>
                </a:solidFill>
              </a:ln>
            </p:spPr>
            <p:txBody>
              <a:bodyPr/>
              <a:lstStyle/>
              <a:p>
                <a:endParaRPr lang="zh-CN" altLang="en-US"/>
              </a:p>
            </p:txBody>
          </p:sp>
        </p:grpSp>
      </p:grpSp>
      <p:grpSp>
        <p:nvGrpSpPr>
          <p:cNvPr id="12" name="组合 11"/>
          <p:cNvGrpSpPr/>
          <p:nvPr/>
        </p:nvGrpSpPr>
        <p:grpSpPr>
          <a:xfrm>
            <a:off x="7595994" y="3203212"/>
            <a:ext cx="1066661" cy="1595438"/>
            <a:chOff x="7596188" y="3413125"/>
            <a:chExt cx="1066800" cy="1595438"/>
          </a:xfrm>
        </p:grpSpPr>
        <p:sp>
          <p:nvSpPr>
            <p:cNvPr id="6" name="圆角矩形 5"/>
            <p:cNvSpPr/>
            <p:nvPr/>
          </p:nvSpPr>
          <p:spPr>
            <a:xfrm rot="18900000">
              <a:off x="7596188" y="3679825"/>
              <a:ext cx="1066800" cy="1066800"/>
            </a:xfrm>
            <a:prstGeom prst="roundRect">
              <a:avLst>
                <a:gd name="adj" fmla="val 2619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7" name="圆角矩形 6"/>
            <p:cNvSpPr/>
            <p:nvPr/>
          </p:nvSpPr>
          <p:spPr>
            <a:xfrm rot="18900000">
              <a:off x="7596188" y="3413125"/>
              <a:ext cx="1066800" cy="1066800"/>
            </a:xfrm>
            <a:prstGeom prst="roundRect">
              <a:avLst>
                <a:gd name="adj" fmla="val 2619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22" name="任意多边形 21"/>
            <p:cNvSpPr/>
            <p:nvPr/>
          </p:nvSpPr>
          <p:spPr>
            <a:xfrm rot="18900000" flipH="1" flipV="1">
              <a:off x="7600950"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Freeform 144"/>
            <p:cNvSpPr>
              <a:spLocks noEditPoints="1"/>
            </p:cNvSpPr>
            <p:nvPr/>
          </p:nvSpPr>
          <p:spPr bwMode="auto">
            <a:xfrm>
              <a:off x="7920038" y="3889375"/>
              <a:ext cx="436562" cy="382588"/>
            </a:xfrm>
            <a:custGeom>
              <a:avLst/>
              <a:gdLst>
                <a:gd name="T0" fmla="*/ 288 w 288"/>
                <a:gd name="T1" fmla="*/ 63 h 253"/>
                <a:gd name="T2" fmla="*/ 288 w 288"/>
                <a:gd name="T3" fmla="*/ 40 h 253"/>
                <a:gd name="T4" fmla="*/ 259 w 288"/>
                <a:gd name="T5" fmla="*/ 19 h 253"/>
                <a:gd name="T6" fmla="*/ 145 w 288"/>
                <a:gd name="T7" fmla="*/ 0 h 253"/>
                <a:gd name="T8" fmla="*/ 144 w 288"/>
                <a:gd name="T9" fmla="*/ 0 h 253"/>
                <a:gd name="T10" fmla="*/ 29 w 288"/>
                <a:gd name="T11" fmla="*/ 19 h 253"/>
                <a:gd name="T12" fmla="*/ 0 w 288"/>
                <a:gd name="T13" fmla="*/ 40 h 253"/>
                <a:gd name="T14" fmla="*/ 0 w 288"/>
                <a:gd name="T15" fmla="*/ 41 h 253"/>
                <a:gd name="T16" fmla="*/ 0 w 288"/>
                <a:gd name="T17" fmla="*/ 213 h 253"/>
                <a:gd name="T18" fmla="*/ 143 w 288"/>
                <a:gd name="T19" fmla="*/ 253 h 253"/>
                <a:gd name="T20" fmla="*/ 144 w 288"/>
                <a:gd name="T21" fmla="*/ 253 h 253"/>
                <a:gd name="T22" fmla="*/ 288 w 288"/>
                <a:gd name="T23" fmla="*/ 212 h 253"/>
                <a:gd name="T24" fmla="*/ 288 w 288"/>
                <a:gd name="T25" fmla="*/ 63 h 253"/>
                <a:gd name="T26" fmla="*/ 144 w 288"/>
                <a:gd name="T27" fmla="*/ 29 h 253"/>
                <a:gd name="T28" fmla="*/ 145 w 288"/>
                <a:gd name="T29" fmla="*/ 29 h 253"/>
                <a:gd name="T30" fmla="*/ 259 w 288"/>
                <a:gd name="T31" fmla="*/ 51 h 253"/>
                <a:gd name="T32" fmla="*/ 259 w 288"/>
                <a:gd name="T33" fmla="*/ 52 h 253"/>
                <a:gd name="T34" fmla="*/ 144 w 288"/>
                <a:gd name="T35" fmla="*/ 73 h 253"/>
                <a:gd name="T36" fmla="*/ 143 w 288"/>
                <a:gd name="T37" fmla="*/ 73 h 253"/>
                <a:gd name="T38" fmla="*/ 29 w 288"/>
                <a:gd name="T39" fmla="*/ 52 h 253"/>
                <a:gd name="T40" fmla="*/ 29 w 288"/>
                <a:gd name="T41" fmla="*/ 51 h 253"/>
                <a:gd name="T42" fmla="*/ 144 w 288"/>
                <a:gd name="T43" fmla="*/ 29 h 253"/>
                <a:gd name="T44" fmla="*/ 144 w 288"/>
                <a:gd name="T45" fmla="*/ 162 h 253"/>
                <a:gd name="T46" fmla="*/ 143 w 288"/>
                <a:gd name="T47" fmla="*/ 162 h 253"/>
                <a:gd name="T48" fmla="*/ 29 w 288"/>
                <a:gd name="T49" fmla="*/ 140 h 253"/>
                <a:gd name="T50" fmla="*/ 29 w 288"/>
                <a:gd name="T51" fmla="*/ 83 h 253"/>
                <a:gd name="T52" fmla="*/ 143 w 288"/>
                <a:gd name="T53" fmla="*/ 102 h 253"/>
                <a:gd name="T54" fmla="*/ 144 w 288"/>
                <a:gd name="T55" fmla="*/ 102 h 253"/>
                <a:gd name="T56" fmla="*/ 259 w 288"/>
                <a:gd name="T57" fmla="*/ 83 h 253"/>
                <a:gd name="T58" fmla="*/ 259 w 288"/>
                <a:gd name="T59" fmla="*/ 140 h 253"/>
                <a:gd name="T60" fmla="*/ 144 w 288"/>
                <a:gd name="T61" fmla="*/ 16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3">
                  <a:moveTo>
                    <a:pt x="288" y="63"/>
                  </a:moveTo>
                  <a:cubicBezTo>
                    <a:pt x="288" y="40"/>
                    <a:pt x="288" y="40"/>
                    <a:pt x="288" y="40"/>
                  </a:cubicBezTo>
                  <a:cubicBezTo>
                    <a:pt x="288" y="34"/>
                    <a:pt x="277" y="26"/>
                    <a:pt x="259" y="19"/>
                  </a:cubicBezTo>
                  <a:cubicBezTo>
                    <a:pt x="233" y="9"/>
                    <a:pt x="192" y="0"/>
                    <a:pt x="145" y="0"/>
                  </a:cubicBezTo>
                  <a:cubicBezTo>
                    <a:pt x="145" y="0"/>
                    <a:pt x="144" y="0"/>
                    <a:pt x="144" y="0"/>
                  </a:cubicBezTo>
                  <a:cubicBezTo>
                    <a:pt x="97" y="0"/>
                    <a:pt x="55" y="9"/>
                    <a:pt x="29" y="19"/>
                  </a:cubicBezTo>
                  <a:cubicBezTo>
                    <a:pt x="12" y="26"/>
                    <a:pt x="1" y="34"/>
                    <a:pt x="0" y="40"/>
                  </a:cubicBezTo>
                  <a:cubicBezTo>
                    <a:pt x="0" y="40"/>
                    <a:pt x="0" y="40"/>
                    <a:pt x="0" y="41"/>
                  </a:cubicBezTo>
                  <a:cubicBezTo>
                    <a:pt x="0" y="213"/>
                    <a:pt x="0" y="213"/>
                    <a:pt x="0" y="213"/>
                  </a:cubicBezTo>
                  <a:cubicBezTo>
                    <a:pt x="0" y="228"/>
                    <a:pt x="64" y="253"/>
                    <a:pt x="143" y="253"/>
                  </a:cubicBezTo>
                  <a:cubicBezTo>
                    <a:pt x="143" y="253"/>
                    <a:pt x="144" y="253"/>
                    <a:pt x="144" y="253"/>
                  </a:cubicBezTo>
                  <a:cubicBezTo>
                    <a:pt x="224" y="253"/>
                    <a:pt x="288" y="228"/>
                    <a:pt x="288" y="212"/>
                  </a:cubicBezTo>
                  <a:lnTo>
                    <a:pt x="288" y="63"/>
                  </a:lnTo>
                  <a:close/>
                  <a:moveTo>
                    <a:pt x="144" y="29"/>
                  </a:moveTo>
                  <a:cubicBezTo>
                    <a:pt x="145" y="29"/>
                    <a:pt x="145" y="29"/>
                    <a:pt x="145" y="29"/>
                  </a:cubicBezTo>
                  <a:cubicBezTo>
                    <a:pt x="201" y="29"/>
                    <a:pt x="244" y="43"/>
                    <a:pt x="259" y="51"/>
                  </a:cubicBezTo>
                  <a:cubicBezTo>
                    <a:pt x="259" y="52"/>
                    <a:pt x="259" y="52"/>
                    <a:pt x="259" y="52"/>
                  </a:cubicBezTo>
                  <a:cubicBezTo>
                    <a:pt x="244" y="60"/>
                    <a:pt x="201" y="73"/>
                    <a:pt x="144" y="73"/>
                  </a:cubicBezTo>
                  <a:cubicBezTo>
                    <a:pt x="143" y="73"/>
                    <a:pt x="143" y="73"/>
                    <a:pt x="143" y="73"/>
                  </a:cubicBezTo>
                  <a:cubicBezTo>
                    <a:pt x="87" y="73"/>
                    <a:pt x="44" y="60"/>
                    <a:pt x="29" y="52"/>
                  </a:cubicBezTo>
                  <a:cubicBezTo>
                    <a:pt x="29" y="51"/>
                    <a:pt x="29" y="51"/>
                    <a:pt x="29" y="51"/>
                  </a:cubicBezTo>
                  <a:cubicBezTo>
                    <a:pt x="44" y="43"/>
                    <a:pt x="87" y="29"/>
                    <a:pt x="144" y="29"/>
                  </a:cubicBezTo>
                  <a:close/>
                  <a:moveTo>
                    <a:pt x="144" y="162"/>
                  </a:moveTo>
                  <a:cubicBezTo>
                    <a:pt x="143" y="162"/>
                    <a:pt x="143" y="162"/>
                    <a:pt x="143" y="162"/>
                  </a:cubicBezTo>
                  <a:cubicBezTo>
                    <a:pt x="87" y="162"/>
                    <a:pt x="44" y="148"/>
                    <a:pt x="29" y="140"/>
                  </a:cubicBezTo>
                  <a:cubicBezTo>
                    <a:pt x="29" y="83"/>
                    <a:pt x="29" y="83"/>
                    <a:pt x="29" y="83"/>
                  </a:cubicBezTo>
                  <a:cubicBezTo>
                    <a:pt x="55" y="94"/>
                    <a:pt x="96" y="102"/>
                    <a:pt x="143" y="102"/>
                  </a:cubicBezTo>
                  <a:cubicBezTo>
                    <a:pt x="143" y="102"/>
                    <a:pt x="144" y="102"/>
                    <a:pt x="144" y="102"/>
                  </a:cubicBezTo>
                  <a:cubicBezTo>
                    <a:pt x="191" y="102"/>
                    <a:pt x="233" y="94"/>
                    <a:pt x="259" y="83"/>
                  </a:cubicBezTo>
                  <a:cubicBezTo>
                    <a:pt x="259" y="140"/>
                    <a:pt x="259" y="140"/>
                    <a:pt x="259" y="140"/>
                  </a:cubicBezTo>
                  <a:cubicBezTo>
                    <a:pt x="244" y="148"/>
                    <a:pt x="201" y="161"/>
                    <a:pt x="144" y="162"/>
                  </a:cubicBezTo>
                  <a:close/>
                </a:path>
              </a:pathLst>
            </a:custGeom>
            <a:solidFill>
              <a:schemeClr val="accent3"/>
            </a:solidFill>
            <a:ln>
              <a:solidFill>
                <a:schemeClr val="accent3"/>
              </a:solidFill>
            </a:ln>
          </p:spPr>
          <p:txBody>
            <a:bodyPr/>
            <a:lstStyle/>
            <a:p>
              <a:pPr>
                <a:defRPr/>
              </a:pPr>
              <a:endParaRPr lang="zh-CN" altLang="en-US">
                <a:latin typeface="Calibri" panose="020F0502020204030204" pitchFamily="34" charset="0"/>
              </a:endParaRPr>
            </a:p>
          </p:txBody>
        </p:sp>
      </p:grpSp>
      <p:grpSp>
        <p:nvGrpSpPr>
          <p:cNvPr id="9" name="组合 8"/>
          <p:cNvGrpSpPr/>
          <p:nvPr/>
        </p:nvGrpSpPr>
        <p:grpSpPr>
          <a:xfrm>
            <a:off x="1534120" y="2946039"/>
            <a:ext cx="1068249" cy="1590675"/>
            <a:chOff x="1533525" y="3155950"/>
            <a:chExt cx="1068388" cy="1590675"/>
          </a:xfrm>
        </p:grpSpPr>
        <p:sp>
          <p:nvSpPr>
            <p:cNvPr id="2" name="圆角矩形 1"/>
            <p:cNvSpPr/>
            <p:nvPr/>
          </p:nvSpPr>
          <p:spPr>
            <a:xfrm rot="18900000">
              <a:off x="1533525" y="3679825"/>
              <a:ext cx="1066800" cy="1066800"/>
            </a:xfrm>
            <a:prstGeom prst="roundRect">
              <a:avLst>
                <a:gd name="adj" fmla="val 2619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19" name="任意多边形 18"/>
            <p:cNvSpPr/>
            <p:nvPr/>
          </p:nvSpPr>
          <p:spPr>
            <a:xfrm rot="18900000">
              <a:off x="1547813"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23"/>
            <p:cNvSpPr/>
            <p:nvPr/>
          </p:nvSpPr>
          <p:spPr>
            <a:xfrm rot="18900000">
              <a:off x="1547813"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9" name="组合 38"/>
            <p:cNvGrpSpPr/>
            <p:nvPr/>
          </p:nvGrpSpPr>
          <p:grpSpPr>
            <a:xfrm>
              <a:off x="1838658" y="4002782"/>
              <a:ext cx="404424" cy="434198"/>
              <a:chOff x="4019339" y="2140057"/>
              <a:chExt cx="258763" cy="277813"/>
            </a:xfrm>
            <a:solidFill>
              <a:srgbClr val="E40000"/>
            </a:solidFill>
          </p:grpSpPr>
          <p:sp>
            <p:nvSpPr>
              <p:cNvPr id="40" name="Freeform 281"/>
              <p:cNvSpPr>
                <a:spLocks noEditPoints="1"/>
              </p:cNvSpPr>
              <p:nvPr/>
            </p:nvSpPr>
            <p:spPr bwMode="auto">
              <a:xfrm>
                <a:off x="4019339" y="2140057"/>
                <a:ext cx="258763" cy="277813"/>
              </a:xfrm>
              <a:custGeom>
                <a:avLst/>
                <a:gdLst>
                  <a:gd name="T0" fmla="*/ 237 w 266"/>
                  <a:gd name="T1" fmla="*/ 24 h 288"/>
                  <a:gd name="T2" fmla="*/ 221 w 266"/>
                  <a:gd name="T3" fmla="*/ 24 h 288"/>
                  <a:gd name="T4" fmla="*/ 221 w 266"/>
                  <a:gd name="T5" fmla="*/ 14 h 288"/>
                  <a:gd name="T6" fmla="*/ 207 w 266"/>
                  <a:gd name="T7" fmla="*/ 0 h 288"/>
                  <a:gd name="T8" fmla="*/ 193 w 266"/>
                  <a:gd name="T9" fmla="*/ 14 h 288"/>
                  <a:gd name="T10" fmla="*/ 193 w 266"/>
                  <a:gd name="T11" fmla="*/ 24 h 288"/>
                  <a:gd name="T12" fmla="*/ 146 w 266"/>
                  <a:gd name="T13" fmla="*/ 24 h 288"/>
                  <a:gd name="T14" fmla="*/ 146 w 266"/>
                  <a:gd name="T15" fmla="*/ 14 h 288"/>
                  <a:gd name="T16" fmla="*/ 133 w 266"/>
                  <a:gd name="T17" fmla="*/ 0 h 288"/>
                  <a:gd name="T18" fmla="*/ 119 w 266"/>
                  <a:gd name="T19" fmla="*/ 14 h 288"/>
                  <a:gd name="T20" fmla="*/ 119 w 266"/>
                  <a:gd name="T21" fmla="*/ 24 h 288"/>
                  <a:gd name="T22" fmla="*/ 73 w 266"/>
                  <a:gd name="T23" fmla="*/ 24 h 288"/>
                  <a:gd name="T24" fmla="*/ 73 w 266"/>
                  <a:gd name="T25" fmla="*/ 14 h 288"/>
                  <a:gd name="T26" fmla="*/ 59 w 266"/>
                  <a:gd name="T27" fmla="*/ 0 h 288"/>
                  <a:gd name="T28" fmla="*/ 45 w 266"/>
                  <a:gd name="T29" fmla="*/ 14 h 288"/>
                  <a:gd name="T30" fmla="*/ 45 w 266"/>
                  <a:gd name="T31" fmla="*/ 24 h 288"/>
                  <a:gd name="T32" fmla="*/ 29 w 266"/>
                  <a:gd name="T33" fmla="*/ 24 h 288"/>
                  <a:gd name="T34" fmla="*/ 0 w 266"/>
                  <a:gd name="T35" fmla="*/ 53 h 288"/>
                  <a:gd name="T36" fmla="*/ 0 w 266"/>
                  <a:gd name="T37" fmla="*/ 259 h 288"/>
                  <a:gd name="T38" fmla="*/ 29 w 266"/>
                  <a:gd name="T39" fmla="*/ 288 h 288"/>
                  <a:gd name="T40" fmla="*/ 237 w 266"/>
                  <a:gd name="T41" fmla="*/ 288 h 288"/>
                  <a:gd name="T42" fmla="*/ 266 w 266"/>
                  <a:gd name="T43" fmla="*/ 259 h 288"/>
                  <a:gd name="T44" fmla="*/ 266 w 266"/>
                  <a:gd name="T45" fmla="*/ 53 h 288"/>
                  <a:gd name="T46" fmla="*/ 237 w 266"/>
                  <a:gd name="T47" fmla="*/ 24 h 288"/>
                  <a:gd name="T48" fmla="*/ 237 w 266"/>
                  <a:gd name="T49" fmla="*/ 257 h 288"/>
                  <a:gd name="T50" fmla="*/ 29 w 266"/>
                  <a:gd name="T51" fmla="*/ 257 h 288"/>
                  <a:gd name="T52" fmla="*/ 29 w 266"/>
                  <a:gd name="T53" fmla="*/ 55 h 288"/>
                  <a:gd name="T54" fmla="*/ 45 w 266"/>
                  <a:gd name="T55" fmla="*/ 55 h 288"/>
                  <a:gd name="T56" fmla="*/ 45 w 266"/>
                  <a:gd name="T57" fmla="*/ 65 h 288"/>
                  <a:gd name="T58" fmla="*/ 59 w 266"/>
                  <a:gd name="T59" fmla="*/ 79 h 288"/>
                  <a:gd name="T60" fmla="*/ 73 w 266"/>
                  <a:gd name="T61" fmla="*/ 65 h 288"/>
                  <a:gd name="T62" fmla="*/ 73 w 266"/>
                  <a:gd name="T63" fmla="*/ 55 h 288"/>
                  <a:gd name="T64" fmla="*/ 119 w 266"/>
                  <a:gd name="T65" fmla="*/ 55 h 288"/>
                  <a:gd name="T66" fmla="*/ 119 w 266"/>
                  <a:gd name="T67" fmla="*/ 65 h 288"/>
                  <a:gd name="T68" fmla="*/ 133 w 266"/>
                  <a:gd name="T69" fmla="*/ 79 h 288"/>
                  <a:gd name="T70" fmla="*/ 146 w 266"/>
                  <a:gd name="T71" fmla="*/ 65 h 288"/>
                  <a:gd name="T72" fmla="*/ 146 w 266"/>
                  <a:gd name="T73" fmla="*/ 55 h 288"/>
                  <a:gd name="T74" fmla="*/ 193 w 266"/>
                  <a:gd name="T75" fmla="*/ 55 h 288"/>
                  <a:gd name="T76" fmla="*/ 193 w 266"/>
                  <a:gd name="T77" fmla="*/ 65 h 288"/>
                  <a:gd name="T78" fmla="*/ 207 w 266"/>
                  <a:gd name="T79" fmla="*/ 79 h 288"/>
                  <a:gd name="T80" fmla="*/ 221 w 266"/>
                  <a:gd name="T81" fmla="*/ 65 h 288"/>
                  <a:gd name="T82" fmla="*/ 221 w 266"/>
                  <a:gd name="T83" fmla="*/ 55 h 288"/>
                  <a:gd name="T84" fmla="*/ 237 w 266"/>
                  <a:gd name="T85" fmla="*/ 55 h 288"/>
                  <a:gd name="T86" fmla="*/ 237 w 266"/>
                  <a:gd name="T87"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88">
                    <a:moveTo>
                      <a:pt x="237" y="24"/>
                    </a:moveTo>
                    <a:cubicBezTo>
                      <a:pt x="221" y="24"/>
                      <a:pt x="221" y="24"/>
                      <a:pt x="221" y="24"/>
                    </a:cubicBezTo>
                    <a:cubicBezTo>
                      <a:pt x="221" y="14"/>
                      <a:pt x="221" y="14"/>
                      <a:pt x="221" y="14"/>
                    </a:cubicBezTo>
                    <a:cubicBezTo>
                      <a:pt x="221" y="6"/>
                      <a:pt x="214" y="0"/>
                      <a:pt x="207" y="0"/>
                    </a:cubicBezTo>
                    <a:cubicBezTo>
                      <a:pt x="199" y="0"/>
                      <a:pt x="193" y="6"/>
                      <a:pt x="193" y="14"/>
                    </a:cubicBezTo>
                    <a:cubicBezTo>
                      <a:pt x="193" y="24"/>
                      <a:pt x="193" y="24"/>
                      <a:pt x="193" y="24"/>
                    </a:cubicBezTo>
                    <a:cubicBezTo>
                      <a:pt x="146" y="24"/>
                      <a:pt x="146" y="24"/>
                      <a:pt x="146" y="24"/>
                    </a:cubicBezTo>
                    <a:cubicBezTo>
                      <a:pt x="146" y="14"/>
                      <a:pt x="146" y="14"/>
                      <a:pt x="146" y="14"/>
                    </a:cubicBezTo>
                    <a:cubicBezTo>
                      <a:pt x="146" y="6"/>
                      <a:pt x="140" y="0"/>
                      <a:pt x="133" y="0"/>
                    </a:cubicBezTo>
                    <a:cubicBezTo>
                      <a:pt x="125" y="0"/>
                      <a:pt x="119" y="6"/>
                      <a:pt x="119" y="14"/>
                    </a:cubicBezTo>
                    <a:cubicBezTo>
                      <a:pt x="119" y="24"/>
                      <a:pt x="119" y="24"/>
                      <a:pt x="119" y="24"/>
                    </a:cubicBezTo>
                    <a:cubicBezTo>
                      <a:pt x="73" y="24"/>
                      <a:pt x="73" y="24"/>
                      <a:pt x="73" y="24"/>
                    </a:cubicBezTo>
                    <a:cubicBezTo>
                      <a:pt x="73" y="14"/>
                      <a:pt x="73" y="14"/>
                      <a:pt x="73" y="14"/>
                    </a:cubicBezTo>
                    <a:cubicBezTo>
                      <a:pt x="73" y="6"/>
                      <a:pt x="66" y="0"/>
                      <a:pt x="59" y="0"/>
                    </a:cubicBezTo>
                    <a:cubicBezTo>
                      <a:pt x="51" y="0"/>
                      <a:pt x="45" y="6"/>
                      <a:pt x="45" y="14"/>
                    </a:cubicBezTo>
                    <a:cubicBezTo>
                      <a:pt x="45" y="24"/>
                      <a:pt x="45" y="24"/>
                      <a:pt x="45" y="24"/>
                    </a:cubicBezTo>
                    <a:cubicBezTo>
                      <a:pt x="29" y="24"/>
                      <a:pt x="29" y="24"/>
                      <a:pt x="29" y="24"/>
                    </a:cubicBezTo>
                    <a:cubicBezTo>
                      <a:pt x="13" y="24"/>
                      <a:pt x="0" y="37"/>
                      <a:pt x="0" y="53"/>
                    </a:cubicBezTo>
                    <a:cubicBezTo>
                      <a:pt x="0" y="259"/>
                      <a:pt x="0" y="259"/>
                      <a:pt x="0" y="259"/>
                    </a:cubicBezTo>
                    <a:cubicBezTo>
                      <a:pt x="0" y="275"/>
                      <a:pt x="13" y="288"/>
                      <a:pt x="29" y="288"/>
                    </a:cubicBezTo>
                    <a:cubicBezTo>
                      <a:pt x="237" y="288"/>
                      <a:pt x="237" y="288"/>
                      <a:pt x="237" y="288"/>
                    </a:cubicBezTo>
                    <a:cubicBezTo>
                      <a:pt x="253" y="288"/>
                      <a:pt x="266" y="275"/>
                      <a:pt x="266" y="259"/>
                    </a:cubicBezTo>
                    <a:cubicBezTo>
                      <a:pt x="266" y="53"/>
                      <a:pt x="266" y="53"/>
                      <a:pt x="266" y="53"/>
                    </a:cubicBezTo>
                    <a:cubicBezTo>
                      <a:pt x="266" y="37"/>
                      <a:pt x="253" y="24"/>
                      <a:pt x="237" y="24"/>
                    </a:cubicBezTo>
                    <a:close/>
                    <a:moveTo>
                      <a:pt x="237" y="257"/>
                    </a:moveTo>
                    <a:cubicBezTo>
                      <a:pt x="29" y="257"/>
                      <a:pt x="29" y="257"/>
                      <a:pt x="29" y="257"/>
                    </a:cubicBezTo>
                    <a:cubicBezTo>
                      <a:pt x="29" y="55"/>
                      <a:pt x="29" y="55"/>
                      <a:pt x="29" y="55"/>
                    </a:cubicBezTo>
                    <a:cubicBezTo>
                      <a:pt x="45" y="55"/>
                      <a:pt x="45" y="55"/>
                      <a:pt x="45" y="55"/>
                    </a:cubicBezTo>
                    <a:cubicBezTo>
                      <a:pt x="45" y="65"/>
                      <a:pt x="45" y="65"/>
                      <a:pt x="45" y="65"/>
                    </a:cubicBezTo>
                    <a:cubicBezTo>
                      <a:pt x="45" y="73"/>
                      <a:pt x="51" y="79"/>
                      <a:pt x="59" y="79"/>
                    </a:cubicBezTo>
                    <a:cubicBezTo>
                      <a:pt x="66" y="79"/>
                      <a:pt x="73" y="73"/>
                      <a:pt x="73" y="65"/>
                    </a:cubicBezTo>
                    <a:cubicBezTo>
                      <a:pt x="73" y="55"/>
                      <a:pt x="73" y="55"/>
                      <a:pt x="73" y="55"/>
                    </a:cubicBezTo>
                    <a:cubicBezTo>
                      <a:pt x="119" y="55"/>
                      <a:pt x="119" y="55"/>
                      <a:pt x="119" y="55"/>
                    </a:cubicBezTo>
                    <a:cubicBezTo>
                      <a:pt x="119" y="65"/>
                      <a:pt x="119" y="65"/>
                      <a:pt x="119" y="65"/>
                    </a:cubicBezTo>
                    <a:cubicBezTo>
                      <a:pt x="119" y="73"/>
                      <a:pt x="125" y="79"/>
                      <a:pt x="133" y="79"/>
                    </a:cubicBezTo>
                    <a:cubicBezTo>
                      <a:pt x="140" y="79"/>
                      <a:pt x="146" y="73"/>
                      <a:pt x="146" y="65"/>
                    </a:cubicBezTo>
                    <a:cubicBezTo>
                      <a:pt x="146" y="55"/>
                      <a:pt x="146" y="55"/>
                      <a:pt x="146" y="55"/>
                    </a:cubicBezTo>
                    <a:cubicBezTo>
                      <a:pt x="193" y="55"/>
                      <a:pt x="193" y="55"/>
                      <a:pt x="193" y="55"/>
                    </a:cubicBezTo>
                    <a:cubicBezTo>
                      <a:pt x="193" y="65"/>
                      <a:pt x="193" y="65"/>
                      <a:pt x="193" y="65"/>
                    </a:cubicBezTo>
                    <a:cubicBezTo>
                      <a:pt x="193" y="73"/>
                      <a:pt x="199" y="79"/>
                      <a:pt x="207" y="79"/>
                    </a:cubicBezTo>
                    <a:cubicBezTo>
                      <a:pt x="214" y="79"/>
                      <a:pt x="221" y="73"/>
                      <a:pt x="221" y="65"/>
                    </a:cubicBezTo>
                    <a:cubicBezTo>
                      <a:pt x="221" y="55"/>
                      <a:pt x="221" y="55"/>
                      <a:pt x="221" y="55"/>
                    </a:cubicBezTo>
                    <a:cubicBezTo>
                      <a:pt x="237" y="55"/>
                      <a:pt x="237" y="55"/>
                      <a:pt x="237" y="55"/>
                    </a:cubicBezTo>
                    <a:lnTo>
                      <a:pt x="237" y="257"/>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Calibri" panose="020F0502020204030204" pitchFamily="34" charset="0"/>
                </a:endParaRPr>
              </a:p>
            </p:txBody>
          </p:sp>
          <p:sp>
            <p:nvSpPr>
              <p:cNvPr id="41" name="Freeform 282"/>
              <p:cNvSpPr/>
              <p:nvPr/>
            </p:nvSpPr>
            <p:spPr bwMode="auto">
              <a:xfrm>
                <a:off x="4076489" y="2244832"/>
                <a:ext cx="144463" cy="107950"/>
              </a:xfrm>
              <a:custGeom>
                <a:avLst/>
                <a:gdLst>
                  <a:gd name="T0" fmla="*/ 133 w 150"/>
                  <a:gd name="T1" fmla="*/ 3 h 111"/>
                  <a:gd name="T2" fmla="*/ 124 w 150"/>
                  <a:gd name="T3" fmla="*/ 3 h 111"/>
                  <a:gd name="T4" fmla="*/ 58 w 150"/>
                  <a:gd name="T5" fmla="*/ 69 h 111"/>
                  <a:gd name="T6" fmla="*/ 50 w 150"/>
                  <a:gd name="T7" fmla="*/ 69 h 111"/>
                  <a:gd name="T8" fmla="*/ 25 w 150"/>
                  <a:gd name="T9" fmla="*/ 45 h 111"/>
                  <a:gd name="T10" fmla="*/ 17 w 150"/>
                  <a:gd name="T11" fmla="*/ 45 h 111"/>
                  <a:gd name="T12" fmla="*/ 2 w 150"/>
                  <a:gd name="T13" fmla="*/ 60 h 111"/>
                  <a:gd name="T14" fmla="*/ 2 w 150"/>
                  <a:gd name="T15" fmla="*/ 68 h 111"/>
                  <a:gd name="T16" fmla="*/ 40 w 150"/>
                  <a:gd name="T17" fmla="*/ 106 h 111"/>
                  <a:gd name="T18" fmla="*/ 50 w 150"/>
                  <a:gd name="T19" fmla="*/ 111 h 111"/>
                  <a:gd name="T20" fmla="*/ 57 w 150"/>
                  <a:gd name="T21" fmla="*/ 111 h 111"/>
                  <a:gd name="T22" fmla="*/ 67 w 150"/>
                  <a:gd name="T23" fmla="*/ 106 h 111"/>
                  <a:gd name="T24" fmla="*/ 148 w 150"/>
                  <a:gd name="T25" fmla="*/ 26 h 111"/>
                  <a:gd name="T26" fmla="*/ 148 w 150"/>
                  <a:gd name="T27" fmla="*/ 17 h 111"/>
                  <a:gd name="T28" fmla="*/ 133 w 150"/>
                  <a:gd name="T2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1">
                    <a:moveTo>
                      <a:pt x="133" y="3"/>
                    </a:moveTo>
                    <a:cubicBezTo>
                      <a:pt x="131" y="0"/>
                      <a:pt x="127" y="0"/>
                      <a:pt x="124" y="3"/>
                    </a:cubicBezTo>
                    <a:cubicBezTo>
                      <a:pt x="58" y="69"/>
                      <a:pt x="58" y="69"/>
                      <a:pt x="58" y="69"/>
                    </a:cubicBezTo>
                    <a:cubicBezTo>
                      <a:pt x="56" y="71"/>
                      <a:pt x="52" y="71"/>
                      <a:pt x="50" y="69"/>
                    </a:cubicBezTo>
                    <a:cubicBezTo>
                      <a:pt x="25" y="45"/>
                      <a:pt x="25" y="45"/>
                      <a:pt x="25" y="45"/>
                    </a:cubicBezTo>
                    <a:cubicBezTo>
                      <a:pt x="23" y="43"/>
                      <a:pt x="19" y="43"/>
                      <a:pt x="17" y="45"/>
                    </a:cubicBezTo>
                    <a:cubicBezTo>
                      <a:pt x="2" y="60"/>
                      <a:pt x="2" y="60"/>
                      <a:pt x="2" y="60"/>
                    </a:cubicBezTo>
                    <a:cubicBezTo>
                      <a:pt x="0" y="62"/>
                      <a:pt x="0" y="66"/>
                      <a:pt x="2" y="68"/>
                    </a:cubicBezTo>
                    <a:cubicBezTo>
                      <a:pt x="40" y="106"/>
                      <a:pt x="40" y="106"/>
                      <a:pt x="40" y="106"/>
                    </a:cubicBezTo>
                    <a:cubicBezTo>
                      <a:pt x="42" y="109"/>
                      <a:pt x="47" y="111"/>
                      <a:pt x="50" y="111"/>
                    </a:cubicBezTo>
                    <a:cubicBezTo>
                      <a:pt x="57" y="111"/>
                      <a:pt x="57" y="111"/>
                      <a:pt x="57" y="111"/>
                    </a:cubicBezTo>
                    <a:cubicBezTo>
                      <a:pt x="60" y="111"/>
                      <a:pt x="65" y="109"/>
                      <a:pt x="67" y="106"/>
                    </a:cubicBezTo>
                    <a:cubicBezTo>
                      <a:pt x="148" y="26"/>
                      <a:pt x="148" y="26"/>
                      <a:pt x="148" y="26"/>
                    </a:cubicBezTo>
                    <a:cubicBezTo>
                      <a:pt x="150" y="23"/>
                      <a:pt x="150" y="20"/>
                      <a:pt x="148" y="17"/>
                    </a:cubicBezTo>
                    <a:lnTo>
                      <a:pt x="133" y="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Calibri" panose="020F0502020204030204" pitchFamily="34" charset="0"/>
                </a:endParaRPr>
              </a:p>
            </p:txBody>
          </p:sp>
        </p:grpSp>
      </p:grpSp>
      <p:sp>
        <p:nvSpPr>
          <p:cNvPr id="42" name="文本框 41"/>
          <p:cNvSpPr txBox="1"/>
          <p:nvPr/>
        </p:nvSpPr>
        <p:spPr>
          <a:xfrm>
            <a:off x="939536" y="1628800"/>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a:solidFill>
                  <a:schemeClr val="tx2"/>
                </a:solidFill>
                <a:latin typeface="+mj-ea"/>
                <a:ea typeface="+mj-ea"/>
              </a:rPr>
              <a:t>点击此处添加标题</a:t>
            </a:r>
          </a:p>
        </p:txBody>
      </p:sp>
      <p:sp>
        <p:nvSpPr>
          <p:cNvPr id="43" name="矩形 42"/>
          <p:cNvSpPr/>
          <p:nvPr/>
        </p:nvSpPr>
        <p:spPr>
          <a:xfrm>
            <a:off x="609802" y="2028912"/>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46" name="文本框 45"/>
          <p:cNvSpPr txBox="1"/>
          <p:nvPr/>
        </p:nvSpPr>
        <p:spPr>
          <a:xfrm>
            <a:off x="4980785" y="1628800"/>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2"/>
                </a:solidFill>
                <a:latin typeface="+mj-ea"/>
                <a:ea typeface="+mj-ea"/>
              </a:rPr>
              <a:t>点击此处添加标题</a:t>
            </a:r>
          </a:p>
        </p:txBody>
      </p:sp>
      <p:sp>
        <p:nvSpPr>
          <p:cNvPr id="47" name="矩形 46"/>
          <p:cNvSpPr/>
          <p:nvPr/>
        </p:nvSpPr>
        <p:spPr>
          <a:xfrm>
            <a:off x="4651051" y="2028912"/>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49" name="文本框 48"/>
          <p:cNvSpPr txBox="1"/>
          <p:nvPr/>
        </p:nvSpPr>
        <p:spPr>
          <a:xfrm>
            <a:off x="9022034" y="1628800"/>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4"/>
                </a:solidFill>
                <a:latin typeface="+mj-ea"/>
                <a:ea typeface="+mj-ea"/>
              </a:rPr>
              <a:t>点击此处添加标题</a:t>
            </a:r>
          </a:p>
        </p:txBody>
      </p:sp>
      <p:sp>
        <p:nvSpPr>
          <p:cNvPr id="50" name="矩形 49"/>
          <p:cNvSpPr/>
          <p:nvPr/>
        </p:nvSpPr>
        <p:spPr>
          <a:xfrm>
            <a:off x="8692300" y="2028912"/>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52" name="文本框 51"/>
          <p:cNvSpPr txBox="1"/>
          <p:nvPr/>
        </p:nvSpPr>
        <p:spPr>
          <a:xfrm>
            <a:off x="7010140" y="5034922"/>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a:solidFill>
                  <a:schemeClr val="accent3"/>
                </a:solidFill>
                <a:latin typeface="+mj-ea"/>
                <a:ea typeface="+mj-ea"/>
              </a:rPr>
              <a:t>点击此处添加标题</a:t>
            </a:r>
          </a:p>
        </p:txBody>
      </p:sp>
      <p:sp>
        <p:nvSpPr>
          <p:cNvPr id="53" name="矩形 52"/>
          <p:cNvSpPr/>
          <p:nvPr/>
        </p:nvSpPr>
        <p:spPr>
          <a:xfrm>
            <a:off x="6680406" y="5435034"/>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55" name="文本框 54"/>
          <p:cNvSpPr txBox="1"/>
          <p:nvPr/>
        </p:nvSpPr>
        <p:spPr>
          <a:xfrm>
            <a:off x="2944288" y="5034922"/>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1"/>
                </a:solidFill>
                <a:latin typeface="+mj-ea"/>
                <a:ea typeface="+mj-ea"/>
              </a:rPr>
              <a:t>点击此处添加标题</a:t>
            </a:r>
          </a:p>
        </p:txBody>
      </p:sp>
      <p:sp>
        <p:nvSpPr>
          <p:cNvPr id="56" name="矩形 55"/>
          <p:cNvSpPr/>
          <p:nvPr/>
        </p:nvSpPr>
        <p:spPr>
          <a:xfrm>
            <a:off x="2614554" y="5435034"/>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15" name="标题 14"/>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7" presetClass="entr" presetSubtype="10" fill="hold" grpId="0" nodeType="withEffect">
                                  <p:stCondLst>
                                    <p:cond delay="200"/>
                                  </p:stCondLst>
                                  <p:iterate type="lt">
                                    <p:tmPct val="10000"/>
                                  </p:iterate>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strVal val="#ppt_h"/>
                                          </p:val>
                                        </p:tav>
                                        <p:tav tm="100000">
                                          <p:val>
                                            <p:strVal val="#ppt_h"/>
                                          </p:val>
                                        </p:tav>
                                      </p:tavLst>
                                    </p:anim>
                                  </p:childTnLst>
                                </p:cTn>
                              </p:par>
                              <p:par>
                                <p:cTn id="12" presetID="22" presetClass="entr" presetSubtype="1" fill="hold" grpId="0" nodeType="withEffect">
                                  <p:stCondLst>
                                    <p:cond delay="400"/>
                                  </p:stCondLst>
                                  <p:childTnLst>
                                    <p:set>
                                      <p:cBhvr>
                                        <p:cTn id="13" dur="1" fill="hold">
                                          <p:stCondLst>
                                            <p:cond delay="0"/>
                                          </p:stCondLst>
                                        </p:cTn>
                                        <p:tgtEl>
                                          <p:spTgt spid="43"/>
                                        </p:tgtEl>
                                        <p:attrNameLst>
                                          <p:attrName>style.visibility</p:attrName>
                                        </p:attrNameLst>
                                      </p:cBhvr>
                                      <p:to>
                                        <p:strVal val="visible"/>
                                      </p:to>
                                    </p:set>
                                    <p:animEffect transition="in" filter="wipe(up)">
                                      <p:cBhvr>
                                        <p:cTn id="14" dur="500"/>
                                        <p:tgtEl>
                                          <p:spTgt spid="43"/>
                                        </p:tgtEl>
                                      </p:cBhvr>
                                    </p:animEffect>
                                  </p:childTnLst>
                                </p:cTn>
                              </p:par>
                              <p:par>
                                <p:cTn id="15" presetID="22" presetClass="entr" presetSubtype="1" fill="hold"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17" presetClass="entr" presetSubtype="10" fill="hold" grpId="0" nodeType="withEffect">
                                  <p:stCondLst>
                                    <p:cond delay="900"/>
                                  </p:stCondLst>
                                  <p:iterate type="lt">
                                    <p:tmPct val="10000"/>
                                  </p:iterate>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strVal val="#ppt_h"/>
                                          </p:val>
                                        </p:tav>
                                        <p:tav tm="100000">
                                          <p:val>
                                            <p:strVal val="#ppt_h"/>
                                          </p:val>
                                        </p:tav>
                                      </p:tavLst>
                                    </p:anim>
                                  </p:childTnLst>
                                </p:cTn>
                              </p:par>
                              <p:par>
                                <p:cTn id="22" presetID="22" presetClass="entr" presetSubtype="1" fill="hold" grpId="0" nodeType="withEffect">
                                  <p:stCondLst>
                                    <p:cond delay="1100"/>
                                  </p:stCondLst>
                                  <p:childTnLst>
                                    <p:set>
                                      <p:cBhvr>
                                        <p:cTn id="23" dur="1" fill="hold">
                                          <p:stCondLst>
                                            <p:cond delay="0"/>
                                          </p:stCondLst>
                                        </p:cTn>
                                        <p:tgtEl>
                                          <p:spTgt spid="56"/>
                                        </p:tgtEl>
                                        <p:attrNameLst>
                                          <p:attrName>style.visibility</p:attrName>
                                        </p:attrNameLst>
                                      </p:cBhvr>
                                      <p:to>
                                        <p:strVal val="visible"/>
                                      </p:to>
                                    </p:set>
                                    <p:animEffect transition="in" filter="wipe(up)">
                                      <p:cBhvr>
                                        <p:cTn id="24" dur="500"/>
                                        <p:tgtEl>
                                          <p:spTgt spid="56"/>
                                        </p:tgtEl>
                                      </p:cBhvr>
                                    </p:animEffect>
                                  </p:childTnLst>
                                </p:cTn>
                              </p:par>
                              <p:par>
                                <p:cTn id="25" presetID="22" presetClass="entr" presetSubtype="4" fill="hold" nodeType="withEffect">
                                  <p:stCondLst>
                                    <p:cond delay="13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17" presetClass="entr" presetSubtype="10" fill="hold" grpId="0" nodeType="withEffect">
                                  <p:stCondLst>
                                    <p:cond delay="1500"/>
                                  </p:stCondLst>
                                  <p:iterate type="lt">
                                    <p:tmPct val="10000"/>
                                  </p:iterate>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strVal val="#ppt_h"/>
                                          </p:val>
                                        </p:tav>
                                        <p:tav tm="100000">
                                          <p:val>
                                            <p:strVal val="#ppt_h"/>
                                          </p:val>
                                        </p:tav>
                                      </p:tavLst>
                                    </p:anim>
                                  </p:childTnLst>
                                </p:cTn>
                              </p:par>
                              <p:par>
                                <p:cTn id="32" presetID="22" presetClass="entr" presetSubtype="1" fill="hold" grpId="0" nodeType="withEffect">
                                  <p:stCondLst>
                                    <p:cond delay="170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par>
                                <p:cTn id="35" presetID="22" presetClass="entr" presetSubtype="1" fill="hold" nodeType="withEffect">
                                  <p:stCondLst>
                                    <p:cond delay="180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17" presetClass="entr" presetSubtype="10" fill="hold" grpId="0" nodeType="withEffect">
                                  <p:stCondLst>
                                    <p:cond delay="2000"/>
                                  </p:stCondLst>
                                  <p:iterate type="lt">
                                    <p:tmPct val="10000"/>
                                  </p:iterate>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strVal val="#ppt_h"/>
                                          </p:val>
                                        </p:tav>
                                        <p:tav tm="100000">
                                          <p:val>
                                            <p:strVal val="#ppt_h"/>
                                          </p:val>
                                        </p:tav>
                                      </p:tavLst>
                                    </p:anim>
                                  </p:childTnLst>
                                </p:cTn>
                              </p:par>
                              <p:par>
                                <p:cTn id="42" presetID="22" presetClass="entr" presetSubtype="1" fill="hold" grpId="0" nodeType="withEffect">
                                  <p:stCondLst>
                                    <p:cond delay="210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par>
                                <p:cTn id="45" presetID="22" presetClass="entr" presetSubtype="4" fill="hold" nodeType="withEffect">
                                  <p:stCondLst>
                                    <p:cond delay="250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17" presetClass="entr" presetSubtype="10" fill="hold" grpId="0" nodeType="withEffect">
                                  <p:stCondLst>
                                    <p:cond delay="2700"/>
                                  </p:stCondLst>
                                  <p:iterate type="lt">
                                    <p:tmPct val="10000"/>
                                  </p:iterate>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strVal val="#ppt_h"/>
                                          </p:val>
                                        </p:tav>
                                        <p:tav tm="100000">
                                          <p:val>
                                            <p:strVal val="#ppt_h"/>
                                          </p:val>
                                        </p:tav>
                                      </p:tavLst>
                                    </p:anim>
                                  </p:childTnLst>
                                </p:cTn>
                              </p:par>
                              <p:par>
                                <p:cTn id="52" presetID="22" presetClass="entr" presetSubtype="1" fill="hold" grpId="0" nodeType="withEffect">
                                  <p:stCondLst>
                                    <p:cond delay="2800"/>
                                  </p:stCondLst>
                                  <p:childTnLst>
                                    <p:set>
                                      <p:cBhvr>
                                        <p:cTn id="53" dur="1" fill="hold">
                                          <p:stCondLst>
                                            <p:cond delay="0"/>
                                          </p:stCondLst>
                                        </p:cTn>
                                        <p:tgtEl>
                                          <p:spTgt spid="50"/>
                                        </p:tgtEl>
                                        <p:attrNameLst>
                                          <p:attrName>style.visibility</p:attrName>
                                        </p:attrNameLst>
                                      </p:cBhvr>
                                      <p:to>
                                        <p:strVal val="visible"/>
                                      </p:to>
                                    </p:set>
                                    <p:animEffect transition="in" filter="wipe(up)">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6" grpId="0"/>
      <p:bldP spid="47" grpId="0"/>
      <p:bldP spid="49" grpId="0"/>
      <p:bldP spid="50" grpId="0"/>
      <p:bldP spid="52" grpId="0"/>
      <p:bldP spid="53"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noChangeAspect="1"/>
          </p:cNvGrpSpPr>
          <p:nvPr/>
        </p:nvGrpSpPr>
        <p:grpSpPr>
          <a:xfrm>
            <a:off x="612518" y="4195039"/>
            <a:ext cx="610147" cy="540000"/>
            <a:chOff x="10439401" y="5991224"/>
            <a:chExt cx="400050" cy="354013"/>
          </a:xfrm>
          <a:solidFill>
            <a:schemeClr val="accent1"/>
          </a:solidFill>
        </p:grpSpPr>
        <p:sp>
          <p:nvSpPr>
            <p:cNvPr id="6" name="Freeform 171"/>
            <p:cNvSpPr>
              <a:spLocks noEditPoints="1"/>
            </p:cNvSpPr>
            <p:nvPr/>
          </p:nvSpPr>
          <p:spPr bwMode="auto">
            <a:xfrm>
              <a:off x="10439401" y="5991224"/>
              <a:ext cx="90488" cy="354013"/>
            </a:xfrm>
            <a:custGeom>
              <a:avLst/>
              <a:gdLst>
                <a:gd name="T0" fmla="*/ 42 w 57"/>
                <a:gd name="T1" fmla="*/ 0 h 223"/>
                <a:gd name="T2" fmla="*/ 16 w 57"/>
                <a:gd name="T3" fmla="*/ 0 h 223"/>
                <a:gd name="T4" fmla="*/ 16 w 57"/>
                <a:gd name="T5" fmla="*/ 50 h 223"/>
                <a:gd name="T6" fmla="*/ 0 w 57"/>
                <a:gd name="T7" fmla="*/ 50 h 223"/>
                <a:gd name="T8" fmla="*/ 0 w 57"/>
                <a:gd name="T9" fmla="*/ 115 h 223"/>
                <a:gd name="T10" fmla="*/ 16 w 57"/>
                <a:gd name="T11" fmla="*/ 115 h 223"/>
                <a:gd name="T12" fmla="*/ 16 w 57"/>
                <a:gd name="T13" fmla="*/ 223 h 223"/>
                <a:gd name="T14" fmla="*/ 42 w 57"/>
                <a:gd name="T15" fmla="*/ 223 h 223"/>
                <a:gd name="T16" fmla="*/ 42 w 57"/>
                <a:gd name="T17" fmla="*/ 115 h 223"/>
                <a:gd name="T18" fmla="*/ 57 w 57"/>
                <a:gd name="T19" fmla="*/ 115 h 223"/>
                <a:gd name="T20" fmla="*/ 57 w 57"/>
                <a:gd name="T21" fmla="*/ 50 h 223"/>
                <a:gd name="T22" fmla="*/ 42 w 57"/>
                <a:gd name="T23" fmla="*/ 50 h 223"/>
                <a:gd name="T24" fmla="*/ 42 w 57"/>
                <a:gd name="T25" fmla="*/ 0 h 223"/>
                <a:gd name="T26" fmla="*/ 49 w 57"/>
                <a:gd name="T27" fmla="*/ 58 h 223"/>
                <a:gd name="T28" fmla="*/ 49 w 57"/>
                <a:gd name="T29" fmla="*/ 107 h 223"/>
                <a:gd name="T30" fmla="*/ 8 w 57"/>
                <a:gd name="T31" fmla="*/ 107 h 223"/>
                <a:gd name="T32" fmla="*/ 8 w 57"/>
                <a:gd name="T33" fmla="*/ 58 h 223"/>
                <a:gd name="T34" fmla="*/ 49 w 57"/>
                <a:gd name="T3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2" y="0"/>
                  </a:moveTo>
                  <a:lnTo>
                    <a:pt x="16" y="0"/>
                  </a:lnTo>
                  <a:lnTo>
                    <a:pt x="16" y="50"/>
                  </a:lnTo>
                  <a:lnTo>
                    <a:pt x="0" y="50"/>
                  </a:lnTo>
                  <a:lnTo>
                    <a:pt x="0" y="115"/>
                  </a:lnTo>
                  <a:lnTo>
                    <a:pt x="16" y="115"/>
                  </a:lnTo>
                  <a:lnTo>
                    <a:pt x="16" y="223"/>
                  </a:lnTo>
                  <a:lnTo>
                    <a:pt x="42" y="223"/>
                  </a:lnTo>
                  <a:lnTo>
                    <a:pt x="42" y="115"/>
                  </a:lnTo>
                  <a:lnTo>
                    <a:pt x="57" y="115"/>
                  </a:lnTo>
                  <a:lnTo>
                    <a:pt x="57" y="50"/>
                  </a:lnTo>
                  <a:lnTo>
                    <a:pt x="42" y="50"/>
                  </a:lnTo>
                  <a:lnTo>
                    <a:pt x="42" y="0"/>
                  </a:lnTo>
                  <a:close/>
                  <a:moveTo>
                    <a:pt x="49" y="58"/>
                  </a:moveTo>
                  <a:lnTo>
                    <a:pt x="49" y="107"/>
                  </a:lnTo>
                  <a:lnTo>
                    <a:pt x="8" y="107"/>
                  </a:lnTo>
                  <a:lnTo>
                    <a:pt x="8" y="58"/>
                  </a:lnTo>
                  <a:lnTo>
                    <a:pt x="49"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72"/>
            <p:cNvSpPr>
              <a:spLocks noEditPoints="1"/>
            </p:cNvSpPr>
            <p:nvPr/>
          </p:nvSpPr>
          <p:spPr bwMode="auto">
            <a:xfrm>
              <a:off x="10542588" y="5991224"/>
              <a:ext cx="90488" cy="354013"/>
            </a:xfrm>
            <a:custGeom>
              <a:avLst/>
              <a:gdLst>
                <a:gd name="T0" fmla="*/ 42 w 57"/>
                <a:gd name="T1" fmla="*/ 0 h 223"/>
                <a:gd name="T2" fmla="*/ 16 w 57"/>
                <a:gd name="T3" fmla="*/ 0 h 223"/>
                <a:gd name="T4" fmla="*/ 16 w 57"/>
                <a:gd name="T5" fmla="*/ 128 h 223"/>
                <a:gd name="T6" fmla="*/ 0 w 57"/>
                <a:gd name="T7" fmla="*/ 128 h 223"/>
                <a:gd name="T8" fmla="*/ 0 w 57"/>
                <a:gd name="T9" fmla="*/ 193 h 223"/>
                <a:gd name="T10" fmla="*/ 16 w 57"/>
                <a:gd name="T11" fmla="*/ 193 h 223"/>
                <a:gd name="T12" fmla="*/ 16 w 57"/>
                <a:gd name="T13" fmla="*/ 223 h 223"/>
                <a:gd name="T14" fmla="*/ 42 w 57"/>
                <a:gd name="T15" fmla="*/ 223 h 223"/>
                <a:gd name="T16" fmla="*/ 42 w 57"/>
                <a:gd name="T17" fmla="*/ 193 h 223"/>
                <a:gd name="T18" fmla="*/ 57 w 57"/>
                <a:gd name="T19" fmla="*/ 193 h 223"/>
                <a:gd name="T20" fmla="*/ 57 w 57"/>
                <a:gd name="T21" fmla="*/ 128 h 223"/>
                <a:gd name="T22" fmla="*/ 42 w 57"/>
                <a:gd name="T23" fmla="*/ 128 h 223"/>
                <a:gd name="T24" fmla="*/ 42 w 57"/>
                <a:gd name="T25" fmla="*/ 0 h 223"/>
                <a:gd name="T26" fmla="*/ 49 w 57"/>
                <a:gd name="T27" fmla="*/ 137 h 223"/>
                <a:gd name="T28" fmla="*/ 49 w 57"/>
                <a:gd name="T29" fmla="*/ 185 h 223"/>
                <a:gd name="T30" fmla="*/ 8 w 57"/>
                <a:gd name="T31" fmla="*/ 185 h 223"/>
                <a:gd name="T32" fmla="*/ 8 w 57"/>
                <a:gd name="T33" fmla="*/ 137 h 223"/>
                <a:gd name="T34" fmla="*/ 49 w 57"/>
                <a:gd name="T35" fmla="*/ 1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2" y="0"/>
                  </a:moveTo>
                  <a:lnTo>
                    <a:pt x="16" y="0"/>
                  </a:lnTo>
                  <a:lnTo>
                    <a:pt x="16" y="128"/>
                  </a:lnTo>
                  <a:lnTo>
                    <a:pt x="0" y="128"/>
                  </a:lnTo>
                  <a:lnTo>
                    <a:pt x="0" y="193"/>
                  </a:lnTo>
                  <a:lnTo>
                    <a:pt x="16" y="193"/>
                  </a:lnTo>
                  <a:lnTo>
                    <a:pt x="16" y="223"/>
                  </a:lnTo>
                  <a:lnTo>
                    <a:pt x="42" y="223"/>
                  </a:lnTo>
                  <a:lnTo>
                    <a:pt x="42" y="193"/>
                  </a:lnTo>
                  <a:lnTo>
                    <a:pt x="57" y="193"/>
                  </a:lnTo>
                  <a:lnTo>
                    <a:pt x="57" y="128"/>
                  </a:lnTo>
                  <a:lnTo>
                    <a:pt x="42" y="128"/>
                  </a:lnTo>
                  <a:lnTo>
                    <a:pt x="42" y="0"/>
                  </a:lnTo>
                  <a:close/>
                  <a:moveTo>
                    <a:pt x="49" y="137"/>
                  </a:moveTo>
                  <a:lnTo>
                    <a:pt x="49" y="185"/>
                  </a:lnTo>
                  <a:lnTo>
                    <a:pt x="8" y="185"/>
                  </a:lnTo>
                  <a:lnTo>
                    <a:pt x="8" y="137"/>
                  </a:lnTo>
                  <a:lnTo>
                    <a:pt x="49"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73"/>
            <p:cNvSpPr>
              <a:spLocks noEditPoints="1"/>
            </p:cNvSpPr>
            <p:nvPr/>
          </p:nvSpPr>
          <p:spPr bwMode="auto">
            <a:xfrm>
              <a:off x="10645776" y="5991224"/>
              <a:ext cx="90488" cy="354013"/>
            </a:xfrm>
            <a:custGeom>
              <a:avLst/>
              <a:gdLst>
                <a:gd name="T0" fmla="*/ 41 w 57"/>
                <a:gd name="T1" fmla="*/ 0 h 223"/>
                <a:gd name="T2" fmla="*/ 16 w 57"/>
                <a:gd name="T3" fmla="*/ 0 h 223"/>
                <a:gd name="T4" fmla="*/ 16 w 57"/>
                <a:gd name="T5" fmla="*/ 26 h 223"/>
                <a:gd name="T6" fmla="*/ 0 w 57"/>
                <a:gd name="T7" fmla="*/ 26 h 223"/>
                <a:gd name="T8" fmla="*/ 0 w 57"/>
                <a:gd name="T9" fmla="*/ 91 h 223"/>
                <a:gd name="T10" fmla="*/ 16 w 57"/>
                <a:gd name="T11" fmla="*/ 91 h 223"/>
                <a:gd name="T12" fmla="*/ 16 w 57"/>
                <a:gd name="T13" fmla="*/ 223 h 223"/>
                <a:gd name="T14" fmla="*/ 41 w 57"/>
                <a:gd name="T15" fmla="*/ 223 h 223"/>
                <a:gd name="T16" fmla="*/ 41 w 57"/>
                <a:gd name="T17" fmla="*/ 91 h 223"/>
                <a:gd name="T18" fmla="*/ 57 w 57"/>
                <a:gd name="T19" fmla="*/ 91 h 223"/>
                <a:gd name="T20" fmla="*/ 57 w 57"/>
                <a:gd name="T21" fmla="*/ 26 h 223"/>
                <a:gd name="T22" fmla="*/ 41 w 57"/>
                <a:gd name="T23" fmla="*/ 26 h 223"/>
                <a:gd name="T24" fmla="*/ 41 w 57"/>
                <a:gd name="T25" fmla="*/ 0 h 223"/>
                <a:gd name="T26" fmla="*/ 48 w 57"/>
                <a:gd name="T27" fmla="*/ 35 h 223"/>
                <a:gd name="T28" fmla="*/ 48 w 57"/>
                <a:gd name="T29" fmla="*/ 83 h 223"/>
                <a:gd name="T30" fmla="*/ 8 w 57"/>
                <a:gd name="T31" fmla="*/ 83 h 223"/>
                <a:gd name="T32" fmla="*/ 8 w 57"/>
                <a:gd name="T33" fmla="*/ 35 h 223"/>
                <a:gd name="T34" fmla="*/ 48 w 57"/>
                <a:gd name="T35" fmla="*/ 3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1" y="0"/>
                  </a:moveTo>
                  <a:lnTo>
                    <a:pt x="16" y="0"/>
                  </a:lnTo>
                  <a:lnTo>
                    <a:pt x="16" y="26"/>
                  </a:lnTo>
                  <a:lnTo>
                    <a:pt x="0" y="26"/>
                  </a:lnTo>
                  <a:lnTo>
                    <a:pt x="0" y="91"/>
                  </a:lnTo>
                  <a:lnTo>
                    <a:pt x="16" y="91"/>
                  </a:lnTo>
                  <a:lnTo>
                    <a:pt x="16" y="223"/>
                  </a:lnTo>
                  <a:lnTo>
                    <a:pt x="41" y="223"/>
                  </a:lnTo>
                  <a:lnTo>
                    <a:pt x="41" y="91"/>
                  </a:lnTo>
                  <a:lnTo>
                    <a:pt x="57" y="91"/>
                  </a:lnTo>
                  <a:lnTo>
                    <a:pt x="57" y="26"/>
                  </a:lnTo>
                  <a:lnTo>
                    <a:pt x="41" y="26"/>
                  </a:lnTo>
                  <a:lnTo>
                    <a:pt x="41" y="0"/>
                  </a:lnTo>
                  <a:close/>
                  <a:moveTo>
                    <a:pt x="48" y="35"/>
                  </a:moveTo>
                  <a:lnTo>
                    <a:pt x="48" y="83"/>
                  </a:lnTo>
                  <a:lnTo>
                    <a:pt x="8" y="83"/>
                  </a:lnTo>
                  <a:lnTo>
                    <a:pt x="8" y="35"/>
                  </a:lnTo>
                  <a:lnTo>
                    <a:pt x="48"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74"/>
            <p:cNvSpPr>
              <a:spLocks noEditPoints="1"/>
            </p:cNvSpPr>
            <p:nvPr/>
          </p:nvSpPr>
          <p:spPr bwMode="auto">
            <a:xfrm>
              <a:off x="10748963" y="5991224"/>
              <a:ext cx="90488" cy="354013"/>
            </a:xfrm>
            <a:custGeom>
              <a:avLst/>
              <a:gdLst>
                <a:gd name="T0" fmla="*/ 41 w 57"/>
                <a:gd name="T1" fmla="*/ 103 h 223"/>
                <a:gd name="T2" fmla="*/ 41 w 57"/>
                <a:gd name="T3" fmla="*/ 0 h 223"/>
                <a:gd name="T4" fmla="*/ 16 w 57"/>
                <a:gd name="T5" fmla="*/ 0 h 223"/>
                <a:gd name="T6" fmla="*/ 16 w 57"/>
                <a:gd name="T7" fmla="*/ 103 h 223"/>
                <a:gd name="T8" fmla="*/ 0 w 57"/>
                <a:gd name="T9" fmla="*/ 103 h 223"/>
                <a:gd name="T10" fmla="*/ 0 w 57"/>
                <a:gd name="T11" fmla="*/ 168 h 223"/>
                <a:gd name="T12" fmla="*/ 16 w 57"/>
                <a:gd name="T13" fmla="*/ 168 h 223"/>
                <a:gd name="T14" fmla="*/ 16 w 57"/>
                <a:gd name="T15" fmla="*/ 223 h 223"/>
                <a:gd name="T16" fmla="*/ 41 w 57"/>
                <a:gd name="T17" fmla="*/ 223 h 223"/>
                <a:gd name="T18" fmla="*/ 41 w 57"/>
                <a:gd name="T19" fmla="*/ 168 h 223"/>
                <a:gd name="T20" fmla="*/ 57 w 57"/>
                <a:gd name="T21" fmla="*/ 168 h 223"/>
                <a:gd name="T22" fmla="*/ 57 w 57"/>
                <a:gd name="T23" fmla="*/ 103 h 223"/>
                <a:gd name="T24" fmla="*/ 41 w 57"/>
                <a:gd name="T25" fmla="*/ 103 h 223"/>
                <a:gd name="T26" fmla="*/ 49 w 57"/>
                <a:gd name="T27" fmla="*/ 159 h 223"/>
                <a:gd name="T28" fmla="*/ 9 w 57"/>
                <a:gd name="T29" fmla="*/ 159 h 223"/>
                <a:gd name="T30" fmla="*/ 9 w 57"/>
                <a:gd name="T31" fmla="*/ 112 h 223"/>
                <a:gd name="T32" fmla="*/ 49 w 57"/>
                <a:gd name="T33" fmla="*/ 112 h 223"/>
                <a:gd name="T34" fmla="*/ 49 w 57"/>
                <a:gd name="T35" fmla="*/ 15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1" y="103"/>
                  </a:moveTo>
                  <a:lnTo>
                    <a:pt x="41" y="0"/>
                  </a:lnTo>
                  <a:lnTo>
                    <a:pt x="16" y="0"/>
                  </a:lnTo>
                  <a:lnTo>
                    <a:pt x="16" y="103"/>
                  </a:lnTo>
                  <a:lnTo>
                    <a:pt x="0" y="103"/>
                  </a:lnTo>
                  <a:lnTo>
                    <a:pt x="0" y="168"/>
                  </a:lnTo>
                  <a:lnTo>
                    <a:pt x="16" y="168"/>
                  </a:lnTo>
                  <a:lnTo>
                    <a:pt x="16" y="223"/>
                  </a:lnTo>
                  <a:lnTo>
                    <a:pt x="41" y="223"/>
                  </a:lnTo>
                  <a:lnTo>
                    <a:pt x="41" y="168"/>
                  </a:lnTo>
                  <a:lnTo>
                    <a:pt x="57" y="168"/>
                  </a:lnTo>
                  <a:lnTo>
                    <a:pt x="57" y="103"/>
                  </a:lnTo>
                  <a:lnTo>
                    <a:pt x="41" y="103"/>
                  </a:lnTo>
                  <a:close/>
                  <a:moveTo>
                    <a:pt x="49" y="159"/>
                  </a:moveTo>
                  <a:lnTo>
                    <a:pt x="9" y="159"/>
                  </a:lnTo>
                  <a:lnTo>
                    <a:pt x="9" y="112"/>
                  </a:lnTo>
                  <a:lnTo>
                    <a:pt x="49" y="112"/>
                  </a:lnTo>
                  <a:lnTo>
                    <a:pt x="49"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文本框 3"/>
          <p:cNvSpPr txBox="1"/>
          <p:nvPr/>
        </p:nvSpPr>
        <p:spPr>
          <a:xfrm>
            <a:off x="1222135" y="4195039"/>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1"/>
                </a:solidFill>
                <a:latin typeface="+mj-ea"/>
                <a:ea typeface="+mj-ea"/>
              </a:rPr>
              <a:t>点击此处添加标题</a:t>
            </a:r>
          </a:p>
        </p:txBody>
      </p:sp>
      <p:sp>
        <p:nvSpPr>
          <p:cNvPr id="5" name="矩形 4"/>
          <p:cNvSpPr/>
          <p:nvPr/>
        </p:nvSpPr>
        <p:spPr>
          <a:xfrm>
            <a:off x="1222136" y="4583029"/>
            <a:ext cx="2794382"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11" name="Freeform 77"/>
          <p:cNvSpPr>
            <a:spLocks noChangeAspect="1" noEditPoints="1"/>
          </p:cNvSpPr>
          <p:nvPr/>
        </p:nvSpPr>
        <p:spPr bwMode="auto">
          <a:xfrm>
            <a:off x="553875" y="2294872"/>
            <a:ext cx="678522" cy="684000"/>
          </a:xfrm>
          <a:custGeom>
            <a:avLst/>
            <a:gdLst>
              <a:gd name="T0" fmla="*/ 288 w 288"/>
              <a:gd name="T1" fmla="*/ 244 h 289"/>
              <a:gd name="T2" fmla="*/ 203 w 288"/>
              <a:gd name="T3" fmla="*/ 159 h 289"/>
              <a:gd name="T4" fmla="*/ 216 w 288"/>
              <a:gd name="T5" fmla="*/ 108 h 289"/>
              <a:gd name="T6" fmla="*/ 108 w 288"/>
              <a:gd name="T7" fmla="*/ 0 h 289"/>
              <a:gd name="T8" fmla="*/ 0 w 288"/>
              <a:gd name="T9" fmla="*/ 108 h 289"/>
              <a:gd name="T10" fmla="*/ 108 w 288"/>
              <a:gd name="T11" fmla="*/ 216 h 289"/>
              <a:gd name="T12" fmla="*/ 158 w 288"/>
              <a:gd name="T13" fmla="*/ 204 h 289"/>
              <a:gd name="T14" fmla="*/ 243 w 288"/>
              <a:gd name="T15" fmla="*/ 289 h 289"/>
              <a:gd name="T16" fmla="*/ 288 w 288"/>
              <a:gd name="T17" fmla="*/ 244 h 289"/>
              <a:gd name="T18" fmla="*/ 36 w 288"/>
              <a:gd name="T19" fmla="*/ 108 h 289"/>
              <a:gd name="T20" fmla="*/ 108 w 288"/>
              <a:gd name="T21" fmla="*/ 36 h 289"/>
              <a:gd name="T22" fmla="*/ 180 w 288"/>
              <a:gd name="T23" fmla="*/ 108 h 289"/>
              <a:gd name="T24" fmla="*/ 108 w 288"/>
              <a:gd name="T25" fmla="*/ 180 h 289"/>
              <a:gd name="T26" fmla="*/ 36 w 288"/>
              <a:gd name="T27" fmla="*/ 10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9">
                <a:moveTo>
                  <a:pt x="288" y="244"/>
                </a:moveTo>
                <a:cubicBezTo>
                  <a:pt x="203" y="159"/>
                  <a:pt x="203" y="159"/>
                  <a:pt x="203" y="159"/>
                </a:cubicBezTo>
                <a:cubicBezTo>
                  <a:pt x="211" y="144"/>
                  <a:pt x="216" y="126"/>
                  <a:pt x="216" y="108"/>
                </a:cubicBezTo>
                <a:cubicBezTo>
                  <a:pt x="216" y="48"/>
                  <a:pt x="167" y="0"/>
                  <a:pt x="108" y="0"/>
                </a:cubicBezTo>
                <a:cubicBezTo>
                  <a:pt x="48" y="0"/>
                  <a:pt x="0" y="48"/>
                  <a:pt x="0" y="108"/>
                </a:cubicBezTo>
                <a:cubicBezTo>
                  <a:pt x="0" y="168"/>
                  <a:pt x="48" y="216"/>
                  <a:pt x="108" y="216"/>
                </a:cubicBezTo>
                <a:cubicBezTo>
                  <a:pt x="126" y="216"/>
                  <a:pt x="143" y="212"/>
                  <a:pt x="158" y="204"/>
                </a:cubicBezTo>
                <a:cubicBezTo>
                  <a:pt x="243" y="289"/>
                  <a:pt x="243" y="289"/>
                  <a:pt x="243" y="289"/>
                </a:cubicBezTo>
                <a:lnTo>
                  <a:pt x="288" y="244"/>
                </a:lnTo>
                <a:close/>
                <a:moveTo>
                  <a:pt x="36" y="108"/>
                </a:moveTo>
                <a:cubicBezTo>
                  <a:pt x="36" y="68"/>
                  <a:pt x="68" y="36"/>
                  <a:pt x="108" y="36"/>
                </a:cubicBezTo>
                <a:cubicBezTo>
                  <a:pt x="148" y="36"/>
                  <a:pt x="180" y="68"/>
                  <a:pt x="180" y="108"/>
                </a:cubicBezTo>
                <a:cubicBezTo>
                  <a:pt x="180" y="148"/>
                  <a:pt x="148" y="180"/>
                  <a:pt x="108" y="180"/>
                </a:cubicBezTo>
                <a:cubicBezTo>
                  <a:pt x="68" y="180"/>
                  <a:pt x="36" y="148"/>
                  <a:pt x="36" y="108"/>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 name="文本框 11"/>
          <p:cNvSpPr txBox="1"/>
          <p:nvPr/>
        </p:nvSpPr>
        <p:spPr>
          <a:xfrm>
            <a:off x="1222135" y="2276872"/>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3"/>
                </a:solidFill>
                <a:latin typeface="+mj-ea"/>
                <a:ea typeface="+mj-ea"/>
              </a:rPr>
              <a:t>点击此处添加标题</a:t>
            </a:r>
          </a:p>
        </p:txBody>
      </p:sp>
      <p:sp>
        <p:nvSpPr>
          <p:cNvPr id="13" name="矩形 12"/>
          <p:cNvSpPr/>
          <p:nvPr/>
        </p:nvSpPr>
        <p:spPr>
          <a:xfrm>
            <a:off x="1222136" y="2664862"/>
            <a:ext cx="2794382"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15" name="Freeform 514"/>
          <p:cNvSpPr>
            <a:spLocks noChangeAspect="1" noEditPoints="1"/>
          </p:cNvSpPr>
          <p:nvPr/>
        </p:nvSpPr>
        <p:spPr bwMode="auto">
          <a:xfrm>
            <a:off x="4384309" y="2348872"/>
            <a:ext cx="813449" cy="576000"/>
          </a:xfrm>
          <a:custGeom>
            <a:avLst/>
            <a:gdLst>
              <a:gd name="T0" fmla="*/ 100 w 106"/>
              <a:gd name="T1" fmla="*/ 63 h 75"/>
              <a:gd name="T2" fmla="*/ 70 w 106"/>
              <a:gd name="T3" fmla="*/ 63 h 75"/>
              <a:gd name="T4" fmla="*/ 70 w 106"/>
              <a:gd name="T5" fmla="*/ 60 h 75"/>
              <a:gd name="T6" fmla="*/ 88 w 106"/>
              <a:gd name="T7" fmla="*/ 60 h 75"/>
              <a:gd name="T8" fmla="*/ 94 w 106"/>
              <a:gd name="T9" fmla="*/ 54 h 75"/>
              <a:gd name="T10" fmla="*/ 94 w 106"/>
              <a:gd name="T11" fmla="*/ 6 h 75"/>
              <a:gd name="T12" fmla="*/ 88 w 106"/>
              <a:gd name="T13" fmla="*/ 0 h 75"/>
              <a:gd name="T14" fmla="*/ 18 w 106"/>
              <a:gd name="T15" fmla="*/ 0 h 75"/>
              <a:gd name="T16" fmla="*/ 12 w 106"/>
              <a:gd name="T17" fmla="*/ 6 h 75"/>
              <a:gd name="T18" fmla="*/ 12 w 106"/>
              <a:gd name="T19" fmla="*/ 54 h 75"/>
              <a:gd name="T20" fmla="*/ 18 w 106"/>
              <a:gd name="T21" fmla="*/ 60 h 75"/>
              <a:gd name="T22" fmla="*/ 35 w 106"/>
              <a:gd name="T23" fmla="*/ 60 h 75"/>
              <a:gd name="T24" fmla="*/ 35 w 106"/>
              <a:gd name="T25" fmla="*/ 63 h 75"/>
              <a:gd name="T26" fmla="*/ 6 w 106"/>
              <a:gd name="T27" fmla="*/ 63 h 75"/>
              <a:gd name="T28" fmla="*/ 0 w 106"/>
              <a:gd name="T29" fmla="*/ 69 h 75"/>
              <a:gd name="T30" fmla="*/ 0 w 106"/>
              <a:gd name="T31" fmla="*/ 69 h 75"/>
              <a:gd name="T32" fmla="*/ 6 w 106"/>
              <a:gd name="T33" fmla="*/ 75 h 75"/>
              <a:gd name="T34" fmla="*/ 100 w 106"/>
              <a:gd name="T35" fmla="*/ 75 h 75"/>
              <a:gd name="T36" fmla="*/ 106 w 106"/>
              <a:gd name="T37" fmla="*/ 69 h 75"/>
              <a:gd name="T38" fmla="*/ 106 w 106"/>
              <a:gd name="T39" fmla="*/ 69 h 75"/>
              <a:gd name="T40" fmla="*/ 100 w 106"/>
              <a:gd name="T41" fmla="*/ 63 h 75"/>
              <a:gd name="T42" fmla="*/ 18 w 106"/>
              <a:gd name="T43" fmla="*/ 56 h 75"/>
              <a:gd name="T44" fmla="*/ 16 w 106"/>
              <a:gd name="T45" fmla="*/ 54 h 75"/>
              <a:gd name="T46" fmla="*/ 16 w 106"/>
              <a:gd name="T47" fmla="*/ 6 h 75"/>
              <a:gd name="T48" fmla="*/ 18 w 106"/>
              <a:gd name="T49" fmla="*/ 4 h 75"/>
              <a:gd name="T50" fmla="*/ 88 w 106"/>
              <a:gd name="T51" fmla="*/ 4 h 75"/>
              <a:gd name="T52" fmla="*/ 90 w 106"/>
              <a:gd name="T53" fmla="*/ 6 h 75"/>
              <a:gd name="T54" fmla="*/ 90 w 106"/>
              <a:gd name="T55" fmla="*/ 54 h 75"/>
              <a:gd name="T56" fmla="*/ 88 w 106"/>
              <a:gd name="T57" fmla="*/ 56 h 75"/>
              <a:gd name="T58" fmla="*/ 18 w 106"/>
              <a:gd name="T59" fmla="*/ 56 h 75"/>
              <a:gd name="T60" fmla="*/ 66 w 106"/>
              <a:gd name="T61" fmla="*/ 63 h 75"/>
              <a:gd name="T62" fmla="*/ 39 w 106"/>
              <a:gd name="T63" fmla="*/ 63 h 75"/>
              <a:gd name="T64" fmla="*/ 39 w 106"/>
              <a:gd name="T65" fmla="*/ 60 h 75"/>
              <a:gd name="T66" fmla="*/ 66 w 106"/>
              <a:gd name="T67" fmla="*/ 60 h 75"/>
              <a:gd name="T68" fmla="*/ 66 w 106"/>
              <a:gd name="T6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75">
                <a:moveTo>
                  <a:pt x="100" y="63"/>
                </a:moveTo>
                <a:cubicBezTo>
                  <a:pt x="70" y="63"/>
                  <a:pt x="70" y="63"/>
                  <a:pt x="70" y="63"/>
                </a:cubicBezTo>
                <a:cubicBezTo>
                  <a:pt x="70" y="60"/>
                  <a:pt x="70" y="60"/>
                  <a:pt x="70" y="60"/>
                </a:cubicBezTo>
                <a:cubicBezTo>
                  <a:pt x="88" y="60"/>
                  <a:pt x="88" y="60"/>
                  <a:pt x="88" y="60"/>
                </a:cubicBezTo>
                <a:cubicBezTo>
                  <a:pt x="91" y="60"/>
                  <a:pt x="94" y="57"/>
                  <a:pt x="94" y="54"/>
                </a:cubicBezTo>
                <a:cubicBezTo>
                  <a:pt x="94" y="6"/>
                  <a:pt x="94" y="6"/>
                  <a:pt x="94" y="6"/>
                </a:cubicBezTo>
                <a:cubicBezTo>
                  <a:pt x="94" y="3"/>
                  <a:pt x="91" y="0"/>
                  <a:pt x="88" y="0"/>
                </a:cubicBezTo>
                <a:cubicBezTo>
                  <a:pt x="18" y="0"/>
                  <a:pt x="18" y="0"/>
                  <a:pt x="18" y="0"/>
                </a:cubicBezTo>
                <a:cubicBezTo>
                  <a:pt x="14" y="0"/>
                  <a:pt x="12" y="3"/>
                  <a:pt x="12" y="6"/>
                </a:cubicBezTo>
                <a:cubicBezTo>
                  <a:pt x="12" y="54"/>
                  <a:pt x="12" y="54"/>
                  <a:pt x="12" y="54"/>
                </a:cubicBezTo>
                <a:cubicBezTo>
                  <a:pt x="12" y="57"/>
                  <a:pt x="14" y="60"/>
                  <a:pt x="18" y="60"/>
                </a:cubicBezTo>
                <a:cubicBezTo>
                  <a:pt x="35" y="60"/>
                  <a:pt x="35" y="60"/>
                  <a:pt x="35" y="60"/>
                </a:cubicBezTo>
                <a:cubicBezTo>
                  <a:pt x="35" y="63"/>
                  <a:pt x="35" y="63"/>
                  <a:pt x="35" y="63"/>
                </a:cubicBezTo>
                <a:cubicBezTo>
                  <a:pt x="6" y="63"/>
                  <a:pt x="6" y="63"/>
                  <a:pt x="6" y="63"/>
                </a:cubicBezTo>
                <a:cubicBezTo>
                  <a:pt x="2" y="63"/>
                  <a:pt x="0" y="66"/>
                  <a:pt x="0" y="69"/>
                </a:cubicBezTo>
                <a:cubicBezTo>
                  <a:pt x="0" y="69"/>
                  <a:pt x="0" y="69"/>
                  <a:pt x="0" y="69"/>
                </a:cubicBezTo>
                <a:cubicBezTo>
                  <a:pt x="0" y="73"/>
                  <a:pt x="2" y="75"/>
                  <a:pt x="6" y="75"/>
                </a:cubicBezTo>
                <a:cubicBezTo>
                  <a:pt x="100" y="75"/>
                  <a:pt x="100" y="75"/>
                  <a:pt x="100" y="75"/>
                </a:cubicBezTo>
                <a:cubicBezTo>
                  <a:pt x="103" y="75"/>
                  <a:pt x="106" y="73"/>
                  <a:pt x="106" y="69"/>
                </a:cubicBezTo>
                <a:cubicBezTo>
                  <a:pt x="106" y="69"/>
                  <a:pt x="106" y="69"/>
                  <a:pt x="106" y="69"/>
                </a:cubicBezTo>
                <a:cubicBezTo>
                  <a:pt x="106" y="66"/>
                  <a:pt x="103" y="63"/>
                  <a:pt x="100" y="63"/>
                </a:cubicBezTo>
                <a:close/>
                <a:moveTo>
                  <a:pt x="18" y="56"/>
                </a:moveTo>
                <a:cubicBezTo>
                  <a:pt x="17" y="56"/>
                  <a:pt x="16" y="55"/>
                  <a:pt x="16" y="54"/>
                </a:cubicBezTo>
                <a:cubicBezTo>
                  <a:pt x="16" y="6"/>
                  <a:pt x="16" y="6"/>
                  <a:pt x="16" y="6"/>
                </a:cubicBezTo>
                <a:cubicBezTo>
                  <a:pt x="16" y="5"/>
                  <a:pt x="17" y="4"/>
                  <a:pt x="18" y="4"/>
                </a:cubicBezTo>
                <a:cubicBezTo>
                  <a:pt x="88" y="4"/>
                  <a:pt x="88" y="4"/>
                  <a:pt x="88" y="4"/>
                </a:cubicBezTo>
                <a:cubicBezTo>
                  <a:pt x="89" y="4"/>
                  <a:pt x="90" y="5"/>
                  <a:pt x="90" y="6"/>
                </a:cubicBezTo>
                <a:cubicBezTo>
                  <a:pt x="90" y="54"/>
                  <a:pt x="90" y="54"/>
                  <a:pt x="90" y="54"/>
                </a:cubicBezTo>
                <a:cubicBezTo>
                  <a:pt x="90" y="55"/>
                  <a:pt x="89" y="56"/>
                  <a:pt x="88" y="56"/>
                </a:cubicBezTo>
                <a:lnTo>
                  <a:pt x="18" y="56"/>
                </a:lnTo>
                <a:close/>
                <a:moveTo>
                  <a:pt x="66" y="63"/>
                </a:moveTo>
                <a:cubicBezTo>
                  <a:pt x="39" y="63"/>
                  <a:pt x="39" y="63"/>
                  <a:pt x="39" y="63"/>
                </a:cubicBezTo>
                <a:cubicBezTo>
                  <a:pt x="39" y="60"/>
                  <a:pt x="39" y="60"/>
                  <a:pt x="39" y="60"/>
                </a:cubicBezTo>
                <a:cubicBezTo>
                  <a:pt x="66" y="60"/>
                  <a:pt x="66" y="60"/>
                  <a:pt x="66" y="60"/>
                </a:cubicBezTo>
                <a:lnTo>
                  <a:pt x="66" y="6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6" name="文本框 15"/>
          <p:cNvSpPr txBox="1"/>
          <p:nvPr/>
        </p:nvSpPr>
        <p:spPr>
          <a:xfrm>
            <a:off x="5197756" y="2276872"/>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2"/>
                </a:solidFill>
                <a:latin typeface="+mj-ea"/>
                <a:ea typeface="+mj-ea"/>
              </a:rPr>
              <a:t>点击此处添加标题</a:t>
            </a:r>
          </a:p>
        </p:txBody>
      </p:sp>
      <p:sp>
        <p:nvSpPr>
          <p:cNvPr id="17" name="矩形 16"/>
          <p:cNvSpPr/>
          <p:nvPr/>
        </p:nvSpPr>
        <p:spPr>
          <a:xfrm>
            <a:off x="5197757" y="2664862"/>
            <a:ext cx="2794382"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19" name="Freeform 134"/>
          <p:cNvSpPr>
            <a:spLocks noChangeAspect="1" noEditPoints="1"/>
          </p:cNvSpPr>
          <p:nvPr/>
        </p:nvSpPr>
        <p:spPr bwMode="auto">
          <a:xfrm>
            <a:off x="8334742" y="2276872"/>
            <a:ext cx="656220" cy="720000"/>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0" name="文本框 19"/>
          <p:cNvSpPr txBox="1"/>
          <p:nvPr/>
        </p:nvSpPr>
        <p:spPr>
          <a:xfrm>
            <a:off x="8990961" y="2276872"/>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3"/>
                </a:solidFill>
                <a:latin typeface="+mj-ea"/>
                <a:ea typeface="+mj-ea"/>
              </a:rPr>
              <a:t>点击此处添加标题</a:t>
            </a:r>
          </a:p>
        </p:txBody>
      </p:sp>
      <p:sp>
        <p:nvSpPr>
          <p:cNvPr id="21" name="矩形 20"/>
          <p:cNvSpPr/>
          <p:nvPr/>
        </p:nvSpPr>
        <p:spPr>
          <a:xfrm>
            <a:off x="8990962" y="2664862"/>
            <a:ext cx="2794382"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grpSp>
        <p:nvGrpSpPr>
          <p:cNvPr id="23" name="组合 22"/>
          <p:cNvGrpSpPr>
            <a:grpSpLocks noChangeAspect="1"/>
          </p:cNvGrpSpPr>
          <p:nvPr/>
        </p:nvGrpSpPr>
        <p:grpSpPr>
          <a:xfrm>
            <a:off x="8282994" y="4195039"/>
            <a:ext cx="707969" cy="576000"/>
            <a:chOff x="8032750" y="6808787"/>
            <a:chExt cx="400050" cy="325437"/>
          </a:xfrm>
          <a:solidFill>
            <a:schemeClr val="accent1"/>
          </a:solidFill>
        </p:grpSpPr>
        <p:sp>
          <p:nvSpPr>
            <p:cNvPr id="26" name="Freeform 325"/>
            <p:cNvSpPr/>
            <p:nvPr/>
          </p:nvSpPr>
          <p:spPr bwMode="auto">
            <a:xfrm>
              <a:off x="8032750" y="6808787"/>
              <a:ext cx="400050" cy="250825"/>
            </a:xfrm>
            <a:custGeom>
              <a:avLst/>
              <a:gdLst>
                <a:gd name="T0" fmla="*/ 144 w 288"/>
                <a:gd name="T1" fmla="*/ 0 h 180"/>
                <a:gd name="T2" fmla="*/ 0 w 288"/>
                <a:gd name="T3" fmla="*/ 143 h 180"/>
                <a:gd name="T4" fmla="*/ 0 w 288"/>
                <a:gd name="T5" fmla="*/ 180 h 180"/>
                <a:gd name="T6" fmla="*/ 29 w 288"/>
                <a:gd name="T7" fmla="*/ 180 h 180"/>
                <a:gd name="T8" fmla="*/ 29 w 288"/>
                <a:gd name="T9" fmla="*/ 143 h 180"/>
                <a:gd name="T10" fmla="*/ 144 w 288"/>
                <a:gd name="T11" fmla="*/ 29 h 180"/>
                <a:gd name="T12" fmla="*/ 259 w 288"/>
                <a:gd name="T13" fmla="*/ 143 h 180"/>
                <a:gd name="T14" fmla="*/ 259 w 288"/>
                <a:gd name="T15" fmla="*/ 180 h 180"/>
                <a:gd name="T16" fmla="*/ 288 w 288"/>
                <a:gd name="T17" fmla="*/ 180 h 180"/>
                <a:gd name="T18" fmla="*/ 288 w 288"/>
                <a:gd name="T19" fmla="*/ 143 h 180"/>
                <a:gd name="T20" fmla="*/ 144 w 288"/>
                <a:gd name="T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180">
                  <a:moveTo>
                    <a:pt x="144" y="0"/>
                  </a:moveTo>
                  <a:cubicBezTo>
                    <a:pt x="65" y="0"/>
                    <a:pt x="1" y="64"/>
                    <a:pt x="0" y="143"/>
                  </a:cubicBezTo>
                  <a:cubicBezTo>
                    <a:pt x="0" y="143"/>
                    <a:pt x="0" y="170"/>
                    <a:pt x="0" y="180"/>
                  </a:cubicBezTo>
                  <a:cubicBezTo>
                    <a:pt x="29" y="180"/>
                    <a:pt x="29" y="180"/>
                    <a:pt x="29" y="180"/>
                  </a:cubicBezTo>
                  <a:cubicBezTo>
                    <a:pt x="29" y="170"/>
                    <a:pt x="29" y="143"/>
                    <a:pt x="29" y="143"/>
                  </a:cubicBezTo>
                  <a:cubicBezTo>
                    <a:pt x="30" y="80"/>
                    <a:pt x="81" y="29"/>
                    <a:pt x="144" y="29"/>
                  </a:cubicBezTo>
                  <a:cubicBezTo>
                    <a:pt x="207" y="29"/>
                    <a:pt x="258" y="80"/>
                    <a:pt x="259" y="143"/>
                  </a:cubicBezTo>
                  <a:cubicBezTo>
                    <a:pt x="259" y="143"/>
                    <a:pt x="259" y="170"/>
                    <a:pt x="259" y="180"/>
                  </a:cubicBezTo>
                  <a:cubicBezTo>
                    <a:pt x="288" y="180"/>
                    <a:pt x="288" y="180"/>
                    <a:pt x="288" y="180"/>
                  </a:cubicBezTo>
                  <a:cubicBezTo>
                    <a:pt x="288" y="170"/>
                    <a:pt x="288" y="143"/>
                    <a:pt x="288" y="143"/>
                  </a:cubicBezTo>
                  <a:cubicBezTo>
                    <a:pt x="287" y="64"/>
                    <a:pt x="223" y="0"/>
                    <a:pt x="1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26"/>
            <p:cNvSpPr/>
            <p:nvPr/>
          </p:nvSpPr>
          <p:spPr bwMode="auto">
            <a:xfrm>
              <a:off x="8101013" y="6984999"/>
              <a:ext cx="58738" cy="149225"/>
            </a:xfrm>
            <a:custGeom>
              <a:avLst/>
              <a:gdLst>
                <a:gd name="T0" fmla="*/ 30 w 42"/>
                <a:gd name="T1" fmla="*/ 0 h 108"/>
                <a:gd name="T2" fmla="*/ 12 w 42"/>
                <a:gd name="T3" fmla="*/ 0 h 108"/>
                <a:gd name="T4" fmla="*/ 0 w 42"/>
                <a:gd name="T5" fmla="*/ 12 h 108"/>
                <a:gd name="T6" fmla="*/ 0 w 42"/>
                <a:gd name="T7" fmla="*/ 96 h 108"/>
                <a:gd name="T8" fmla="*/ 12 w 42"/>
                <a:gd name="T9" fmla="*/ 108 h 108"/>
                <a:gd name="T10" fmla="*/ 30 w 42"/>
                <a:gd name="T11" fmla="*/ 108 h 108"/>
                <a:gd name="T12" fmla="*/ 42 w 42"/>
                <a:gd name="T13" fmla="*/ 96 h 108"/>
                <a:gd name="T14" fmla="*/ 42 w 42"/>
                <a:gd name="T15" fmla="*/ 12 h 108"/>
                <a:gd name="T16" fmla="*/ 30 w 42"/>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08">
                  <a:moveTo>
                    <a:pt x="30" y="0"/>
                  </a:moveTo>
                  <a:cubicBezTo>
                    <a:pt x="12" y="0"/>
                    <a:pt x="12" y="0"/>
                    <a:pt x="12" y="0"/>
                  </a:cubicBezTo>
                  <a:cubicBezTo>
                    <a:pt x="5" y="0"/>
                    <a:pt x="0" y="6"/>
                    <a:pt x="0" y="12"/>
                  </a:cubicBezTo>
                  <a:cubicBezTo>
                    <a:pt x="0" y="96"/>
                    <a:pt x="0" y="96"/>
                    <a:pt x="0" y="96"/>
                  </a:cubicBezTo>
                  <a:cubicBezTo>
                    <a:pt x="0" y="103"/>
                    <a:pt x="5" y="108"/>
                    <a:pt x="12" y="108"/>
                  </a:cubicBezTo>
                  <a:cubicBezTo>
                    <a:pt x="30" y="108"/>
                    <a:pt x="30" y="108"/>
                    <a:pt x="30" y="108"/>
                  </a:cubicBezTo>
                  <a:cubicBezTo>
                    <a:pt x="36" y="108"/>
                    <a:pt x="42" y="103"/>
                    <a:pt x="42" y="96"/>
                  </a:cubicBezTo>
                  <a:cubicBezTo>
                    <a:pt x="42" y="12"/>
                    <a:pt x="42" y="12"/>
                    <a:pt x="42" y="12"/>
                  </a:cubicBezTo>
                  <a:cubicBezTo>
                    <a:pt x="42" y="6"/>
                    <a:pt x="36"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27"/>
            <p:cNvSpPr/>
            <p:nvPr/>
          </p:nvSpPr>
          <p:spPr bwMode="auto">
            <a:xfrm>
              <a:off x="8307388" y="6984999"/>
              <a:ext cx="58738" cy="149225"/>
            </a:xfrm>
            <a:custGeom>
              <a:avLst/>
              <a:gdLst>
                <a:gd name="T0" fmla="*/ 30 w 42"/>
                <a:gd name="T1" fmla="*/ 0 h 108"/>
                <a:gd name="T2" fmla="*/ 11 w 42"/>
                <a:gd name="T3" fmla="*/ 0 h 108"/>
                <a:gd name="T4" fmla="*/ 0 w 42"/>
                <a:gd name="T5" fmla="*/ 12 h 108"/>
                <a:gd name="T6" fmla="*/ 0 w 42"/>
                <a:gd name="T7" fmla="*/ 96 h 108"/>
                <a:gd name="T8" fmla="*/ 11 w 42"/>
                <a:gd name="T9" fmla="*/ 108 h 108"/>
                <a:gd name="T10" fmla="*/ 30 w 42"/>
                <a:gd name="T11" fmla="*/ 108 h 108"/>
                <a:gd name="T12" fmla="*/ 42 w 42"/>
                <a:gd name="T13" fmla="*/ 96 h 108"/>
                <a:gd name="T14" fmla="*/ 42 w 42"/>
                <a:gd name="T15" fmla="*/ 12 h 108"/>
                <a:gd name="T16" fmla="*/ 30 w 42"/>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08">
                  <a:moveTo>
                    <a:pt x="30" y="0"/>
                  </a:moveTo>
                  <a:cubicBezTo>
                    <a:pt x="11" y="0"/>
                    <a:pt x="11" y="0"/>
                    <a:pt x="11" y="0"/>
                  </a:cubicBezTo>
                  <a:cubicBezTo>
                    <a:pt x="5" y="0"/>
                    <a:pt x="0" y="6"/>
                    <a:pt x="0" y="12"/>
                  </a:cubicBezTo>
                  <a:cubicBezTo>
                    <a:pt x="0" y="96"/>
                    <a:pt x="0" y="96"/>
                    <a:pt x="0" y="96"/>
                  </a:cubicBezTo>
                  <a:cubicBezTo>
                    <a:pt x="0" y="103"/>
                    <a:pt x="5" y="108"/>
                    <a:pt x="11" y="108"/>
                  </a:cubicBezTo>
                  <a:cubicBezTo>
                    <a:pt x="30" y="108"/>
                    <a:pt x="30" y="108"/>
                    <a:pt x="30" y="108"/>
                  </a:cubicBezTo>
                  <a:cubicBezTo>
                    <a:pt x="36" y="108"/>
                    <a:pt x="42" y="103"/>
                    <a:pt x="42" y="96"/>
                  </a:cubicBezTo>
                  <a:cubicBezTo>
                    <a:pt x="42" y="12"/>
                    <a:pt x="42" y="12"/>
                    <a:pt x="42" y="12"/>
                  </a:cubicBezTo>
                  <a:cubicBezTo>
                    <a:pt x="42" y="6"/>
                    <a:pt x="36"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文本框 23"/>
          <p:cNvSpPr txBox="1"/>
          <p:nvPr/>
        </p:nvSpPr>
        <p:spPr>
          <a:xfrm>
            <a:off x="8990961" y="4195039"/>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1"/>
                </a:solidFill>
                <a:latin typeface="+mj-ea"/>
                <a:ea typeface="+mj-ea"/>
              </a:rPr>
              <a:t>点击此处添加标题</a:t>
            </a:r>
          </a:p>
        </p:txBody>
      </p:sp>
      <p:sp>
        <p:nvSpPr>
          <p:cNvPr id="25" name="矩形 24"/>
          <p:cNvSpPr/>
          <p:nvPr/>
        </p:nvSpPr>
        <p:spPr>
          <a:xfrm>
            <a:off x="8990962" y="4583029"/>
            <a:ext cx="2794382"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30" name="Freeform 220"/>
          <p:cNvSpPr>
            <a:spLocks noChangeAspect="1"/>
          </p:cNvSpPr>
          <p:nvPr/>
        </p:nvSpPr>
        <p:spPr bwMode="auto">
          <a:xfrm>
            <a:off x="4407682" y="4195039"/>
            <a:ext cx="766701" cy="576000"/>
          </a:xfrm>
          <a:custGeom>
            <a:avLst/>
            <a:gdLst>
              <a:gd name="T0" fmla="*/ 195 w 213"/>
              <a:gd name="T1" fmla="*/ 143 h 160"/>
              <a:gd name="T2" fmla="*/ 195 w 213"/>
              <a:gd name="T3" fmla="*/ 0 h 160"/>
              <a:gd name="T4" fmla="*/ 152 w 213"/>
              <a:gd name="T5" fmla="*/ 0 h 160"/>
              <a:gd name="T6" fmla="*/ 152 w 213"/>
              <a:gd name="T7" fmla="*/ 143 h 160"/>
              <a:gd name="T8" fmla="*/ 128 w 213"/>
              <a:gd name="T9" fmla="*/ 143 h 160"/>
              <a:gd name="T10" fmla="*/ 128 w 213"/>
              <a:gd name="T11" fmla="*/ 88 h 160"/>
              <a:gd name="T12" fmla="*/ 85 w 213"/>
              <a:gd name="T13" fmla="*/ 88 h 160"/>
              <a:gd name="T14" fmla="*/ 85 w 213"/>
              <a:gd name="T15" fmla="*/ 143 h 160"/>
              <a:gd name="T16" fmla="*/ 61 w 213"/>
              <a:gd name="T17" fmla="*/ 143 h 160"/>
              <a:gd name="T18" fmla="*/ 61 w 213"/>
              <a:gd name="T19" fmla="*/ 40 h 160"/>
              <a:gd name="T20" fmla="*/ 19 w 213"/>
              <a:gd name="T21" fmla="*/ 40 h 160"/>
              <a:gd name="T22" fmla="*/ 19 w 213"/>
              <a:gd name="T23" fmla="*/ 143 h 160"/>
              <a:gd name="T24" fmla="*/ 0 w 213"/>
              <a:gd name="T25" fmla="*/ 143 h 160"/>
              <a:gd name="T26" fmla="*/ 0 w 213"/>
              <a:gd name="T27" fmla="*/ 160 h 160"/>
              <a:gd name="T28" fmla="*/ 213 w 213"/>
              <a:gd name="T29" fmla="*/ 160 h 160"/>
              <a:gd name="T30" fmla="*/ 213 w 213"/>
              <a:gd name="T31" fmla="*/ 143 h 160"/>
              <a:gd name="T32" fmla="*/ 195 w 213"/>
              <a:gd name="T33" fmla="*/ 1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160">
                <a:moveTo>
                  <a:pt x="195" y="143"/>
                </a:moveTo>
                <a:lnTo>
                  <a:pt x="195" y="0"/>
                </a:lnTo>
                <a:lnTo>
                  <a:pt x="152" y="0"/>
                </a:lnTo>
                <a:lnTo>
                  <a:pt x="152" y="143"/>
                </a:lnTo>
                <a:lnTo>
                  <a:pt x="128" y="143"/>
                </a:lnTo>
                <a:lnTo>
                  <a:pt x="128" y="88"/>
                </a:lnTo>
                <a:lnTo>
                  <a:pt x="85" y="88"/>
                </a:lnTo>
                <a:lnTo>
                  <a:pt x="85" y="143"/>
                </a:lnTo>
                <a:lnTo>
                  <a:pt x="61" y="143"/>
                </a:lnTo>
                <a:lnTo>
                  <a:pt x="61" y="40"/>
                </a:lnTo>
                <a:lnTo>
                  <a:pt x="19" y="40"/>
                </a:lnTo>
                <a:lnTo>
                  <a:pt x="19" y="143"/>
                </a:lnTo>
                <a:lnTo>
                  <a:pt x="0" y="143"/>
                </a:lnTo>
                <a:lnTo>
                  <a:pt x="0" y="160"/>
                </a:lnTo>
                <a:lnTo>
                  <a:pt x="213" y="160"/>
                </a:lnTo>
                <a:lnTo>
                  <a:pt x="213" y="143"/>
                </a:lnTo>
                <a:lnTo>
                  <a:pt x="195" y="14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5190579" y="4195039"/>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2"/>
                </a:solidFill>
                <a:latin typeface="+mj-ea"/>
                <a:ea typeface="+mj-ea"/>
              </a:rPr>
              <a:t>点击此处添加标题</a:t>
            </a:r>
          </a:p>
        </p:txBody>
      </p:sp>
      <p:sp>
        <p:nvSpPr>
          <p:cNvPr id="32" name="矩形 31"/>
          <p:cNvSpPr/>
          <p:nvPr/>
        </p:nvSpPr>
        <p:spPr>
          <a:xfrm>
            <a:off x="5190579" y="4583029"/>
            <a:ext cx="2794382"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17" presetClass="entr" presetSubtype="10" fill="hold" grpId="0" nodeType="withEffect">
                                  <p:stCondLst>
                                    <p:cond delay="10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par>
                                <p:cTn id="14" presetID="23" presetClass="entr" presetSubtype="16" fill="hold" grpId="0" nodeType="withEffect">
                                  <p:stCondLst>
                                    <p:cond delay="200"/>
                                  </p:stCondLst>
                                  <p:iterate type="lt">
                                    <p:tmPct val="2667"/>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par>
                                <p:cTn id="18" presetID="53" presetClass="entr" presetSubtype="16" fill="hold" grpId="0" nodeType="withEffect">
                                  <p:stCondLst>
                                    <p:cond delay="4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17" presetClass="entr" presetSubtype="10" fill="hold" grpId="0" nodeType="withEffect">
                                  <p:stCondLst>
                                    <p:cond delay="60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strVal val="#ppt_h"/>
                                          </p:val>
                                        </p:tav>
                                        <p:tav tm="100000">
                                          <p:val>
                                            <p:strVal val="#ppt_h"/>
                                          </p:val>
                                        </p:tav>
                                      </p:tavLst>
                                    </p:anim>
                                  </p:childTnLst>
                                </p:cTn>
                              </p:par>
                              <p:par>
                                <p:cTn id="27" presetID="23" presetClass="entr" presetSubtype="16" fill="hold" grpId="0" nodeType="withEffect">
                                  <p:stCondLst>
                                    <p:cond delay="800"/>
                                  </p:stCondLst>
                                  <p:iterate type="lt">
                                    <p:tmPct val="2667"/>
                                  </p:iterate>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childTnLst>
                                </p:cTn>
                              </p:par>
                              <p:par>
                                <p:cTn id="31" presetID="53" presetClass="entr" presetSubtype="16" fill="hold" grpId="0" nodeType="withEffect">
                                  <p:stCondLst>
                                    <p:cond delay="100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17" presetClass="entr" presetSubtype="10" fill="hold" grpId="0" nodeType="withEffect">
                                  <p:stCondLst>
                                    <p:cond delay="1100"/>
                                  </p:stCondLst>
                                  <p:iterate type="lt">
                                    <p:tmPct val="10000"/>
                                  </p:iterate>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strVal val="#ppt_h"/>
                                          </p:val>
                                        </p:tav>
                                        <p:tav tm="100000">
                                          <p:val>
                                            <p:strVal val="#ppt_h"/>
                                          </p:val>
                                        </p:tav>
                                      </p:tavLst>
                                    </p:anim>
                                  </p:childTnLst>
                                </p:cTn>
                              </p:par>
                              <p:par>
                                <p:cTn id="40" presetID="23" presetClass="entr" presetSubtype="16" fill="hold" grpId="0" nodeType="withEffect">
                                  <p:stCondLst>
                                    <p:cond delay="1300"/>
                                  </p:stCondLst>
                                  <p:iterate type="lt">
                                    <p:tmPct val="2667"/>
                                  </p:iterate>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par>
                                <p:cTn id="44" presetID="53" presetClass="entr" presetSubtype="16" fill="hold" nodeType="withEffect">
                                  <p:stCondLst>
                                    <p:cond delay="150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par>
                                <p:cTn id="49" presetID="17" presetClass="entr" presetSubtype="10" fill="hold" grpId="0" nodeType="withEffect">
                                  <p:stCondLst>
                                    <p:cond delay="1700"/>
                                  </p:stCondLst>
                                  <p:iterate type="lt">
                                    <p:tmPct val="10000"/>
                                  </p:iterate>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strVal val="#ppt_h"/>
                                          </p:val>
                                        </p:tav>
                                        <p:tav tm="100000">
                                          <p:val>
                                            <p:strVal val="#ppt_h"/>
                                          </p:val>
                                        </p:tav>
                                      </p:tavLst>
                                    </p:anim>
                                  </p:childTnLst>
                                </p:cTn>
                              </p:par>
                              <p:par>
                                <p:cTn id="53" presetID="23" presetClass="entr" presetSubtype="16" fill="hold" grpId="0" nodeType="withEffect">
                                  <p:stCondLst>
                                    <p:cond delay="1900"/>
                                  </p:stCondLst>
                                  <p:iterate type="lt">
                                    <p:tmPct val="2667"/>
                                  </p:iterate>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childTnLst>
                                </p:cTn>
                              </p:par>
                              <p:par>
                                <p:cTn id="57" presetID="53" presetClass="entr" presetSubtype="16" fill="hold" grpId="0" nodeType="withEffect">
                                  <p:stCondLst>
                                    <p:cond delay="21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17" presetClass="entr" presetSubtype="10" fill="hold" grpId="0" nodeType="withEffect">
                                  <p:stCondLst>
                                    <p:cond delay="2400"/>
                                  </p:stCondLst>
                                  <p:iterate type="lt">
                                    <p:tmPct val="10000"/>
                                  </p:iterate>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23" presetClass="entr" presetSubtype="16" fill="hold" grpId="0" nodeType="withEffect">
                                  <p:stCondLst>
                                    <p:cond delay="2600"/>
                                  </p:stCondLst>
                                  <p:iterate type="lt">
                                    <p:tmPct val="2667"/>
                                  </p:iterate>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fltVal val="0"/>
                                          </p:val>
                                        </p:tav>
                                        <p:tav tm="100000">
                                          <p:val>
                                            <p:strVal val="#ppt_h"/>
                                          </p:val>
                                        </p:tav>
                                      </p:tavLst>
                                    </p:anim>
                                  </p:childTnLst>
                                </p:cTn>
                              </p:par>
                              <p:par>
                                <p:cTn id="70" presetID="53" presetClass="entr" presetSubtype="16" fill="hold" nodeType="withEffect">
                                  <p:stCondLst>
                                    <p:cond delay="270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par>
                                <p:cTn id="75" presetID="17" presetClass="entr" presetSubtype="10" fill="hold" grpId="0" nodeType="withEffect">
                                  <p:stCondLst>
                                    <p:cond delay="2800"/>
                                  </p:stCondLst>
                                  <p:iterate type="lt">
                                    <p:tmPct val="10000"/>
                                  </p:iterate>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strVal val="#ppt_h"/>
                                          </p:val>
                                        </p:tav>
                                        <p:tav tm="100000">
                                          <p:val>
                                            <p:strVal val="#ppt_h"/>
                                          </p:val>
                                        </p:tav>
                                      </p:tavLst>
                                    </p:anim>
                                  </p:childTnLst>
                                </p:cTn>
                              </p:par>
                              <p:par>
                                <p:cTn id="79" presetID="23" presetClass="entr" presetSubtype="16" fill="hold" grpId="0" nodeType="withEffect">
                                  <p:stCondLst>
                                    <p:cond delay="3000"/>
                                  </p:stCondLst>
                                  <p:iterate type="lt">
                                    <p:tmPct val="2667"/>
                                  </p:iterate>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P spid="12" grpId="0"/>
      <p:bldP spid="13" grpId="0"/>
      <p:bldP spid="15" grpId="0" animBg="1"/>
      <p:bldP spid="16" grpId="0"/>
      <p:bldP spid="17" grpId="0"/>
      <p:bldP spid="19" grpId="0" animBg="1"/>
      <p:bldP spid="20" grpId="0"/>
      <p:bldP spid="21" grpId="0"/>
      <p:bldP spid="24" grpId="0"/>
      <p:bldP spid="25" grpId="0"/>
      <p:bldP spid="30" grpId="0" animBg="1"/>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442003" y="1522412"/>
            <a:ext cx="685711" cy="4762192"/>
            <a:chOff x="7442177" y="1522412"/>
            <a:chExt cx="685800" cy="4762192"/>
          </a:xfrm>
        </p:grpSpPr>
        <p:grpSp>
          <p:nvGrpSpPr>
            <p:cNvPr id="2" name="组合 1"/>
            <p:cNvGrpSpPr/>
            <p:nvPr/>
          </p:nvGrpSpPr>
          <p:grpSpPr>
            <a:xfrm>
              <a:off x="7766980" y="2255043"/>
              <a:ext cx="45719" cy="3385390"/>
              <a:chOff x="8042752" y="1861343"/>
              <a:chExt cx="45719" cy="3385390"/>
            </a:xfrm>
          </p:grpSpPr>
          <p:sp>
            <p:nvSpPr>
              <p:cNvPr id="3" name="矩形 2"/>
              <p:cNvSpPr/>
              <p:nvPr/>
            </p:nvSpPr>
            <p:spPr>
              <a:xfrm>
                <a:off x="8042752" y="1861343"/>
                <a:ext cx="45719" cy="7036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042752" y="3208294"/>
                <a:ext cx="45719" cy="7036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042752" y="4543043"/>
                <a:ext cx="45719" cy="7036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bwMode="auto">
            <a:xfrm>
              <a:off x="7442177" y="1616075"/>
              <a:ext cx="650875" cy="6508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8" name="Freeform 659"/>
            <p:cNvSpPr>
              <a:spLocks noEditPoints="1"/>
            </p:cNvSpPr>
            <p:nvPr/>
          </p:nvSpPr>
          <p:spPr bwMode="auto">
            <a:xfrm>
              <a:off x="7602515" y="1724025"/>
              <a:ext cx="330200" cy="434975"/>
            </a:xfrm>
            <a:custGeom>
              <a:avLst/>
              <a:gdLst>
                <a:gd name="T0" fmla="*/ 191 w 218"/>
                <a:gd name="T1" fmla="*/ 36 h 288"/>
                <a:gd name="T2" fmla="*/ 157 w 218"/>
                <a:gd name="T3" fmla="*/ 0 h 288"/>
                <a:gd name="T4" fmla="*/ 61 w 218"/>
                <a:gd name="T5" fmla="*/ 0 h 288"/>
                <a:gd name="T6" fmla="*/ 28 w 218"/>
                <a:gd name="T7" fmla="*/ 36 h 288"/>
                <a:gd name="T8" fmla="*/ 0 w 218"/>
                <a:gd name="T9" fmla="*/ 36 h 288"/>
                <a:gd name="T10" fmla="*/ 0 w 218"/>
                <a:gd name="T11" fmla="*/ 288 h 288"/>
                <a:gd name="T12" fmla="*/ 218 w 218"/>
                <a:gd name="T13" fmla="*/ 288 h 288"/>
                <a:gd name="T14" fmla="*/ 218 w 218"/>
                <a:gd name="T15" fmla="*/ 36 h 288"/>
                <a:gd name="T16" fmla="*/ 191 w 218"/>
                <a:gd name="T17" fmla="*/ 36 h 288"/>
                <a:gd name="T18" fmla="*/ 74 w 218"/>
                <a:gd name="T19" fmla="*/ 16 h 288"/>
                <a:gd name="T20" fmla="*/ 142 w 218"/>
                <a:gd name="T21" fmla="*/ 16 h 288"/>
                <a:gd name="T22" fmla="*/ 151 w 218"/>
                <a:gd name="T23" fmla="*/ 24 h 288"/>
                <a:gd name="T24" fmla="*/ 142 w 218"/>
                <a:gd name="T25" fmla="*/ 33 h 288"/>
                <a:gd name="T26" fmla="*/ 74 w 218"/>
                <a:gd name="T27" fmla="*/ 33 h 288"/>
                <a:gd name="T28" fmla="*/ 66 w 218"/>
                <a:gd name="T29" fmla="*/ 24 h 288"/>
                <a:gd name="T30" fmla="*/ 74 w 218"/>
                <a:gd name="T31" fmla="*/ 16 h 288"/>
                <a:gd name="T32" fmla="*/ 171 w 218"/>
                <a:gd name="T33" fmla="*/ 236 h 288"/>
                <a:gd name="T34" fmla="*/ 45 w 218"/>
                <a:gd name="T35" fmla="*/ 236 h 288"/>
                <a:gd name="T36" fmla="*/ 45 w 218"/>
                <a:gd name="T37" fmla="*/ 217 h 288"/>
                <a:gd name="T38" fmla="*/ 171 w 218"/>
                <a:gd name="T39" fmla="*/ 217 h 288"/>
                <a:gd name="T40" fmla="*/ 171 w 218"/>
                <a:gd name="T41" fmla="*/ 236 h 288"/>
                <a:gd name="T42" fmla="*/ 171 w 218"/>
                <a:gd name="T43" fmla="*/ 193 h 288"/>
                <a:gd name="T44" fmla="*/ 45 w 218"/>
                <a:gd name="T45" fmla="*/ 193 h 288"/>
                <a:gd name="T46" fmla="*/ 45 w 218"/>
                <a:gd name="T47" fmla="*/ 174 h 288"/>
                <a:gd name="T48" fmla="*/ 171 w 218"/>
                <a:gd name="T49" fmla="*/ 174 h 288"/>
                <a:gd name="T50" fmla="*/ 171 w 218"/>
                <a:gd name="T51" fmla="*/ 193 h 288"/>
                <a:gd name="T52" fmla="*/ 171 w 218"/>
                <a:gd name="T53" fmla="*/ 150 h 288"/>
                <a:gd name="T54" fmla="*/ 45 w 218"/>
                <a:gd name="T55" fmla="*/ 150 h 288"/>
                <a:gd name="T56" fmla="*/ 45 w 218"/>
                <a:gd name="T57" fmla="*/ 131 h 288"/>
                <a:gd name="T58" fmla="*/ 171 w 218"/>
                <a:gd name="T59" fmla="*/ 131 h 288"/>
                <a:gd name="T60" fmla="*/ 171 w 218"/>
                <a:gd name="T61" fmla="*/ 150 h 288"/>
                <a:gd name="T62" fmla="*/ 171 w 218"/>
                <a:gd name="T63" fmla="*/ 107 h 288"/>
                <a:gd name="T64" fmla="*/ 45 w 218"/>
                <a:gd name="T65" fmla="*/ 107 h 288"/>
                <a:gd name="T66" fmla="*/ 45 w 218"/>
                <a:gd name="T67" fmla="*/ 88 h 288"/>
                <a:gd name="T68" fmla="*/ 171 w 218"/>
                <a:gd name="T69" fmla="*/ 88 h 288"/>
                <a:gd name="T70" fmla="*/ 171 w 218"/>
                <a:gd name="T71" fmla="*/ 10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8" h="288">
                  <a:moveTo>
                    <a:pt x="191" y="36"/>
                  </a:moveTo>
                  <a:cubicBezTo>
                    <a:pt x="183" y="21"/>
                    <a:pt x="169" y="0"/>
                    <a:pt x="157" y="0"/>
                  </a:cubicBezTo>
                  <a:cubicBezTo>
                    <a:pt x="61" y="0"/>
                    <a:pt x="61" y="0"/>
                    <a:pt x="61" y="0"/>
                  </a:cubicBezTo>
                  <a:cubicBezTo>
                    <a:pt x="49" y="0"/>
                    <a:pt x="36" y="19"/>
                    <a:pt x="28" y="36"/>
                  </a:cubicBezTo>
                  <a:cubicBezTo>
                    <a:pt x="0" y="36"/>
                    <a:pt x="0" y="36"/>
                    <a:pt x="0" y="36"/>
                  </a:cubicBezTo>
                  <a:cubicBezTo>
                    <a:pt x="0" y="288"/>
                    <a:pt x="0" y="288"/>
                    <a:pt x="0" y="288"/>
                  </a:cubicBezTo>
                  <a:cubicBezTo>
                    <a:pt x="218" y="288"/>
                    <a:pt x="218" y="288"/>
                    <a:pt x="218" y="288"/>
                  </a:cubicBezTo>
                  <a:cubicBezTo>
                    <a:pt x="218" y="36"/>
                    <a:pt x="218" y="36"/>
                    <a:pt x="218" y="36"/>
                  </a:cubicBezTo>
                  <a:lnTo>
                    <a:pt x="191" y="36"/>
                  </a:lnTo>
                  <a:close/>
                  <a:moveTo>
                    <a:pt x="74" y="16"/>
                  </a:moveTo>
                  <a:cubicBezTo>
                    <a:pt x="142" y="16"/>
                    <a:pt x="142" y="16"/>
                    <a:pt x="142" y="16"/>
                  </a:cubicBezTo>
                  <a:cubicBezTo>
                    <a:pt x="147" y="16"/>
                    <a:pt x="151" y="20"/>
                    <a:pt x="151" y="24"/>
                  </a:cubicBezTo>
                  <a:cubicBezTo>
                    <a:pt x="151" y="29"/>
                    <a:pt x="147" y="33"/>
                    <a:pt x="142" y="33"/>
                  </a:cubicBezTo>
                  <a:cubicBezTo>
                    <a:pt x="74" y="33"/>
                    <a:pt x="74" y="33"/>
                    <a:pt x="74" y="33"/>
                  </a:cubicBezTo>
                  <a:cubicBezTo>
                    <a:pt x="70" y="33"/>
                    <a:pt x="66" y="29"/>
                    <a:pt x="66" y="24"/>
                  </a:cubicBezTo>
                  <a:cubicBezTo>
                    <a:pt x="66" y="20"/>
                    <a:pt x="70" y="16"/>
                    <a:pt x="74" y="16"/>
                  </a:cubicBezTo>
                  <a:close/>
                  <a:moveTo>
                    <a:pt x="171" y="236"/>
                  </a:moveTo>
                  <a:cubicBezTo>
                    <a:pt x="45" y="236"/>
                    <a:pt x="45" y="236"/>
                    <a:pt x="45" y="236"/>
                  </a:cubicBezTo>
                  <a:cubicBezTo>
                    <a:pt x="45" y="217"/>
                    <a:pt x="45" y="217"/>
                    <a:pt x="45" y="217"/>
                  </a:cubicBezTo>
                  <a:cubicBezTo>
                    <a:pt x="171" y="217"/>
                    <a:pt x="171" y="217"/>
                    <a:pt x="171" y="217"/>
                  </a:cubicBezTo>
                  <a:lnTo>
                    <a:pt x="171" y="236"/>
                  </a:lnTo>
                  <a:close/>
                  <a:moveTo>
                    <a:pt x="171" y="193"/>
                  </a:moveTo>
                  <a:cubicBezTo>
                    <a:pt x="45" y="193"/>
                    <a:pt x="45" y="193"/>
                    <a:pt x="45" y="193"/>
                  </a:cubicBezTo>
                  <a:cubicBezTo>
                    <a:pt x="45" y="174"/>
                    <a:pt x="45" y="174"/>
                    <a:pt x="45" y="174"/>
                  </a:cubicBezTo>
                  <a:cubicBezTo>
                    <a:pt x="171" y="174"/>
                    <a:pt x="171" y="174"/>
                    <a:pt x="171" y="174"/>
                  </a:cubicBezTo>
                  <a:lnTo>
                    <a:pt x="171" y="193"/>
                  </a:lnTo>
                  <a:close/>
                  <a:moveTo>
                    <a:pt x="171" y="150"/>
                  </a:moveTo>
                  <a:cubicBezTo>
                    <a:pt x="45" y="150"/>
                    <a:pt x="45" y="150"/>
                    <a:pt x="45" y="150"/>
                  </a:cubicBezTo>
                  <a:cubicBezTo>
                    <a:pt x="45" y="131"/>
                    <a:pt x="45" y="131"/>
                    <a:pt x="45" y="131"/>
                  </a:cubicBezTo>
                  <a:cubicBezTo>
                    <a:pt x="171" y="131"/>
                    <a:pt x="171" y="131"/>
                    <a:pt x="171" y="131"/>
                  </a:cubicBezTo>
                  <a:lnTo>
                    <a:pt x="171" y="150"/>
                  </a:lnTo>
                  <a:close/>
                  <a:moveTo>
                    <a:pt x="171" y="107"/>
                  </a:moveTo>
                  <a:cubicBezTo>
                    <a:pt x="45" y="107"/>
                    <a:pt x="45" y="107"/>
                    <a:pt x="45" y="107"/>
                  </a:cubicBezTo>
                  <a:cubicBezTo>
                    <a:pt x="45" y="88"/>
                    <a:pt x="45" y="88"/>
                    <a:pt x="45" y="88"/>
                  </a:cubicBezTo>
                  <a:cubicBezTo>
                    <a:pt x="171" y="88"/>
                    <a:pt x="171" y="88"/>
                    <a:pt x="171" y="88"/>
                  </a:cubicBezTo>
                  <a:lnTo>
                    <a:pt x="171" y="107"/>
                  </a:lnTo>
                  <a:close/>
                </a:path>
              </a:pathLst>
            </a:custGeom>
            <a:solidFill>
              <a:schemeClr val="bg1"/>
            </a:solidFill>
            <a:ln>
              <a:noFill/>
            </a:ln>
          </p:spPr>
          <p:txBody>
            <a:bodyPr/>
            <a:lstStyle/>
            <a:p>
              <a:pPr eaLnBrk="1" hangingPunct="1">
                <a:buFont typeface="Arial" panose="020B0604020202020204" pitchFamily="34" charset="0"/>
                <a:buNone/>
                <a:defRPr/>
              </a:pPr>
              <a:endParaRPr lang="zh-CN" altLang="en-US"/>
            </a:p>
          </p:txBody>
        </p:sp>
        <p:sp>
          <p:nvSpPr>
            <p:cNvPr id="9" name="椭圆 8"/>
            <p:cNvSpPr/>
            <p:nvPr/>
          </p:nvSpPr>
          <p:spPr>
            <a:xfrm>
              <a:off x="7893027" y="1522412"/>
              <a:ext cx="234950" cy="236538"/>
            </a:xfrm>
            <a:prstGeom prst="ellipse">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a:t>1</a:t>
              </a:r>
              <a:endParaRPr lang="zh-CN" altLang="en-US"/>
            </a:p>
          </p:txBody>
        </p:sp>
        <p:sp>
          <p:nvSpPr>
            <p:cNvPr id="11" name="椭圆 10"/>
            <p:cNvSpPr/>
            <p:nvPr/>
          </p:nvSpPr>
          <p:spPr bwMode="auto">
            <a:xfrm>
              <a:off x="7442177" y="2954764"/>
              <a:ext cx="650875" cy="650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12" name="Freeform 655"/>
            <p:cNvSpPr>
              <a:spLocks noEditPoints="1"/>
            </p:cNvSpPr>
            <p:nvPr/>
          </p:nvSpPr>
          <p:spPr bwMode="auto">
            <a:xfrm>
              <a:off x="7566002" y="3054777"/>
              <a:ext cx="403225" cy="434975"/>
            </a:xfrm>
            <a:custGeom>
              <a:avLst/>
              <a:gdLst>
                <a:gd name="T0" fmla="*/ 267 w 267"/>
                <a:gd name="T1" fmla="*/ 70 h 288"/>
                <a:gd name="T2" fmla="*/ 144 w 267"/>
                <a:gd name="T3" fmla="*/ 0 h 288"/>
                <a:gd name="T4" fmla="*/ 0 w 267"/>
                <a:gd name="T5" fmla="*/ 144 h 288"/>
                <a:gd name="T6" fmla="*/ 144 w 267"/>
                <a:gd name="T7" fmla="*/ 288 h 288"/>
                <a:gd name="T8" fmla="*/ 266 w 267"/>
                <a:gd name="T9" fmla="*/ 219 h 288"/>
                <a:gd name="T10" fmla="*/ 142 w 267"/>
                <a:gd name="T11" fmla="*/ 145 h 288"/>
                <a:gd name="T12" fmla="*/ 267 w 267"/>
                <a:gd name="T13" fmla="*/ 70 h 288"/>
                <a:gd name="T14" fmla="*/ 169 w 267"/>
                <a:gd name="T15" fmla="*/ 39 h 288"/>
                <a:gd name="T16" fmla="*/ 192 w 267"/>
                <a:gd name="T17" fmla="*/ 62 h 288"/>
                <a:gd name="T18" fmla="*/ 169 w 267"/>
                <a:gd name="T19" fmla="*/ 85 h 288"/>
                <a:gd name="T20" fmla="*/ 146 w 267"/>
                <a:gd name="T21" fmla="*/ 62 h 288"/>
                <a:gd name="T22" fmla="*/ 169 w 267"/>
                <a:gd name="T23" fmla="*/ 3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288">
                  <a:moveTo>
                    <a:pt x="267" y="70"/>
                  </a:moveTo>
                  <a:cubicBezTo>
                    <a:pt x="242" y="28"/>
                    <a:pt x="196" y="0"/>
                    <a:pt x="144" y="0"/>
                  </a:cubicBezTo>
                  <a:cubicBezTo>
                    <a:pt x="64" y="0"/>
                    <a:pt x="0" y="64"/>
                    <a:pt x="0" y="144"/>
                  </a:cubicBezTo>
                  <a:cubicBezTo>
                    <a:pt x="0" y="224"/>
                    <a:pt x="64" y="288"/>
                    <a:pt x="144" y="288"/>
                  </a:cubicBezTo>
                  <a:cubicBezTo>
                    <a:pt x="195" y="288"/>
                    <a:pt x="241" y="261"/>
                    <a:pt x="266" y="219"/>
                  </a:cubicBezTo>
                  <a:cubicBezTo>
                    <a:pt x="142" y="145"/>
                    <a:pt x="142" y="145"/>
                    <a:pt x="142" y="145"/>
                  </a:cubicBezTo>
                  <a:lnTo>
                    <a:pt x="267" y="70"/>
                  </a:lnTo>
                  <a:close/>
                  <a:moveTo>
                    <a:pt x="169" y="39"/>
                  </a:moveTo>
                  <a:cubicBezTo>
                    <a:pt x="182" y="39"/>
                    <a:pt x="192" y="49"/>
                    <a:pt x="192" y="62"/>
                  </a:cubicBezTo>
                  <a:cubicBezTo>
                    <a:pt x="192" y="74"/>
                    <a:pt x="182" y="85"/>
                    <a:pt x="169" y="85"/>
                  </a:cubicBezTo>
                  <a:cubicBezTo>
                    <a:pt x="156" y="85"/>
                    <a:pt x="146" y="74"/>
                    <a:pt x="146" y="62"/>
                  </a:cubicBezTo>
                  <a:cubicBezTo>
                    <a:pt x="146" y="49"/>
                    <a:pt x="156" y="39"/>
                    <a:pt x="169" y="39"/>
                  </a:cubicBezTo>
                  <a:close/>
                </a:path>
              </a:pathLst>
            </a:custGeom>
            <a:solidFill>
              <a:schemeClr val="bg1"/>
            </a:solidFill>
            <a:ln>
              <a:noFill/>
            </a:ln>
          </p:spPr>
          <p:txBody>
            <a:bodyPr/>
            <a:lstStyle/>
            <a:p>
              <a:pPr eaLnBrk="1" hangingPunct="1">
                <a:buFont typeface="Arial" panose="020B0604020202020204" pitchFamily="34" charset="0"/>
                <a:buNone/>
                <a:defRPr/>
              </a:pPr>
              <a:endParaRPr lang="zh-CN" altLang="en-US"/>
            </a:p>
          </p:txBody>
        </p:sp>
        <p:sp>
          <p:nvSpPr>
            <p:cNvPr id="13" name="椭圆 12"/>
            <p:cNvSpPr/>
            <p:nvPr/>
          </p:nvSpPr>
          <p:spPr>
            <a:xfrm>
              <a:off x="7893027" y="2883327"/>
              <a:ext cx="234950" cy="236537"/>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a:t>2</a:t>
              </a:r>
              <a:endParaRPr lang="zh-CN" altLang="en-US"/>
            </a:p>
          </p:txBody>
        </p:sp>
        <p:sp>
          <p:nvSpPr>
            <p:cNvPr id="15" name="椭圆 14"/>
            <p:cNvSpPr/>
            <p:nvPr/>
          </p:nvSpPr>
          <p:spPr bwMode="auto">
            <a:xfrm>
              <a:off x="7442177" y="5633729"/>
              <a:ext cx="650875" cy="650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grpSp>
          <p:nvGrpSpPr>
            <p:cNvPr id="16" name="组合 15"/>
            <p:cNvGrpSpPr/>
            <p:nvPr/>
          </p:nvGrpSpPr>
          <p:grpSpPr bwMode="auto">
            <a:xfrm>
              <a:off x="7549965" y="5741517"/>
              <a:ext cx="435300" cy="435300"/>
              <a:chOff x="5745617" y="3919453"/>
              <a:chExt cx="333375" cy="333375"/>
            </a:xfrm>
            <a:solidFill>
              <a:schemeClr val="bg1">
                <a:lumMod val="95000"/>
              </a:schemeClr>
            </a:solidFill>
          </p:grpSpPr>
          <p:sp>
            <p:nvSpPr>
              <p:cNvPr id="17" name="Freeform 597"/>
              <p:cNvSpPr>
                <a:spLocks noEditPoints="1"/>
              </p:cNvSpPr>
              <p:nvPr/>
            </p:nvSpPr>
            <p:spPr bwMode="auto">
              <a:xfrm>
                <a:off x="5745617" y="3919453"/>
                <a:ext cx="333375" cy="333375"/>
              </a:xfrm>
              <a:custGeom>
                <a:avLst/>
                <a:gdLst>
                  <a:gd name="T0" fmla="*/ 286 w 288"/>
                  <a:gd name="T1" fmla="*/ 121 h 287"/>
                  <a:gd name="T2" fmla="*/ 265 w 288"/>
                  <a:gd name="T3" fmla="*/ 66 h 287"/>
                  <a:gd name="T4" fmla="*/ 173 w 288"/>
                  <a:gd name="T5" fmla="*/ 3 h 287"/>
                  <a:gd name="T6" fmla="*/ 144 w 288"/>
                  <a:gd name="T7" fmla="*/ 0 h 287"/>
                  <a:gd name="T8" fmla="*/ 116 w 288"/>
                  <a:gd name="T9" fmla="*/ 3 h 287"/>
                  <a:gd name="T10" fmla="*/ 23 w 288"/>
                  <a:gd name="T11" fmla="*/ 66 h 287"/>
                  <a:gd name="T12" fmla="*/ 2 w 288"/>
                  <a:gd name="T13" fmla="*/ 121 h 287"/>
                  <a:gd name="T14" fmla="*/ 0 w 288"/>
                  <a:gd name="T15" fmla="*/ 143 h 287"/>
                  <a:gd name="T16" fmla="*/ 41 w 288"/>
                  <a:gd name="T17" fmla="*/ 244 h 287"/>
                  <a:gd name="T18" fmla="*/ 97 w 288"/>
                  <a:gd name="T19" fmla="*/ 280 h 287"/>
                  <a:gd name="T20" fmla="*/ 144 w 288"/>
                  <a:gd name="T21" fmla="*/ 287 h 287"/>
                  <a:gd name="T22" fmla="*/ 191 w 288"/>
                  <a:gd name="T23" fmla="*/ 279 h 287"/>
                  <a:gd name="T24" fmla="*/ 247 w 288"/>
                  <a:gd name="T25" fmla="*/ 244 h 287"/>
                  <a:gd name="T26" fmla="*/ 288 w 288"/>
                  <a:gd name="T27" fmla="*/ 143 h 287"/>
                  <a:gd name="T28" fmla="*/ 286 w 288"/>
                  <a:gd name="T29" fmla="*/ 121 h 287"/>
                  <a:gd name="T30" fmla="*/ 241 w 288"/>
                  <a:gd name="T31" fmla="*/ 225 h 287"/>
                  <a:gd name="T32" fmla="*/ 239 w 288"/>
                  <a:gd name="T33" fmla="*/ 218 h 287"/>
                  <a:gd name="T34" fmla="*/ 188 w 288"/>
                  <a:gd name="T35" fmla="*/ 218 h 287"/>
                  <a:gd name="T36" fmla="*/ 172 w 288"/>
                  <a:gd name="T37" fmla="*/ 266 h 287"/>
                  <a:gd name="T38" fmla="*/ 174 w 288"/>
                  <a:gd name="T39" fmla="*/ 267 h 287"/>
                  <a:gd name="T40" fmla="*/ 144 w 288"/>
                  <a:gd name="T41" fmla="*/ 270 h 287"/>
                  <a:gd name="T42" fmla="*/ 115 w 288"/>
                  <a:gd name="T43" fmla="*/ 267 h 287"/>
                  <a:gd name="T44" fmla="*/ 116 w 288"/>
                  <a:gd name="T45" fmla="*/ 266 h 287"/>
                  <a:gd name="T46" fmla="*/ 101 w 288"/>
                  <a:gd name="T47" fmla="*/ 218 h 287"/>
                  <a:gd name="T48" fmla="*/ 50 w 288"/>
                  <a:gd name="T49" fmla="*/ 218 h 287"/>
                  <a:gd name="T50" fmla="*/ 48 w 288"/>
                  <a:gd name="T51" fmla="*/ 226 h 287"/>
                  <a:gd name="T52" fmla="*/ 17 w 288"/>
                  <a:gd name="T53" fmla="*/ 143 h 287"/>
                  <a:gd name="T54" fmla="*/ 18 w 288"/>
                  <a:gd name="T55" fmla="*/ 132 h 287"/>
                  <a:gd name="T56" fmla="*/ 34 w 288"/>
                  <a:gd name="T57" fmla="*/ 144 h 287"/>
                  <a:gd name="T58" fmla="*/ 75 w 288"/>
                  <a:gd name="T59" fmla="*/ 114 h 287"/>
                  <a:gd name="T60" fmla="*/ 60 w 288"/>
                  <a:gd name="T61" fmla="*/ 66 h 287"/>
                  <a:gd name="T62" fmla="*/ 43 w 288"/>
                  <a:gd name="T63" fmla="*/ 66 h 287"/>
                  <a:gd name="T64" fmla="*/ 110 w 288"/>
                  <a:gd name="T65" fmla="*/ 21 h 287"/>
                  <a:gd name="T66" fmla="*/ 104 w 288"/>
                  <a:gd name="T67" fmla="*/ 40 h 287"/>
                  <a:gd name="T68" fmla="*/ 145 w 288"/>
                  <a:gd name="T69" fmla="*/ 69 h 287"/>
                  <a:gd name="T70" fmla="*/ 185 w 288"/>
                  <a:gd name="T71" fmla="*/ 40 h 287"/>
                  <a:gd name="T72" fmla="*/ 180 w 288"/>
                  <a:gd name="T73" fmla="*/ 22 h 287"/>
                  <a:gd name="T74" fmla="*/ 245 w 288"/>
                  <a:gd name="T75" fmla="*/ 66 h 287"/>
                  <a:gd name="T76" fmla="*/ 229 w 288"/>
                  <a:gd name="T77" fmla="*/ 66 h 287"/>
                  <a:gd name="T78" fmla="*/ 213 w 288"/>
                  <a:gd name="T79" fmla="*/ 114 h 287"/>
                  <a:gd name="T80" fmla="*/ 254 w 288"/>
                  <a:gd name="T81" fmla="*/ 144 h 287"/>
                  <a:gd name="T82" fmla="*/ 270 w 288"/>
                  <a:gd name="T83" fmla="*/ 132 h 287"/>
                  <a:gd name="T84" fmla="*/ 271 w 288"/>
                  <a:gd name="T85" fmla="*/ 143 h 287"/>
                  <a:gd name="T86" fmla="*/ 241 w 288"/>
                  <a:gd name="T87" fmla="*/ 22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287">
                    <a:moveTo>
                      <a:pt x="286" y="121"/>
                    </a:moveTo>
                    <a:cubicBezTo>
                      <a:pt x="283" y="101"/>
                      <a:pt x="276" y="83"/>
                      <a:pt x="265" y="66"/>
                    </a:cubicBezTo>
                    <a:cubicBezTo>
                      <a:pt x="245" y="34"/>
                      <a:pt x="212" y="11"/>
                      <a:pt x="173" y="3"/>
                    </a:cubicBezTo>
                    <a:cubicBezTo>
                      <a:pt x="164" y="1"/>
                      <a:pt x="154" y="0"/>
                      <a:pt x="144" y="0"/>
                    </a:cubicBezTo>
                    <a:cubicBezTo>
                      <a:pt x="134" y="0"/>
                      <a:pt x="125" y="1"/>
                      <a:pt x="116" y="3"/>
                    </a:cubicBezTo>
                    <a:cubicBezTo>
                      <a:pt x="77" y="10"/>
                      <a:pt x="43" y="34"/>
                      <a:pt x="23" y="66"/>
                    </a:cubicBezTo>
                    <a:cubicBezTo>
                      <a:pt x="12" y="83"/>
                      <a:pt x="5" y="101"/>
                      <a:pt x="2" y="121"/>
                    </a:cubicBezTo>
                    <a:cubicBezTo>
                      <a:pt x="1" y="128"/>
                      <a:pt x="0" y="136"/>
                      <a:pt x="0" y="143"/>
                    </a:cubicBezTo>
                    <a:cubicBezTo>
                      <a:pt x="0" y="183"/>
                      <a:pt x="16" y="218"/>
                      <a:pt x="41" y="244"/>
                    </a:cubicBezTo>
                    <a:cubicBezTo>
                      <a:pt x="57" y="260"/>
                      <a:pt x="76" y="272"/>
                      <a:pt x="97" y="280"/>
                    </a:cubicBezTo>
                    <a:cubicBezTo>
                      <a:pt x="112" y="285"/>
                      <a:pt x="128" y="287"/>
                      <a:pt x="144" y="287"/>
                    </a:cubicBezTo>
                    <a:cubicBezTo>
                      <a:pt x="160" y="287"/>
                      <a:pt x="176" y="284"/>
                      <a:pt x="191" y="279"/>
                    </a:cubicBezTo>
                    <a:cubicBezTo>
                      <a:pt x="212" y="272"/>
                      <a:pt x="232" y="260"/>
                      <a:pt x="247" y="244"/>
                    </a:cubicBezTo>
                    <a:cubicBezTo>
                      <a:pt x="272" y="218"/>
                      <a:pt x="288" y="182"/>
                      <a:pt x="288" y="143"/>
                    </a:cubicBezTo>
                    <a:cubicBezTo>
                      <a:pt x="288" y="136"/>
                      <a:pt x="287" y="128"/>
                      <a:pt x="286" y="121"/>
                    </a:cubicBezTo>
                    <a:close/>
                    <a:moveTo>
                      <a:pt x="241" y="225"/>
                    </a:moveTo>
                    <a:cubicBezTo>
                      <a:pt x="239" y="218"/>
                      <a:pt x="239" y="218"/>
                      <a:pt x="239" y="218"/>
                    </a:cubicBezTo>
                    <a:cubicBezTo>
                      <a:pt x="188" y="218"/>
                      <a:pt x="188" y="218"/>
                      <a:pt x="188" y="218"/>
                    </a:cubicBezTo>
                    <a:cubicBezTo>
                      <a:pt x="172" y="266"/>
                      <a:pt x="172" y="266"/>
                      <a:pt x="172" y="266"/>
                    </a:cubicBezTo>
                    <a:cubicBezTo>
                      <a:pt x="174" y="267"/>
                      <a:pt x="174" y="267"/>
                      <a:pt x="174" y="267"/>
                    </a:cubicBezTo>
                    <a:cubicBezTo>
                      <a:pt x="164" y="269"/>
                      <a:pt x="154" y="270"/>
                      <a:pt x="144" y="270"/>
                    </a:cubicBezTo>
                    <a:cubicBezTo>
                      <a:pt x="134" y="270"/>
                      <a:pt x="124" y="269"/>
                      <a:pt x="115" y="267"/>
                    </a:cubicBezTo>
                    <a:cubicBezTo>
                      <a:pt x="116" y="266"/>
                      <a:pt x="116" y="266"/>
                      <a:pt x="116" y="266"/>
                    </a:cubicBezTo>
                    <a:cubicBezTo>
                      <a:pt x="101" y="218"/>
                      <a:pt x="101" y="218"/>
                      <a:pt x="101" y="218"/>
                    </a:cubicBezTo>
                    <a:cubicBezTo>
                      <a:pt x="50" y="218"/>
                      <a:pt x="50" y="218"/>
                      <a:pt x="50" y="218"/>
                    </a:cubicBezTo>
                    <a:cubicBezTo>
                      <a:pt x="48" y="226"/>
                      <a:pt x="48" y="226"/>
                      <a:pt x="48" y="226"/>
                    </a:cubicBezTo>
                    <a:cubicBezTo>
                      <a:pt x="29" y="204"/>
                      <a:pt x="17" y="175"/>
                      <a:pt x="17" y="143"/>
                    </a:cubicBezTo>
                    <a:cubicBezTo>
                      <a:pt x="17" y="140"/>
                      <a:pt x="17" y="136"/>
                      <a:pt x="18" y="132"/>
                    </a:cubicBezTo>
                    <a:cubicBezTo>
                      <a:pt x="34" y="144"/>
                      <a:pt x="34" y="144"/>
                      <a:pt x="34" y="144"/>
                    </a:cubicBezTo>
                    <a:cubicBezTo>
                      <a:pt x="75" y="114"/>
                      <a:pt x="75" y="114"/>
                      <a:pt x="75" y="114"/>
                    </a:cubicBezTo>
                    <a:cubicBezTo>
                      <a:pt x="60" y="66"/>
                      <a:pt x="60" y="66"/>
                      <a:pt x="60" y="66"/>
                    </a:cubicBezTo>
                    <a:cubicBezTo>
                      <a:pt x="43" y="66"/>
                      <a:pt x="43" y="66"/>
                      <a:pt x="43" y="66"/>
                    </a:cubicBezTo>
                    <a:cubicBezTo>
                      <a:pt x="60" y="45"/>
                      <a:pt x="83" y="29"/>
                      <a:pt x="110" y="21"/>
                    </a:cubicBezTo>
                    <a:cubicBezTo>
                      <a:pt x="104" y="40"/>
                      <a:pt x="104" y="40"/>
                      <a:pt x="104" y="40"/>
                    </a:cubicBezTo>
                    <a:cubicBezTo>
                      <a:pt x="145" y="69"/>
                      <a:pt x="145" y="69"/>
                      <a:pt x="145" y="69"/>
                    </a:cubicBezTo>
                    <a:cubicBezTo>
                      <a:pt x="185" y="40"/>
                      <a:pt x="185" y="40"/>
                      <a:pt x="185" y="40"/>
                    </a:cubicBezTo>
                    <a:cubicBezTo>
                      <a:pt x="180" y="22"/>
                      <a:pt x="180" y="22"/>
                      <a:pt x="180" y="22"/>
                    </a:cubicBezTo>
                    <a:cubicBezTo>
                      <a:pt x="206" y="29"/>
                      <a:pt x="228" y="45"/>
                      <a:pt x="245" y="66"/>
                    </a:cubicBezTo>
                    <a:cubicBezTo>
                      <a:pt x="229" y="66"/>
                      <a:pt x="229" y="66"/>
                      <a:pt x="229" y="66"/>
                    </a:cubicBezTo>
                    <a:cubicBezTo>
                      <a:pt x="213" y="114"/>
                      <a:pt x="213" y="114"/>
                      <a:pt x="213" y="114"/>
                    </a:cubicBezTo>
                    <a:cubicBezTo>
                      <a:pt x="254" y="144"/>
                      <a:pt x="254" y="144"/>
                      <a:pt x="254" y="144"/>
                    </a:cubicBezTo>
                    <a:cubicBezTo>
                      <a:pt x="270" y="132"/>
                      <a:pt x="270" y="132"/>
                      <a:pt x="270" y="132"/>
                    </a:cubicBezTo>
                    <a:cubicBezTo>
                      <a:pt x="271" y="136"/>
                      <a:pt x="271" y="140"/>
                      <a:pt x="271" y="143"/>
                    </a:cubicBezTo>
                    <a:cubicBezTo>
                      <a:pt x="271" y="175"/>
                      <a:pt x="260" y="203"/>
                      <a:pt x="241" y="2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 typeface="Arial" panose="020B0604020202020204" pitchFamily="34" charset="0"/>
                  <a:buNone/>
                  <a:defRPr/>
                </a:pPr>
                <a:endParaRPr lang="zh-CN" altLang="en-US"/>
              </a:p>
            </p:txBody>
          </p:sp>
          <p:sp>
            <p:nvSpPr>
              <p:cNvPr id="18" name="Freeform 598"/>
              <p:cNvSpPr/>
              <p:nvPr/>
            </p:nvSpPr>
            <p:spPr bwMode="auto">
              <a:xfrm>
                <a:off x="5856742" y="4044866"/>
                <a:ext cx="111125" cy="104775"/>
              </a:xfrm>
              <a:custGeom>
                <a:avLst/>
                <a:gdLst>
                  <a:gd name="T0" fmla="*/ 0 w 70"/>
                  <a:gd name="T1" fmla="*/ 26 h 66"/>
                  <a:gd name="T2" fmla="*/ 14 w 70"/>
                  <a:gd name="T3" fmla="*/ 66 h 66"/>
                  <a:gd name="T4" fmla="*/ 57 w 70"/>
                  <a:gd name="T5" fmla="*/ 66 h 66"/>
                  <a:gd name="T6" fmla="*/ 70 w 70"/>
                  <a:gd name="T7" fmla="*/ 26 h 66"/>
                  <a:gd name="T8" fmla="*/ 35 w 70"/>
                  <a:gd name="T9" fmla="*/ 0 h 66"/>
                  <a:gd name="T10" fmla="*/ 0 w 70"/>
                  <a:gd name="T11" fmla="*/ 26 h 66"/>
                </a:gdLst>
                <a:ahLst/>
                <a:cxnLst>
                  <a:cxn ang="0">
                    <a:pos x="T0" y="T1"/>
                  </a:cxn>
                  <a:cxn ang="0">
                    <a:pos x="T2" y="T3"/>
                  </a:cxn>
                  <a:cxn ang="0">
                    <a:pos x="T4" y="T5"/>
                  </a:cxn>
                  <a:cxn ang="0">
                    <a:pos x="T6" y="T7"/>
                  </a:cxn>
                  <a:cxn ang="0">
                    <a:pos x="T8" y="T9"/>
                  </a:cxn>
                  <a:cxn ang="0">
                    <a:pos x="T10" y="T11"/>
                  </a:cxn>
                </a:cxnLst>
                <a:rect l="0" t="0" r="r" b="b"/>
                <a:pathLst>
                  <a:path w="70" h="66">
                    <a:moveTo>
                      <a:pt x="0" y="26"/>
                    </a:moveTo>
                    <a:lnTo>
                      <a:pt x="14" y="66"/>
                    </a:lnTo>
                    <a:lnTo>
                      <a:pt x="57" y="66"/>
                    </a:lnTo>
                    <a:lnTo>
                      <a:pt x="70" y="26"/>
                    </a:lnTo>
                    <a:lnTo>
                      <a:pt x="35"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 typeface="Arial" panose="020B0604020202020204" pitchFamily="34" charset="0"/>
                  <a:buNone/>
                  <a:defRPr/>
                </a:pPr>
                <a:endParaRPr lang="zh-CN" altLang="en-US"/>
              </a:p>
            </p:txBody>
          </p:sp>
        </p:grpSp>
        <p:sp>
          <p:nvSpPr>
            <p:cNvPr id="19" name="椭圆 18"/>
            <p:cNvSpPr/>
            <p:nvPr/>
          </p:nvSpPr>
          <p:spPr>
            <a:xfrm>
              <a:off x="7889852" y="5568642"/>
              <a:ext cx="234950" cy="236537"/>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dirty="0"/>
                <a:t>4</a:t>
              </a:r>
              <a:endParaRPr lang="zh-CN" altLang="en-US" dirty="0"/>
            </a:p>
          </p:txBody>
        </p:sp>
        <p:sp>
          <p:nvSpPr>
            <p:cNvPr id="21" name="椭圆 20"/>
            <p:cNvSpPr/>
            <p:nvPr/>
          </p:nvSpPr>
          <p:spPr bwMode="auto">
            <a:xfrm>
              <a:off x="7442177" y="4301391"/>
              <a:ext cx="650875" cy="650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22" name="Freeform 570"/>
            <p:cNvSpPr/>
            <p:nvPr/>
          </p:nvSpPr>
          <p:spPr bwMode="auto">
            <a:xfrm>
              <a:off x="7570765" y="4407754"/>
              <a:ext cx="438150" cy="438150"/>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lumMod val="95000"/>
              </a:schemeClr>
            </a:solidFill>
            <a:ln>
              <a:noFill/>
            </a:ln>
          </p:spPr>
          <p:txBody>
            <a:bodyPr/>
            <a:lstStyle/>
            <a:p>
              <a:pPr eaLnBrk="1" hangingPunct="1">
                <a:buFont typeface="Arial" panose="020B0604020202020204" pitchFamily="34" charset="0"/>
                <a:buNone/>
                <a:defRPr/>
              </a:pPr>
              <a:endParaRPr lang="zh-CN" altLang="en-US"/>
            </a:p>
          </p:txBody>
        </p:sp>
        <p:sp>
          <p:nvSpPr>
            <p:cNvPr id="23" name="椭圆 22"/>
            <p:cNvSpPr/>
            <p:nvPr/>
          </p:nvSpPr>
          <p:spPr>
            <a:xfrm>
              <a:off x="7893027" y="4222016"/>
              <a:ext cx="234950" cy="23653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a:t>3</a:t>
              </a:r>
              <a:endParaRPr lang="zh-CN" altLang="en-US"/>
            </a:p>
          </p:txBody>
        </p:sp>
      </p:grpSp>
      <p:sp>
        <p:nvSpPr>
          <p:cNvPr id="24" name="矩形 23"/>
          <p:cNvSpPr/>
          <p:nvPr/>
        </p:nvSpPr>
        <p:spPr>
          <a:xfrm>
            <a:off x="8124539" y="1715613"/>
            <a:ext cx="3201917"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25" name="文本框 24"/>
          <p:cNvSpPr txBox="1"/>
          <p:nvPr/>
        </p:nvSpPr>
        <p:spPr>
          <a:xfrm>
            <a:off x="8124539" y="1361071"/>
            <a:ext cx="2268530"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tx2"/>
                </a:solidFill>
                <a:latin typeface="+mj-ea"/>
                <a:ea typeface="+mj-ea"/>
              </a:rPr>
              <a:t>点击此处添加标题</a:t>
            </a:r>
          </a:p>
        </p:txBody>
      </p:sp>
      <p:sp>
        <p:nvSpPr>
          <p:cNvPr id="26" name="矩形 25"/>
          <p:cNvSpPr/>
          <p:nvPr/>
        </p:nvSpPr>
        <p:spPr>
          <a:xfrm>
            <a:off x="8124539" y="3088283"/>
            <a:ext cx="3201917"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27" name="文本框 26"/>
          <p:cNvSpPr txBox="1"/>
          <p:nvPr/>
        </p:nvSpPr>
        <p:spPr>
          <a:xfrm>
            <a:off x="8124539" y="2733741"/>
            <a:ext cx="2268530"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dirty="0">
                <a:solidFill>
                  <a:schemeClr val="accent1"/>
                </a:solidFill>
                <a:latin typeface="+mj-ea"/>
                <a:ea typeface="+mj-ea"/>
              </a:rPr>
              <a:t>点击此处添加标题</a:t>
            </a:r>
          </a:p>
        </p:txBody>
      </p:sp>
      <p:sp>
        <p:nvSpPr>
          <p:cNvPr id="28" name="矩形 27"/>
          <p:cNvSpPr/>
          <p:nvPr/>
        </p:nvSpPr>
        <p:spPr>
          <a:xfrm>
            <a:off x="8221365" y="4442847"/>
            <a:ext cx="3201917"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29" name="文本框 28"/>
          <p:cNvSpPr txBox="1"/>
          <p:nvPr/>
        </p:nvSpPr>
        <p:spPr>
          <a:xfrm>
            <a:off x="8221364" y="4088305"/>
            <a:ext cx="2268530"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accent2"/>
                </a:solidFill>
                <a:latin typeface="+mj-ea"/>
                <a:ea typeface="+mj-ea"/>
              </a:rPr>
              <a:t>点击此处添加标题</a:t>
            </a:r>
          </a:p>
        </p:txBody>
      </p:sp>
      <p:sp>
        <p:nvSpPr>
          <p:cNvPr id="30" name="矩形 29"/>
          <p:cNvSpPr/>
          <p:nvPr/>
        </p:nvSpPr>
        <p:spPr>
          <a:xfrm>
            <a:off x="8237875" y="5755034"/>
            <a:ext cx="3201917"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31" name="文本框 30"/>
          <p:cNvSpPr txBox="1"/>
          <p:nvPr/>
        </p:nvSpPr>
        <p:spPr>
          <a:xfrm>
            <a:off x="8237874" y="5400492"/>
            <a:ext cx="2268530"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accent3"/>
                </a:solidFill>
                <a:latin typeface="+mj-ea"/>
                <a:ea typeface="+mj-ea"/>
              </a:rPr>
              <a:t>点击此处添加标题</a:t>
            </a:r>
          </a:p>
        </p:txBody>
      </p:sp>
      <p:sp>
        <p:nvSpPr>
          <p:cNvPr id="32" name="矩形 31"/>
          <p:cNvSpPr/>
          <p:nvPr/>
        </p:nvSpPr>
        <p:spPr>
          <a:xfrm>
            <a:off x="904399" y="2873077"/>
            <a:ext cx="6115406" cy="1902059"/>
          </a:xfrm>
          <a:prstGeom prst="rect">
            <a:avLst/>
          </a:prstGeom>
          <a:noFill/>
        </p:spPr>
        <p:txBody>
          <a:bodyPr wrap="square" rtlCol="0">
            <a:spAutoFit/>
          </a:bodyPr>
          <a:lstStyle/>
          <a:p>
            <a:pPr>
              <a:lnSpc>
                <a:spcPct val="120000"/>
              </a:lnSpc>
              <a:spcBef>
                <a:spcPct val="0"/>
              </a:spcBef>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描述说明在此录入上述图表的综合描述说明，在此录入上述图表的综合描述说明。在此录入上述图表的描述说明</a:t>
            </a:r>
          </a:p>
          <a:p>
            <a:pPr>
              <a:lnSpc>
                <a:spcPct val="120000"/>
              </a:lnSpc>
              <a:spcBef>
                <a:spcPct val="0"/>
              </a:spcBef>
            </a:pPr>
            <a:endParaRPr lang="zh-CN" altLang="en-US" sz="1400" dirty="0">
              <a:solidFill>
                <a:schemeClr val="tx1">
                  <a:lumMod val="50000"/>
                  <a:lumOff val="50000"/>
                </a:schemeClr>
              </a:solidFill>
              <a:sym typeface="微软雅黑" panose="020B0503020204020204" pitchFamily="34" charset="-122"/>
            </a:endParaRPr>
          </a:p>
          <a:p>
            <a:pPr>
              <a:lnSpc>
                <a:spcPct val="120000"/>
              </a:lnSpc>
              <a:spcBef>
                <a:spcPct val="0"/>
              </a:spcBef>
              <a:buNone/>
            </a:pPr>
            <a:endParaRPr lang="zh-CN" altLang="en-US" sz="1400" dirty="0">
              <a:solidFill>
                <a:schemeClr val="tx1">
                  <a:lumMod val="50000"/>
                  <a:lumOff val="50000"/>
                </a:schemeClr>
              </a:solidFill>
              <a:sym typeface="微软雅黑" panose="020B0503020204020204" pitchFamily="34" charset="-122"/>
            </a:endParaRPr>
          </a:p>
        </p:txBody>
      </p:sp>
      <p:sp>
        <p:nvSpPr>
          <p:cNvPr id="33" name="文本框 32"/>
          <p:cNvSpPr txBox="1"/>
          <p:nvPr/>
        </p:nvSpPr>
        <p:spPr>
          <a:xfrm>
            <a:off x="1004399" y="2357338"/>
            <a:ext cx="2268530" cy="400110"/>
          </a:xfrm>
          <a:prstGeom prst="rect">
            <a:avLst/>
          </a:prstGeom>
          <a:solidFill>
            <a:schemeClr val="accent2"/>
          </a:solid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bg1"/>
                </a:solidFill>
                <a:latin typeface="+mj-ea"/>
                <a:ea typeface="+mj-ea"/>
              </a:rPr>
              <a:t>点击此处添加标题</a:t>
            </a:r>
          </a:p>
        </p:txBody>
      </p:sp>
      <p:graphicFrame>
        <p:nvGraphicFramePr>
          <p:cNvPr id="34" name="表格 33"/>
          <p:cNvGraphicFramePr>
            <a:graphicFrameLocks noGrp="1"/>
          </p:cNvGraphicFramePr>
          <p:nvPr/>
        </p:nvGraphicFramePr>
        <p:xfrm>
          <a:off x="1004398" y="4488415"/>
          <a:ext cx="5908524" cy="1854200"/>
        </p:xfrm>
        <a:graphic>
          <a:graphicData uri="http://schemas.openxmlformats.org/drawingml/2006/table">
            <a:tbl>
              <a:tblPr firstRow="1" bandRow="1">
                <a:tableStyleId>{5C22544A-7EE6-4342-B048-85BDC9FD1C3A}</a:tableStyleId>
              </a:tblPr>
              <a:tblGrid>
                <a:gridCol w="1477131">
                  <a:extLst>
                    <a:ext uri="{9D8B030D-6E8A-4147-A177-3AD203B41FA5}">
                      <a16:colId xmlns:a16="http://schemas.microsoft.com/office/drawing/2014/main" val="20000"/>
                    </a:ext>
                  </a:extLst>
                </a:gridCol>
                <a:gridCol w="1477131">
                  <a:extLst>
                    <a:ext uri="{9D8B030D-6E8A-4147-A177-3AD203B41FA5}">
                      <a16:colId xmlns:a16="http://schemas.microsoft.com/office/drawing/2014/main" val="20001"/>
                    </a:ext>
                  </a:extLst>
                </a:gridCol>
                <a:gridCol w="1477131">
                  <a:extLst>
                    <a:ext uri="{9D8B030D-6E8A-4147-A177-3AD203B41FA5}">
                      <a16:colId xmlns:a16="http://schemas.microsoft.com/office/drawing/2014/main" val="20002"/>
                    </a:ext>
                  </a:extLst>
                </a:gridCol>
                <a:gridCol w="1477131">
                  <a:extLst>
                    <a:ext uri="{9D8B030D-6E8A-4147-A177-3AD203B41FA5}">
                      <a16:colId xmlns:a16="http://schemas.microsoft.com/office/drawing/2014/main" val="20003"/>
                    </a:ext>
                  </a:extLst>
                </a:gridCol>
              </a:tblGrid>
              <a:tr h="370840">
                <a:tc>
                  <a:txBody>
                    <a:bodyPr/>
                    <a:lstStyle/>
                    <a:p>
                      <a:endParaRPr lang="zh-CN" altLang="en-US"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altLang="zh-CN" dirty="0"/>
                        <a:t>2015</a:t>
                      </a:r>
                      <a:endParaRPr lang="zh-CN" altLang="en-US"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altLang="zh-CN" dirty="0"/>
                        <a:t>2016</a:t>
                      </a:r>
                      <a:endParaRPr lang="zh-CN" altLang="en-US"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altLang="zh-CN" dirty="0"/>
                        <a:t>%</a:t>
                      </a:r>
                      <a:endParaRPr lang="zh-CN" altLang="en-US"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70840">
                <a:tc>
                  <a:txBody>
                    <a:bodyPr/>
                    <a:lstStyle/>
                    <a:p>
                      <a:pPr algn="ctr"/>
                      <a:r>
                        <a:rPr lang="en-US" altLang="zh-CN">
                          <a:solidFill>
                            <a:schemeClr val="bg1">
                              <a:lumMod val="50000"/>
                            </a:schemeClr>
                          </a:solidFill>
                        </a:rPr>
                        <a:t>S1</a:t>
                      </a:r>
                      <a:endParaRPr lang="zh-CN" altLang="en-US">
                        <a:solidFill>
                          <a:schemeClr val="bg1">
                            <a:lumMod val="50000"/>
                          </a:schemeClr>
                        </a:solidFill>
                      </a:endParaRPr>
                    </a:p>
                  </a:txBody>
                  <a:tcPr marL="91428" marR="9142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257,463</a:t>
                      </a:r>
                      <a:endParaRPr lang="zh-CN" altLang="en-US">
                        <a:solidFill>
                          <a:schemeClr val="bg1">
                            <a:lumMod val="50000"/>
                          </a:schemeClr>
                        </a:solidFill>
                      </a:endParaRPr>
                    </a:p>
                  </a:txBody>
                  <a:tcPr marL="91428" marR="9142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335,548</a:t>
                      </a:r>
                      <a:endParaRPr lang="zh-CN" altLang="en-US">
                        <a:solidFill>
                          <a:schemeClr val="bg1">
                            <a:lumMod val="50000"/>
                          </a:schemeClr>
                        </a:solidFill>
                      </a:endParaRPr>
                    </a:p>
                  </a:txBody>
                  <a:tcPr marL="91428" marR="9142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31%</a:t>
                      </a:r>
                      <a:endParaRPr lang="zh-CN" altLang="en-US">
                        <a:solidFill>
                          <a:schemeClr val="bg1">
                            <a:lumMod val="50000"/>
                          </a:schemeClr>
                        </a:solidFill>
                      </a:endParaRPr>
                    </a:p>
                  </a:txBody>
                  <a:tcPr marL="91428" marR="9142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70840">
                <a:tc>
                  <a:txBody>
                    <a:bodyPr/>
                    <a:lstStyle/>
                    <a:p>
                      <a:pPr algn="ctr"/>
                      <a:r>
                        <a:rPr lang="en-US" altLang="zh-CN">
                          <a:solidFill>
                            <a:schemeClr val="bg1">
                              <a:lumMod val="50000"/>
                            </a:schemeClr>
                          </a:solidFill>
                        </a:rPr>
                        <a:t>S2</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242,265</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254,546</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5%</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70840">
                <a:tc>
                  <a:txBody>
                    <a:bodyPr/>
                    <a:lstStyle/>
                    <a:p>
                      <a:pPr algn="ctr"/>
                      <a:r>
                        <a:rPr lang="en-US" altLang="zh-CN">
                          <a:solidFill>
                            <a:schemeClr val="bg1">
                              <a:lumMod val="50000"/>
                            </a:schemeClr>
                          </a:solidFill>
                        </a:rPr>
                        <a:t>S3</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432,456</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587,256</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8%</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70840">
                <a:tc>
                  <a:txBody>
                    <a:bodyPr/>
                    <a:lstStyle/>
                    <a:p>
                      <a:pPr algn="ctr"/>
                      <a:r>
                        <a:rPr lang="en-US" altLang="zh-CN">
                          <a:solidFill>
                            <a:schemeClr val="bg1">
                              <a:lumMod val="50000"/>
                            </a:schemeClr>
                          </a:solidFill>
                        </a:rPr>
                        <a:t>S4</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489,589</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166,848</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dirty="0">
                          <a:solidFill>
                            <a:schemeClr val="bg1">
                              <a:lumMod val="50000"/>
                            </a:schemeClr>
                          </a:solidFill>
                        </a:rPr>
                        <a:t>86%</a:t>
                      </a:r>
                      <a:endParaRPr lang="zh-CN" altLang="en-US" dirty="0">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标题 9"/>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9" presetClass="entr" presetSubtype="10" fill="hold" grpId="0" nodeType="withEffect">
                                  <p:stCondLst>
                                    <p:cond delay="300"/>
                                  </p:stCondLst>
                                  <p:iterate type="lt">
                                    <p:tmPct val="1677"/>
                                  </p:iterate>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fmla="#ppt_w*sin(2.5*pi*$)">
                                          <p:val>
                                            <p:fltVal val="0"/>
                                          </p:val>
                                        </p:tav>
                                        <p:tav tm="100000">
                                          <p:val>
                                            <p:fltVal val="1"/>
                                          </p:val>
                                        </p:tav>
                                      </p:tavLst>
                                    </p:anim>
                                    <p:anim calcmode="lin" valueType="num">
                                      <p:cBhvr>
                                        <p:cTn id="11" dur="500" fill="hold"/>
                                        <p:tgtEl>
                                          <p:spTgt spid="32"/>
                                        </p:tgtEl>
                                        <p:attrNameLst>
                                          <p:attrName>ppt_h</p:attrName>
                                        </p:attrNameLst>
                                      </p:cBhvr>
                                      <p:tavLst>
                                        <p:tav tm="0">
                                          <p:val>
                                            <p:strVal val="#ppt_h"/>
                                          </p:val>
                                        </p:tav>
                                        <p:tav tm="100000">
                                          <p:val>
                                            <p:strVal val="#ppt_h"/>
                                          </p:val>
                                        </p:tav>
                                      </p:tavLst>
                                    </p:anim>
                                  </p:childTnLst>
                                </p:cTn>
                              </p:par>
                              <p:par>
                                <p:cTn id="12" presetID="22" presetClass="entr" presetSubtype="1" fill="hold" nodeType="withEffect">
                                  <p:stCondLst>
                                    <p:cond delay="60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1250"/>
                                        <p:tgtEl>
                                          <p:spTgt spid="34"/>
                                        </p:tgtEl>
                                      </p:cBhvr>
                                    </p:animEffect>
                                  </p:childTnLst>
                                </p:cTn>
                              </p:par>
                              <p:par>
                                <p:cTn id="15" presetID="22" presetClass="entr" presetSubtype="1" fill="hold"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000"/>
                                        <p:tgtEl>
                                          <p:spTgt spid="6"/>
                                        </p:tgtEl>
                                      </p:cBhvr>
                                    </p:animEffect>
                                  </p:childTnLst>
                                </p:cTn>
                              </p:par>
                              <p:par>
                                <p:cTn id="18" presetID="17" presetClass="entr" presetSubtype="10" fill="hold" grpId="0" nodeType="withEffect">
                                  <p:stCondLst>
                                    <p:cond delay="1400"/>
                                  </p:stCondLst>
                                  <p:iterate type="lt">
                                    <p:tmPct val="10000"/>
                                  </p:iterate>
                                  <p:childTnLst>
                                    <p:set>
                                      <p:cBhvr>
                                        <p:cTn id="19" dur="1" fill="hold">
                                          <p:stCondLst>
                                            <p:cond delay="0"/>
                                          </p:stCondLst>
                                        </p:cTn>
                                        <p:tgtEl>
                                          <p:spTgt spid="25"/>
                                        </p:tgtEl>
                                        <p:attrNameLst>
                                          <p:attrName>style.visibility</p:attrName>
                                        </p:attrNameLst>
                                      </p:cBhvr>
                                      <p:to>
                                        <p:strVal val="visible"/>
                                      </p:to>
                                    </p:set>
                                    <p:anim calcmode="lin" valueType="num">
                                      <p:cBhvr>
                                        <p:cTn id="20" dur="450" fill="hold"/>
                                        <p:tgtEl>
                                          <p:spTgt spid="25"/>
                                        </p:tgtEl>
                                        <p:attrNameLst>
                                          <p:attrName>ppt_w</p:attrName>
                                        </p:attrNameLst>
                                      </p:cBhvr>
                                      <p:tavLst>
                                        <p:tav tm="0">
                                          <p:val>
                                            <p:fltVal val="0"/>
                                          </p:val>
                                        </p:tav>
                                        <p:tav tm="100000">
                                          <p:val>
                                            <p:strVal val="#ppt_w"/>
                                          </p:val>
                                        </p:tav>
                                      </p:tavLst>
                                    </p:anim>
                                    <p:anim calcmode="lin" valueType="num">
                                      <p:cBhvr>
                                        <p:cTn id="21" dur="450" fill="hold"/>
                                        <p:tgtEl>
                                          <p:spTgt spid="25"/>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1800"/>
                                  </p:stCondLst>
                                  <p:iterate type="lt">
                                    <p:tmPct val="10000"/>
                                  </p:iterate>
                                  <p:childTnLst>
                                    <p:set>
                                      <p:cBhvr>
                                        <p:cTn id="23" dur="1" fill="hold">
                                          <p:stCondLst>
                                            <p:cond delay="0"/>
                                          </p:stCondLst>
                                        </p:cTn>
                                        <p:tgtEl>
                                          <p:spTgt spid="24"/>
                                        </p:tgtEl>
                                        <p:attrNameLst>
                                          <p:attrName>style.visibility</p:attrName>
                                        </p:attrNameLst>
                                      </p:cBhvr>
                                      <p:to>
                                        <p:strVal val="visible"/>
                                      </p:to>
                                    </p:set>
                                    <p:anim calcmode="lin" valueType="num">
                                      <p:cBhvr>
                                        <p:cTn id="24" dur="450" fill="hold"/>
                                        <p:tgtEl>
                                          <p:spTgt spid="24"/>
                                        </p:tgtEl>
                                        <p:attrNameLst>
                                          <p:attrName>ppt_w</p:attrName>
                                        </p:attrNameLst>
                                      </p:cBhvr>
                                      <p:tavLst>
                                        <p:tav tm="0">
                                          <p:val>
                                            <p:fltVal val="0"/>
                                          </p:val>
                                        </p:tav>
                                        <p:tav tm="100000">
                                          <p:val>
                                            <p:strVal val="#ppt_w"/>
                                          </p:val>
                                        </p:tav>
                                      </p:tavLst>
                                    </p:anim>
                                    <p:anim calcmode="lin" valueType="num">
                                      <p:cBhvr>
                                        <p:cTn id="25" dur="450" fill="hold"/>
                                        <p:tgtEl>
                                          <p:spTgt spid="24"/>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1800"/>
                                  </p:stCondLst>
                                  <p:iterate type="lt">
                                    <p:tmPct val="10000"/>
                                  </p:iterate>
                                  <p:childTnLst>
                                    <p:set>
                                      <p:cBhvr>
                                        <p:cTn id="27" dur="1" fill="hold">
                                          <p:stCondLst>
                                            <p:cond delay="0"/>
                                          </p:stCondLst>
                                        </p:cTn>
                                        <p:tgtEl>
                                          <p:spTgt spid="27"/>
                                        </p:tgtEl>
                                        <p:attrNameLst>
                                          <p:attrName>style.visibility</p:attrName>
                                        </p:attrNameLst>
                                      </p:cBhvr>
                                      <p:to>
                                        <p:strVal val="visible"/>
                                      </p:to>
                                    </p:set>
                                    <p:anim calcmode="lin" valueType="num">
                                      <p:cBhvr>
                                        <p:cTn id="28" dur="450" fill="hold"/>
                                        <p:tgtEl>
                                          <p:spTgt spid="27"/>
                                        </p:tgtEl>
                                        <p:attrNameLst>
                                          <p:attrName>ppt_w</p:attrName>
                                        </p:attrNameLst>
                                      </p:cBhvr>
                                      <p:tavLst>
                                        <p:tav tm="0">
                                          <p:val>
                                            <p:fltVal val="0"/>
                                          </p:val>
                                        </p:tav>
                                        <p:tav tm="100000">
                                          <p:val>
                                            <p:strVal val="#ppt_w"/>
                                          </p:val>
                                        </p:tav>
                                      </p:tavLst>
                                    </p:anim>
                                    <p:anim calcmode="lin" valueType="num">
                                      <p:cBhvr>
                                        <p:cTn id="29" dur="450" fill="hold"/>
                                        <p:tgtEl>
                                          <p:spTgt spid="27"/>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2200"/>
                                  </p:stCondLst>
                                  <p:iterate type="lt">
                                    <p:tmPct val="8802"/>
                                  </p:iterate>
                                  <p:childTnLst>
                                    <p:set>
                                      <p:cBhvr>
                                        <p:cTn id="31" dur="1" fill="hold">
                                          <p:stCondLst>
                                            <p:cond delay="0"/>
                                          </p:stCondLst>
                                        </p:cTn>
                                        <p:tgtEl>
                                          <p:spTgt spid="26"/>
                                        </p:tgtEl>
                                        <p:attrNameLst>
                                          <p:attrName>style.visibility</p:attrName>
                                        </p:attrNameLst>
                                      </p:cBhvr>
                                      <p:to>
                                        <p:strVal val="visible"/>
                                      </p:to>
                                    </p:set>
                                    <p:anim calcmode="lin" valueType="num">
                                      <p:cBhvr>
                                        <p:cTn id="32" dur="450" fill="hold"/>
                                        <p:tgtEl>
                                          <p:spTgt spid="26"/>
                                        </p:tgtEl>
                                        <p:attrNameLst>
                                          <p:attrName>ppt_w</p:attrName>
                                        </p:attrNameLst>
                                      </p:cBhvr>
                                      <p:tavLst>
                                        <p:tav tm="0">
                                          <p:val>
                                            <p:fltVal val="0"/>
                                          </p:val>
                                        </p:tav>
                                        <p:tav tm="100000">
                                          <p:val>
                                            <p:strVal val="#ppt_w"/>
                                          </p:val>
                                        </p:tav>
                                      </p:tavLst>
                                    </p:anim>
                                    <p:anim calcmode="lin" valueType="num">
                                      <p:cBhvr>
                                        <p:cTn id="33" dur="450" fill="hold"/>
                                        <p:tgtEl>
                                          <p:spTgt spid="26"/>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2100"/>
                                  </p:stCondLst>
                                  <p:iterate type="lt">
                                    <p:tmPct val="10000"/>
                                  </p:iterate>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2500"/>
                                  </p:stCondLst>
                                  <p:iterate type="lt">
                                    <p:tmPct val="8514"/>
                                  </p:iterate>
                                  <p:childTnLst>
                                    <p:set>
                                      <p:cBhvr>
                                        <p:cTn id="39" dur="1" fill="hold">
                                          <p:stCondLst>
                                            <p:cond delay="0"/>
                                          </p:stCondLst>
                                        </p:cTn>
                                        <p:tgtEl>
                                          <p:spTgt spid="28"/>
                                        </p:tgtEl>
                                        <p:attrNameLst>
                                          <p:attrName>style.visibility</p:attrName>
                                        </p:attrNameLst>
                                      </p:cBhvr>
                                      <p:to>
                                        <p:strVal val="visible"/>
                                      </p:to>
                                    </p:set>
                                    <p:anim calcmode="lin" valueType="num">
                                      <p:cBhvr>
                                        <p:cTn id="40" dur="450" fill="hold"/>
                                        <p:tgtEl>
                                          <p:spTgt spid="28"/>
                                        </p:tgtEl>
                                        <p:attrNameLst>
                                          <p:attrName>ppt_w</p:attrName>
                                        </p:attrNameLst>
                                      </p:cBhvr>
                                      <p:tavLst>
                                        <p:tav tm="0">
                                          <p:val>
                                            <p:fltVal val="0"/>
                                          </p:val>
                                        </p:tav>
                                        <p:tav tm="100000">
                                          <p:val>
                                            <p:strVal val="#ppt_w"/>
                                          </p:val>
                                        </p:tav>
                                      </p:tavLst>
                                    </p:anim>
                                    <p:anim calcmode="lin" valueType="num">
                                      <p:cBhvr>
                                        <p:cTn id="41" dur="450" fill="hold"/>
                                        <p:tgtEl>
                                          <p:spTgt spid="28"/>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2500"/>
                                  </p:stCondLst>
                                  <p:iterate type="lt">
                                    <p:tmPct val="10000"/>
                                  </p:iterate>
                                  <p:childTnLst>
                                    <p:set>
                                      <p:cBhvr>
                                        <p:cTn id="43" dur="1" fill="hold">
                                          <p:stCondLst>
                                            <p:cond delay="0"/>
                                          </p:stCondLst>
                                        </p:cTn>
                                        <p:tgtEl>
                                          <p:spTgt spid="31"/>
                                        </p:tgtEl>
                                        <p:attrNameLst>
                                          <p:attrName>style.visibility</p:attrName>
                                        </p:attrNameLst>
                                      </p:cBhvr>
                                      <p:to>
                                        <p:strVal val="visible"/>
                                      </p:to>
                                    </p:set>
                                    <p:anim calcmode="lin" valueType="num">
                                      <p:cBhvr>
                                        <p:cTn id="44" dur="450" fill="hold"/>
                                        <p:tgtEl>
                                          <p:spTgt spid="31"/>
                                        </p:tgtEl>
                                        <p:attrNameLst>
                                          <p:attrName>ppt_w</p:attrName>
                                        </p:attrNameLst>
                                      </p:cBhvr>
                                      <p:tavLst>
                                        <p:tav tm="0">
                                          <p:val>
                                            <p:fltVal val="0"/>
                                          </p:val>
                                        </p:tav>
                                        <p:tav tm="100000">
                                          <p:val>
                                            <p:strVal val="#ppt_w"/>
                                          </p:val>
                                        </p:tav>
                                      </p:tavLst>
                                    </p:anim>
                                    <p:anim calcmode="lin" valueType="num">
                                      <p:cBhvr>
                                        <p:cTn id="45" dur="450" fill="hold"/>
                                        <p:tgtEl>
                                          <p:spTgt spid="31"/>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2900"/>
                                  </p:stCondLst>
                                  <p:iterate type="lt">
                                    <p:tmPct val="7071"/>
                                  </p:iterate>
                                  <p:childTnLst>
                                    <p:set>
                                      <p:cBhvr>
                                        <p:cTn id="47" dur="1" fill="hold">
                                          <p:stCondLst>
                                            <p:cond delay="0"/>
                                          </p:stCondLst>
                                        </p:cTn>
                                        <p:tgtEl>
                                          <p:spTgt spid="30"/>
                                        </p:tgtEl>
                                        <p:attrNameLst>
                                          <p:attrName>style.visibility</p:attrName>
                                        </p:attrNameLst>
                                      </p:cBhvr>
                                      <p:to>
                                        <p:strVal val="visible"/>
                                      </p:to>
                                    </p:set>
                                    <p:anim calcmode="lin" valueType="num">
                                      <p:cBhvr>
                                        <p:cTn id="48" dur="450" fill="hold"/>
                                        <p:tgtEl>
                                          <p:spTgt spid="30"/>
                                        </p:tgtEl>
                                        <p:attrNameLst>
                                          <p:attrName>ppt_w</p:attrName>
                                        </p:attrNameLst>
                                      </p:cBhvr>
                                      <p:tavLst>
                                        <p:tav tm="0">
                                          <p:val>
                                            <p:fltVal val="0"/>
                                          </p:val>
                                        </p:tav>
                                        <p:tav tm="100000">
                                          <p:val>
                                            <p:strVal val="#ppt_w"/>
                                          </p:val>
                                        </p:tav>
                                      </p:tavLst>
                                    </p:anim>
                                    <p:anim calcmode="lin" valueType="num">
                                      <p:cBhvr>
                                        <p:cTn id="49" dur="45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AutoShape 11"/>
          <p:cNvCxnSpPr>
            <a:cxnSpLocks noChangeShapeType="1"/>
            <a:stCxn id="33" idx="3"/>
            <a:endCxn id="30" idx="1"/>
          </p:cNvCxnSpPr>
          <p:nvPr/>
        </p:nvCxnSpPr>
        <p:spPr bwMode="gray">
          <a:xfrm flipV="1">
            <a:off x="4631739" y="4283236"/>
            <a:ext cx="319045" cy="504825"/>
          </a:xfrm>
          <a:prstGeom prst="bentConnector3">
            <a:avLst>
              <a:gd name="adj1" fmla="val 49750"/>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cxnSp>
      <p:cxnSp>
        <p:nvCxnSpPr>
          <p:cNvPr id="16" name="AutoShape 12"/>
          <p:cNvCxnSpPr>
            <a:cxnSpLocks noChangeShapeType="1"/>
            <a:stCxn id="27" idx="3"/>
            <a:endCxn id="24" idx="1"/>
          </p:cNvCxnSpPr>
          <p:nvPr/>
        </p:nvCxnSpPr>
        <p:spPr bwMode="gray">
          <a:xfrm flipV="1">
            <a:off x="8104736" y="3348198"/>
            <a:ext cx="339681" cy="503237"/>
          </a:xfrm>
          <a:prstGeom prst="bentConnector3">
            <a:avLst>
              <a:gd name="adj1" fmla="val 50000"/>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cxnSp>
      <p:cxnSp>
        <p:nvCxnSpPr>
          <p:cNvPr id="17" name="AutoShape 13"/>
          <p:cNvCxnSpPr>
            <a:cxnSpLocks noChangeShapeType="1"/>
            <a:stCxn id="30" idx="3"/>
            <a:endCxn id="27" idx="1"/>
          </p:cNvCxnSpPr>
          <p:nvPr/>
        </p:nvCxnSpPr>
        <p:spPr bwMode="gray">
          <a:xfrm flipV="1">
            <a:off x="6377760" y="3851434"/>
            <a:ext cx="299998" cy="431800"/>
          </a:xfrm>
          <a:prstGeom prst="bentConnector3">
            <a:avLst>
              <a:gd name="adj1" fmla="val 49736"/>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cxnSp>
      <p:cxnSp>
        <p:nvCxnSpPr>
          <p:cNvPr id="18" name="AutoShape 14"/>
          <p:cNvCxnSpPr>
            <a:cxnSpLocks noChangeShapeType="1"/>
            <a:stCxn id="24" idx="3"/>
            <a:endCxn id="21" idx="1"/>
          </p:cNvCxnSpPr>
          <p:nvPr/>
        </p:nvCxnSpPr>
        <p:spPr bwMode="gray">
          <a:xfrm flipV="1">
            <a:off x="9869807" y="2916397"/>
            <a:ext cx="320633" cy="431800"/>
          </a:xfrm>
          <a:prstGeom prst="bentConnector3">
            <a:avLst>
              <a:gd name="adj1" fmla="val 50000"/>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cxnSp>
      <p:grpSp>
        <p:nvGrpSpPr>
          <p:cNvPr id="20" name="Group 15"/>
          <p:cNvGrpSpPr/>
          <p:nvPr/>
        </p:nvGrpSpPr>
        <p:grpSpPr bwMode="auto">
          <a:xfrm>
            <a:off x="10055518" y="1979772"/>
            <a:ext cx="1676182" cy="2303462"/>
            <a:chOff x="4558" y="1570"/>
            <a:chExt cx="1056" cy="1451"/>
          </a:xfrm>
        </p:grpSpPr>
        <p:sp>
          <p:nvSpPr>
            <p:cNvPr id="21" name="AutoShape 16"/>
            <p:cNvSpPr>
              <a:spLocks noChangeArrowheads="1"/>
            </p:cNvSpPr>
            <p:nvPr/>
          </p:nvSpPr>
          <p:spPr bwMode="gray">
            <a:xfrm>
              <a:off x="4649" y="1570"/>
              <a:ext cx="886" cy="1180"/>
            </a:xfrm>
            <a:prstGeom prst="roundRect">
              <a:avLst>
                <a:gd name="adj" fmla="val 16667"/>
              </a:avLst>
            </a:prstGeom>
            <a:solidFill>
              <a:schemeClr val="accent4"/>
            </a:solidFill>
            <a:ln w="19050">
              <a:solidFill>
                <a:schemeClr val="bg2"/>
              </a:solidFill>
              <a:round/>
            </a:ln>
            <a:effectLst/>
          </p:spPr>
          <p:txBody>
            <a:bodyPr anchor="ctr"/>
            <a:lstStyle/>
            <a:p>
              <a:pPr algn="ctr">
                <a:buFont typeface="Wingdings" panose="05000000000000000000" pitchFamily="2" charset="2"/>
                <a:buNone/>
              </a:pPr>
              <a:r>
                <a:rPr lang="zh-CN" altLang="en-US" sz="2000" dirty="0">
                  <a:solidFill>
                    <a:schemeClr val="bg1"/>
                  </a:solidFill>
                  <a:latin typeface="+mj-ea"/>
                </a:rPr>
                <a:t>添加标题</a:t>
              </a:r>
              <a:endParaRPr lang="en-US" altLang="zh-CN" sz="2000" dirty="0">
                <a:solidFill>
                  <a:schemeClr val="bg1"/>
                </a:solidFill>
                <a:latin typeface="+mj-ea"/>
              </a:endParaRPr>
            </a:p>
          </p:txBody>
        </p:sp>
        <p:pic>
          <p:nvPicPr>
            <p:cNvPr id="22" name="Picture 17" descr="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558" y="2885"/>
              <a:ext cx="10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18"/>
          <p:cNvGrpSpPr/>
          <p:nvPr/>
        </p:nvGrpSpPr>
        <p:grpSpPr bwMode="auto">
          <a:xfrm>
            <a:off x="8328543" y="2411572"/>
            <a:ext cx="1676182" cy="2303462"/>
            <a:chOff x="3470" y="1570"/>
            <a:chExt cx="1056" cy="1451"/>
          </a:xfrm>
        </p:grpSpPr>
        <p:sp>
          <p:nvSpPr>
            <p:cNvPr id="24" name="AutoShape 19"/>
            <p:cNvSpPr>
              <a:spLocks noChangeArrowheads="1"/>
            </p:cNvSpPr>
            <p:nvPr/>
          </p:nvSpPr>
          <p:spPr bwMode="gray">
            <a:xfrm>
              <a:off x="3549" y="1570"/>
              <a:ext cx="886" cy="1180"/>
            </a:xfrm>
            <a:prstGeom prst="roundRect">
              <a:avLst>
                <a:gd name="adj" fmla="val 16667"/>
              </a:avLst>
            </a:prstGeom>
            <a:solidFill>
              <a:schemeClr val="accent3"/>
            </a:solidFill>
            <a:ln w="19050">
              <a:solidFill>
                <a:schemeClr val="bg2"/>
              </a:solidFill>
              <a:round/>
            </a:ln>
            <a:effectLst/>
          </p:spPr>
          <p:txBody>
            <a:bodyPr anchor="ctr"/>
            <a:lstStyle/>
            <a:p>
              <a:pPr algn="ctr">
                <a:buFont typeface="Wingdings" panose="05000000000000000000" pitchFamily="2" charset="2"/>
                <a:buNone/>
              </a:pPr>
              <a:r>
                <a:rPr lang="zh-CN" altLang="en-US" sz="2000" dirty="0">
                  <a:solidFill>
                    <a:schemeClr val="bg1"/>
                  </a:solidFill>
                  <a:latin typeface="+mj-ea"/>
                </a:rPr>
                <a:t>添加标题</a:t>
              </a:r>
              <a:endParaRPr lang="en-US" altLang="zh-CN" sz="2000" dirty="0">
                <a:solidFill>
                  <a:schemeClr val="bg1"/>
                </a:solidFill>
                <a:latin typeface="+mj-ea"/>
              </a:endParaRPr>
            </a:p>
          </p:txBody>
        </p:sp>
        <p:pic>
          <p:nvPicPr>
            <p:cNvPr id="25" name="Picture 20" descr="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470" y="2885"/>
              <a:ext cx="10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21"/>
          <p:cNvGrpSpPr/>
          <p:nvPr/>
        </p:nvGrpSpPr>
        <p:grpSpPr bwMode="auto">
          <a:xfrm>
            <a:off x="6553949" y="2913222"/>
            <a:ext cx="1676182" cy="2305050"/>
            <a:chOff x="2352" y="1569"/>
            <a:chExt cx="1056" cy="1452"/>
          </a:xfrm>
        </p:grpSpPr>
        <p:sp>
          <p:nvSpPr>
            <p:cNvPr id="27" name="AutoShape 22"/>
            <p:cNvSpPr>
              <a:spLocks noChangeArrowheads="1"/>
            </p:cNvSpPr>
            <p:nvPr/>
          </p:nvSpPr>
          <p:spPr bwMode="gray">
            <a:xfrm>
              <a:off x="2436" y="1569"/>
              <a:ext cx="887" cy="1182"/>
            </a:xfrm>
            <a:prstGeom prst="roundRect">
              <a:avLst>
                <a:gd name="adj" fmla="val 16667"/>
              </a:avLst>
            </a:prstGeom>
            <a:solidFill>
              <a:schemeClr val="accent2"/>
            </a:solidFill>
            <a:ln w="19050">
              <a:solidFill>
                <a:schemeClr val="bg2"/>
              </a:solidFill>
              <a:round/>
            </a:ln>
            <a:effectLst/>
          </p:spPr>
          <p:txBody>
            <a:bodyPr anchor="ctr"/>
            <a:lstStyle/>
            <a:p>
              <a:pPr algn="ctr">
                <a:buFont typeface="Wingdings" panose="05000000000000000000" pitchFamily="2" charset="2"/>
                <a:buNone/>
              </a:pPr>
              <a:r>
                <a:rPr lang="zh-CN" altLang="en-US" sz="2000" dirty="0">
                  <a:solidFill>
                    <a:schemeClr val="bg1"/>
                  </a:solidFill>
                  <a:latin typeface="+mj-ea"/>
                </a:rPr>
                <a:t>添加标题</a:t>
              </a:r>
              <a:endParaRPr lang="en-US" altLang="zh-CN" sz="2000" dirty="0">
                <a:solidFill>
                  <a:schemeClr val="bg1"/>
                </a:solidFill>
                <a:latin typeface="+mj-ea"/>
              </a:endParaRPr>
            </a:p>
          </p:txBody>
        </p:sp>
        <p:pic>
          <p:nvPicPr>
            <p:cNvPr id="28" name="Picture 23" descr="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352" y="2885"/>
              <a:ext cx="10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4"/>
          <p:cNvGrpSpPr/>
          <p:nvPr/>
        </p:nvGrpSpPr>
        <p:grpSpPr bwMode="auto">
          <a:xfrm>
            <a:off x="4780943" y="3346611"/>
            <a:ext cx="1676182" cy="2303463"/>
            <a:chOff x="1235" y="1570"/>
            <a:chExt cx="1056" cy="1451"/>
          </a:xfrm>
        </p:grpSpPr>
        <p:sp>
          <p:nvSpPr>
            <p:cNvPr id="30" name="AutoShape 25"/>
            <p:cNvSpPr>
              <a:spLocks noChangeArrowheads="1"/>
            </p:cNvSpPr>
            <p:nvPr/>
          </p:nvSpPr>
          <p:spPr bwMode="gray">
            <a:xfrm>
              <a:off x="1348" y="1570"/>
              <a:ext cx="887" cy="1180"/>
            </a:xfrm>
            <a:prstGeom prst="roundRect">
              <a:avLst>
                <a:gd name="adj" fmla="val 16667"/>
              </a:avLst>
            </a:prstGeom>
            <a:solidFill>
              <a:schemeClr val="accent1"/>
            </a:solidFill>
            <a:ln w="19050">
              <a:solidFill>
                <a:schemeClr val="bg2"/>
              </a:solidFill>
              <a:round/>
            </a:ln>
            <a:effectLst/>
          </p:spPr>
          <p:txBody>
            <a:bodyPr anchor="ctr"/>
            <a:lstStyle/>
            <a:p>
              <a:pPr algn="ctr">
                <a:buFont typeface="Wingdings" panose="05000000000000000000" pitchFamily="2" charset="2"/>
                <a:buNone/>
              </a:pPr>
              <a:r>
                <a:rPr lang="zh-CN" altLang="en-US" sz="2000" dirty="0">
                  <a:solidFill>
                    <a:schemeClr val="bg1"/>
                  </a:solidFill>
                  <a:latin typeface="+mj-ea"/>
                </a:rPr>
                <a:t>添加标题</a:t>
              </a:r>
              <a:endParaRPr lang="en-US" altLang="zh-CN" sz="2000" dirty="0">
                <a:solidFill>
                  <a:schemeClr val="bg1"/>
                </a:solidFill>
                <a:latin typeface="+mj-ea"/>
              </a:endParaRPr>
            </a:p>
          </p:txBody>
        </p:sp>
        <p:pic>
          <p:nvPicPr>
            <p:cNvPr id="31" name="Picture 26" descr="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235" y="2885"/>
              <a:ext cx="10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27"/>
          <p:cNvGrpSpPr/>
          <p:nvPr/>
        </p:nvGrpSpPr>
        <p:grpSpPr bwMode="auto">
          <a:xfrm>
            <a:off x="3071427" y="3856199"/>
            <a:ext cx="1676182" cy="2300287"/>
            <a:chOff x="158" y="1573"/>
            <a:chExt cx="1056" cy="1449"/>
          </a:xfrm>
        </p:grpSpPr>
        <p:sp>
          <p:nvSpPr>
            <p:cNvPr id="33" name="AutoShape 28"/>
            <p:cNvSpPr>
              <a:spLocks noChangeArrowheads="1"/>
            </p:cNvSpPr>
            <p:nvPr/>
          </p:nvSpPr>
          <p:spPr bwMode="gray">
            <a:xfrm>
              <a:off x="249" y="1573"/>
              <a:ext cx="886" cy="1173"/>
            </a:xfrm>
            <a:prstGeom prst="roundRect">
              <a:avLst>
                <a:gd name="adj" fmla="val 16667"/>
              </a:avLst>
            </a:prstGeom>
            <a:solidFill>
              <a:schemeClr val="tx2"/>
            </a:solidFill>
            <a:ln w="19050">
              <a:solidFill>
                <a:schemeClr val="bg2"/>
              </a:solidFill>
              <a:round/>
            </a:ln>
            <a:effectLst/>
          </p:spPr>
          <p:txBody>
            <a:bodyPr anchor="ctr"/>
            <a:lstStyle/>
            <a:p>
              <a:pPr algn="ctr">
                <a:buFont typeface="Wingdings" panose="05000000000000000000" pitchFamily="2" charset="2"/>
                <a:buNone/>
              </a:pPr>
              <a:r>
                <a:rPr lang="zh-CN" altLang="en-US" sz="2000" dirty="0">
                  <a:solidFill>
                    <a:schemeClr val="bg1"/>
                  </a:solidFill>
                  <a:latin typeface="+mj-ea"/>
                </a:rPr>
                <a:t>添加标题</a:t>
              </a:r>
              <a:endParaRPr lang="en-US" altLang="zh-CN" sz="2000" dirty="0">
                <a:solidFill>
                  <a:schemeClr val="bg1"/>
                </a:solidFill>
                <a:latin typeface="+mj-ea"/>
              </a:endParaRPr>
            </a:p>
          </p:txBody>
        </p:sp>
        <p:pic>
          <p:nvPicPr>
            <p:cNvPr id="34" name="Picture 29" descr="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58" y="2889"/>
              <a:ext cx="105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文本框 34"/>
          <p:cNvSpPr txBox="1"/>
          <p:nvPr/>
        </p:nvSpPr>
        <p:spPr>
          <a:xfrm>
            <a:off x="358365" y="1702881"/>
            <a:ext cx="6499536" cy="1061829"/>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4500"/>
                            </p:stCondLst>
                            <p:childTnLst>
                              <p:par>
                                <p:cTn id="35" presetID="47"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6000"/>
                            </p:stCondLst>
                            <p:childTnLst>
                              <p:par>
                                <p:cTn id="45" presetID="4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iterate type="wd">
                                    <p:tmPct val="10000"/>
                                  </p:iterate>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6"/>
          <p:cNvSpPr/>
          <p:nvPr/>
        </p:nvSpPr>
        <p:spPr bwMode="auto">
          <a:xfrm>
            <a:off x="2400984" y="5970365"/>
            <a:ext cx="1270926" cy="86518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1" name="Freeform 8"/>
          <p:cNvSpPr/>
          <p:nvPr/>
        </p:nvSpPr>
        <p:spPr bwMode="auto">
          <a:xfrm>
            <a:off x="1130059" y="1196753"/>
            <a:ext cx="3863550" cy="4575175"/>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8" name="Freeform 9"/>
          <p:cNvSpPr/>
          <p:nvPr/>
        </p:nvSpPr>
        <p:spPr bwMode="auto">
          <a:xfrm>
            <a:off x="2112210" y="1196753"/>
            <a:ext cx="2643398" cy="1652587"/>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9" name="Freeform 10"/>
          <p:cNvSpPr/>
          <p:nvPr/>
        </p:nvSpPr>
        <p:spPr bwMode="auto">
          <a:xfrm>
            <a:off x="3505309" y="2133376"/>
            <a:ext cx="1488300" cy="2387600"/>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0" name="Freeform 11"/>
          <p:cNvSpPr/>
          <p:nvPr/>
        </p:nvSpPr>
        <p:spPr bwMode="auto">
          <a:xfrm>
            <a:off x="1111017" y="1447578"/>
            <a:ext cx="1632688" cy="2435225"/>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1" name="组合 40"/>
          <p:cNvGrpSpPr/>
          <p:nvPr/>
        </p:nvGrpSpPr>
        <p:grpSpPr>
          <a:xfrm>
            <a:off x="1249456" y="2118055"/>
            <a:ext cx="1151528" cy="1166905"/>
            <a:chOff x="1681435" y="1637023"/>
            <a:chExt cx="1152128" cy="1166905"/>
          </a:xfrm>
        </p:grpSpPr>
        <p:sp>
          <p:nvSpPr>
            <p:cNvPr id="42" name="TextBox 41"/>
            <p:cNvSpPr txBox="1"/>
            <p:nvPr/>
          </p:nvSpPr>
          <p:spPr>
            <a:xfrm>
              <a:off x="2007270" y="1637023"/>
              <a:ext cx="500458" cy="707886"/>
            </a:xfrm>
            <a:prstGeom prst="rect">
              <a:avLst/>
            </a:prstGeom>
            <a:noFill/>
          </p:spPr>
          <p:txBody>
            <a:bodyPr wrap="none" rtlCol="0">
              <a:spAutoFit/>
            </a:bodyPr>
            <a:lstStyle/>
            <a:p>
              <a:r>
                <a:rPr lang="en-US" altLang="zh-CN" sz="4000" b="1" dirty="0">
                  <a:solidFill>
                    <a:srgbClr val="F8F8F8"/>
                  </a:solidFill>
                  <a:latin typeface="+mj-ea"/>
                  <a:ea typeface="+mj-ea"/>
                </a:rPr>
                <a:t>1</a:t>
              </a:r>
              <a:endParaRPr lang="zh-CN" altLang="en-US" sz="4000" b="1" dirty="0">
                <a:solidFill>
                  <a:srgbClr val="F8F8F8"/>
                </a:solidFill>
                <a:latin typeface="+mj-ea"/>
                <a:ea typeface="+mj-ea"/>
              </a:endParaRPr>
            </a:p>
          </p:txBody>
        </p:sp>
        <p:sp>
          <p:nvSpPr>
            <p:cNvPr id="43" name="TextBox 42"/>
            <p:cNvSpPr txBox="1"/>
            <p:nvPr/>
          </p:nvSpPr>
          <p:spPr>
            <a:xfrm>
              <a:off x="1681435" y="2157597"/>
              <a:ext cx="1152128" cy="646331"/>
            </a:xfrm>
            <a:prstGeom prst="rect">
              <a:avLst/>
            </a:prstGeom>
            <a:noFill/>
          </p:spPr>
          <p:txBody>
            <a:bodyPr wrap="square" rtlCol="0">
              <a:spAutoFit/>
            </a:bodyPr>
            <a:lstStyle/>
            <a:p>
              <a:pPr algn="ctr"/>
              <a:r>
                <a:rPr lang="zh-CN" altLang="en-US" dirty="0">
                  <a:solidFill>
                    <a:srgbClr val="F8F8F8"/>
                  </a:solidFill>
                  <a:latin typeface="+mn-ea"/>
                </a:rPr>
                <a:t>请输入您的文字</a:t>
              </a:r>
            </a:p>
          </p:txBody>
        </p:sp>
      </p:grpSp>
      <p:grpSp>
        <p:nvGrpSpPr>
          <p:cNvPr id="44" name="组合 43"/>
          <p:cNvGrpSpPr/>
          <p:nvPr/>
        </p:nvGrpSpPr>
        <p:grpSpPr>
          <a:xfrm>
            <a:off x="2929470" y="1352937"/>
            <a:ext cx="1151528" cy="1188545"/>
            <a:chOff x="3362324" y="871906"/>
            <a:chExt cx="1152128" cy="1188545"/>
          </a:xfrm>
        </p:grpSpPr>
        <p:sp>
          <p:nvSpPr>
            <p:cNvPr id="45" name="TextBox 44"/>
            <p:cNvSpPr txBox="1"/>
            <p:nvPr/>
          </p:nvSpPr>
          <p:spPr>
            <a:xfrm>
              <a:off x="3616226" y="871906"/>
              <a:ext cx="500458" cy="707886"/>
            </a:xfrm>
            <a:prstGeom prst="rect">
              <a:avLst/>
            </a:prstGeom>
            <a:noFill/>
          </p:spPr>
          <p:txBody>
            <a:bodyPr wrap="none" rtlCol="0">
              <a:spAutoFit/>
            </a:bodyPr>
            <a:lstStyle/>
            <a:p>
              <a:r>
                <a:rPr lang="en-US" altLang="zh-CN" sz="4000" b="1" dirty="0">
                  <a:solidFill>
                    <a:srgbClr val="F8F8F8"/>
                  </a:solidFill>
                  <a:latin typeface="+mj-ea"/>
                  <a:ea typeface="+mj-ea"/>
                </a:rPr>
                <a:t>2</a:t>
              </a:r>
              <a:endParaRPr lang="zh-CN" altLang="en-US" sz="4000" b="1" dirty="0">
                <a:solidFill>
                  <a:srgbClr val="F8F8F8"/>
                </a:solidFill>
                <a:latin typeface="+mj-ea"/>
                <a:ea typeface="+mj-ea"/>
              </a:endParaRPr>
            </a:p>
          </p:txBody>
        </p:sp>
        <p:sp>
          <p:nvSpPr>
            <p:cNvPr id="46" name="TextBox 45"/>
            <p:cNvSpPr txBox="1"/>
            <p:nvPr/>
          </p:nvSpPr>
          <p:spPr>
            <a:xfrm>
              <a:off x="3362324" y="1414120"/>
              <a:ext cx="1152128" cy="646331"/>
            </a:xfrm>
            <a:prstGeom prst="rect">
              <a:avLst/>
            </a:prstGeom>
            <a:noFill/>
          </p:spPr>
          <p:txBody>
            <a:bodyPr wrap="square" rtlCol="0">
              <a:spAutoFit/>
            </a:bodyPr>
            <a:lstStyle/>
            <a:p>
              <a:pPr algn="ctr"/>
              <a:r>
                <a:rPr lang="zh-CN" altLang="en-US" dirty="0">
                  <a:solidFill>
                    <a:srgbClr val="F8F8F8"/>
                  </a:solidFill>
                  <a:latin typeface="+mn-ea"/>
                </a:rPr>
                <a:t>请输入您的文字</a:t>
              </a:r>
            </a:p>
          </p:txBody>
        </p:sp>
      </p:grpSp>
      <p:grpSp>
        <p:nvGrpSpPr>
          <p:cNvPr id="47" name="组合 46"/>
          <p:cNvGrpSpPr/>
          <p:nvPr/>
        </p:nvGrpSpPr>
        <p:grpSpPr>
          <a:xfrm>
            <a:off x="3704774" y="2649080"/>
            <a:ext cx="1151528" cy="1259582"/>
            <a:chOff x="4138032" y="2168050"/>
            <a:chExt cx="1152128" cy="1259582"/>
          </a:xfrm>
        </p:grpSpPr>
        <p:sp>
          <p:nvSpPr>
            <p:cNvPr id="48" name="TextBox 47"/>
            <p:cNvSpPr txBox="1"/>
            <p:nvPr/>
          </p:nvSpPr>
          <p:spPr>
            <a:xfrm>
              <a:off x="4463867" y="2168050"/>
              <a:ext cx="500458" cy="707886"/>
            </a:xfrm>
            <a:prstGeom prst="rect">
              <a:avLst/>
            </a:prstGeom>
            <a:noFill/>
          </p:spPr>
          <p:txBody>
            <a:bodyPr wrap="none" rtlCol="0">
              <a:spAutoFit/>
            </a:bodyPr>
            <a:lstStyle/>
            <a:p>
              <a:r>
                <a:rPr lang="en-US" altLang="zh-CN" sz="4000" b="1" dirty="0">
                  <a:solidFill>
                    <a:srgbClr val="F8F8F8"/>
                  </a:solidFill>
                  <a:latin typeface="+mj-ea"/>
                  <a:ea typeface="+mj-ea"/>
                </a:rPr>
                <a:t>3</a:t>
              </a:r>
              <a:endParaRPr lang="zh-CN" altLang="en-US" sz="4000" b="1" dirty="0">
                <a:solidFill>
                  <a:srgbClr val="F8F8F8"/>
                </a:solidFill>
                <a:latin typeface="+mj-ea"/>
                <a:ea typeface="+mj-ea"/>
              </a:endParaRPr>
            </a:p>
          </p:txBody>
        </p:sp>
        <p:sp>
          <p:nvSpPr>
            <p:cNvPr id="49" name="TextBox 48"/>
            <p:cNvSpPr txBox="1"/>
            <p:nvPr/>
          </p:nvSpPr>
          <p:spPr>
            <a:xfrm>
              <a:off x="4138032" y="2781301"/>
              <a:ext cx="1152128" cy="646331"/>
            </a:xfrm>
            <a:prstGeom prst="rect">
              <a:avLst/>
            </a:prstGeom>
            <a:noFill/>
          </p:spPr>
          <p:txBody>
            <a:bodyPr wrap="square" rtlCol="0">
              <a:spAutoFit/>
            </a:bodyPr>
            <a:lstStyle/>
            <a:p>
              <a:pPr algn="ctr"/>
              <a:r>
                <a:rPr lang="zh-CN" altLang="en-US" dirty="0">
                  <a:solidFill>
                    <a:srgbClr val="F8F8F8"/>
                  </a:solidFill>
                  <a:latin typeface="+mn-ea"/>
                </a:rPr>
                <a:t>请输入您的文字</a:t>
              </a:r>
            </a:p>
          </p:txBody>
        </p:sp>
      </p:grpSp>
      <p:grpSp>
        <p:nvGrpSpPr>
          <p:cNvPr id="50" name="组合 49"/>
          <p:cNvGrpSpPr/>
          <p:nvPr/>
        </p:nvGrpSpPr>
        <p:grpSpPr>
          <a:xfrm>
            <a:off x="2497646" y="4149056"/>
            <a:ext cx="1151528" cy="1159243"/>
            <a:chOff x="2930276" y="3668024"/>
            <a:chExt cx="1152128" cy="1159243"/>
          </a:xfrm>
        </p:grpSpPr>
        <p:sp>
          <p:nvSpPr>
            <p:cNvPr id="51" name="TextBox 50"/>
            <p:cNvSpPr txBox="1"/>
            <p:nvPr/>
          </p:nvSpPr>
          <p:spPr>
            <a:xfrm>
              <a:off x="3256111" y="3668024"/>
              <a:ext cx="500458" cy="707886"/>
            </a:xfrm>
            <a:prstGeom prst="rect">
              <a:avLst/>
            </a:prstGeom>
            <a:noFill/>
          </p:spPr>
          <p:txBody>
            <a:bodyPr wrap="none" rtlCol="0">
              <a:spAutoFit/>
            </a:bodyPr>
            <a:lstStyle/>
            <a:p>
              <a:r>
                <a:rPr lang="en-US" altLang="zh-CN" sz="4000" b="1" dirty="0">
                  <a:solidFill>
                    <a:srgbClr val="F8F8F8"/>
                  </a:solidFill>
                  <a:latin typeface="+mj-ea"/>
                  <a:ea typeface="+mj-ea"/>
                </a:rPr>
                <a:t>4</a:t>
              </a:r>
              <a:endParaRPr lang="zh-CN" altLang="en-US" sz="4000" b="1" dirty="0">
                <a:solidFill>
                  <a:srgbClr val="F8F8F8"/>
                </a:solidFill>
                <a:latin typeface="+mj-ea"/>
                <a:ea typeface="+mj-ea"/>
              </a:endParaRPr>
            </a:p>
          </p:txBody>
        </p:sp>
        <p:sp>
          <p:nvSpPr>
            <p:cNvPr id="52" name="TextBox 51"/>
            <p:cNvSpPr txBox="1"/>
            <p:nvPr/>
          </p:nvSpPr>
          <p:spPr>
            <a:xfrm>
              <a:off x="2930276" y="4180936"/>
              <a:ext cx="1152128" cy="646331"/>
            </a:xfrm>
            <a:prstGeom prst="rect">
              <a:avLst/>
            </a:prstGeom>
            <a:noFill/>
          </p:spPr>
          <p:txBody>
            <a:bodyPr wrap="square" rtlCol="0">
              <a:spAutoFit/>
            </a:bodyPr>
            <a:lstStyle/>
            <a:p>
              <a:pPr algn="ctr"/>
              <a:r>
                <a:rPr lang="zh-CN" altLang="en-US" dirty="0">
                  <a:solidFill>
                    <a:srgbClr val="F8F8F8"/>
                  </a:solidFill>
                  <a:latin typeface="+mn-ea"/>
                </a:rPr>
                <a:t>请输入您的文字</a:t>
              </a:r>
            </a:p>
          </p:txBody>
        </p:sp>
      </p:grpSp>
      <p:sp>
        <p:nvSpPr>
          <p:cNvPr id="53" name="TextBox 52"/>
          <p:cNvSpPr txBox="1"/>
          <p:nvPr/>
        </p:nvSpPr>
        <p:spPr>
          <a:xfrm>
            <a:off x="2443084" y="6040391"/>
            <a:ext cx="1151528" cy="646331"/>
          </a:xfrm>
          <a:prstGeom prst="rect">
            <a:avLst/>
          </a:prstGeom>
          <a:noFill/>
        </p:spPr>
        <p:txBody>
          <a:bodyPr wrap="square" rtlCol="0">
            <a:spAutoFit/>
          </a:bodyPr>
          <a:lstStyle/>
          <a:p>
            <a:pPr algn="ctr"/>
            <a:r>
              <a:rPr lang="zh-CN" altLang="en-US" b="1" dirty="0">
                <a:solidFill>
                  <a:srgbClr val="F8F8F8"/>
                </a:solidFill>
                <a:latin typeface="+mn-ea"/>
              </a:rPr>
              <a:t>请输入您的文字</a:t>
            </a:r>
          </a:p>
        </p:txBody>
      </p:sp>
      <p:sp>
        <p:nvSpPr>
          <p:cNvPr id="54" name="TextBox 53"/>
          <p:cNvSpPr txBox="1"/>
          <p:nvPr/>
        </p:nvSpPr>
        <p:spPr>
          <a:xfrm>
            <a:off x="7175483" y="1654653"/>
            <a:ext cx="4030349"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accent6"/>
              </a:solidFill>
              <a:latin typeface="+mn-ea"/>
            </a:endParaRPr>
          </a:p>
        </p:txBody>
      </p:sp>
      <p:grpSp>
        <p:nvGrpSpPr>
          <p:cNvPr id="55" name="组合 54"/>
          <p:cNvGrpSpPr/>
          <p:nvPr/>
        </p:nvGrpSpPr>
        <p:grpSpPr>
          <a:xfrm>
            <a:off x="5974986" y="1654654"/>
            <a:ext cx="961585" cy="962084"/>
            <a:chOff x="6409426" y="1173624"/>
            <a:chExt cx="962086" cy="962084"/>
          </a:xfrm>
        </p:grpSpPr>
        <p:sp>
          <p:nvSpPr>
            <p:cNvPr id="56" name="椭圆 55"/>
            <p:cNvSpPr/>
            <p:nvPr/>
          </p:nvSpPr>
          <p:spPr bwMode="auto">
            <a:xfrm>
              <a:off x="6409426" y="1173624"/>
              <a:ext cx="962086" cy="962084"/>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57" name="TextBox 56"/>
            <p:cNvSpPr txBox="1"/>
            <p:nvPr/>
          </p:nvSpPr>
          <p:spPr>
            <a:xfrm>
              <a:off x="6653353" y="1282181"/>
              <a:ext cx="500458" cy="707886"/>
            </a:xfrm>
            <a:prstGeom prst="rect">
              <a:avLst/>
            </a:prstGeom>
            <a:noFill/>
          </p:spPr>
          <p:txBody>
            <a:bodyPr wrap="none" rtlCol="0">
              <a:spAutoFit/>
            </a:bodyPr>
            <a:lstStyle/>
            <a:p>
              <a:r>
                <a:rPr lang="en-US" altLang="zh-CN" sz="4000" b="1" dirty="0">
                  <a:solidFill>
                    <a:srgbClr val="F8F8F8"/>
                  </a:solidFill>
                  <a:latin typeface="+mj-ea"/>
                  <a:ea typeface="+mj-ea"/>
                </a:rPr>
                <a:t>1</a:t>
              </a:r>
              <a:endParaRPr lang="zh-CN" altLang="en-US" sz="4000" b="1" dirty="0">
                <a:solidFill>
                  <a:srgbClr val="F8F8F8"/>
                </a:solidFill>
                <a:latin typeface="+mj-ea"/>
                <a:ea typeface="+mj-ea"/>
              </a:endParaRPr>
            </a:p>
          </p:txBody>
        </p:sp>
      </p:grpSp>
      <p:grpSp>
        <p:nvGrpSpPr>
          <p:cNvPr id="58" name="组合 57"/>
          <p:cNvGrpSpPr/>
          <p:nvPr/>
        </p:nvGrpSpPr>
        <p:grpSpPr>
          <a:xfrm>
            <a:off x="5974986" y="2875938"/>
            <a:ext cx="961585" cy="962084"/>
            <a:chOff x="6409426" y="2394908"/>
            <a:chExt cx="962086" cy="962084"/>
          </a:xfrm>
          <a:solidFill>
            <a:schemeClr val="accent1"/>
          </a:solidFill>
        </p:grpSpPr>
        <p:sp>
          <p:nvSpPr>
            <p:cNvPr id="59" name="椭圆 58"/>
            <p:cNvSpPr/>
            <p:nvPr/>
          </p:nvSpPr>
          <p:spPr bwMode="auto">
            <a:xfrm>
              <a:off x="6409426" y="2394908"/>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60" name="TextBox 59"/>
            <p:cNvSpPr txBox="1"/>
            <p:nvPr/>
          </p:nvSpPr>
          <p:spPr>
            <a:xfrm>
              <a:off x="6651873" y="2523286"/>
              <a:ext cx="500458" cy="707886"/>
            </a:xfrm>
            <a:prstGeom prst="rect">
              <a:avLst/>
            </a:prstGeom>
            <a:grpFill/>
          </p:spPr>
          <p:txBody>
            <a:bodyPr wrap="none" rtlCol="0">
              <a:spAutoFit/>
            </a:bodyPr>
            <a:lstStyle/>
            <a:p>
              <a:r>
                <a:rPr lang="en-US" altLang="zh-CN" sz="4000" b="1" dirty="0">
                  <a:solidFill>
                    <a:srgbClr val="F8F8F8"/>
                  </a:solidFill>
                  <a:latin typeface="+mj-ea"/>
                  <a:ea typeface="+mj-ea"/>
                </a:rPr>
                <a:t>2</a:t>
              </a:r>
              <a:endParaRPr lang="zh-CN" altLang="en-US" sz="4000" b="1" dirty="0">
                <a:solidFill>
                  <a:srgbClr val="F8F8F8"/>
                </a:solidFill>
                <a:latin typeface="+mj-ea"/>
                <a:ea typeface="+mj-ea"/>
              </a:endParaRPr>
            </a:p>
          </p:txBody>
        </p:sp>
      </p:grpSp>
      <p:grpSp>
        <p:nvGrpSpPr>
          <p:cNvPr id="61" name="组合 60"/>
          <p:cNvGrpSpPr/>
          <p:nvPr/>
        </p:nvGrpSpPr>
        <p:grpSpPr>
          <a:xfrm>
            <a:off x="5974986" y="4049134"/>
            <a:ext cx="961585" cy="962084"/>
            <a:chOff x="6409426" y="3568104"/>
            <a:chExt cx="962086" cy="962084"/>
          </a:xfrm>
          <a:solidFill>
            <a:schemeClr val="accent2"/>
          </a:solidFill>
        </p:grpSpPr>
        <p:sp>
          <p:nvSpPr>
            <p:cNvPr id="62" name="椭圆 61"/>
            <p:cNvSpPr/>
            <p:nvPr/>
          </p:nvSpPr>
          <p:spPr bwMode="auto">
            <a:xfrm>
              <a:off x="6409426" y="3568104"/>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63" name="TextBox 62"/>
            <p:cNvSpPr txBox="1"/>
            <p:nvPr/>
          </p:nvSpPr>
          <p:spPr>
            <a:xfrm>
              <a:off x="6667001" y="3710247"/>
              <a:ext cx="500458" cy="707886"/>
            </a:xfrm>
            <a:prstGeom prst="rect">
              <a:avLst/>
            </a:prstGeom>
            <a:grpFill/>
          </p:spPr>
          <p:txBody>
            <a:bodyPr wrap="none" rtlCol="0">
              <a:spAutoFit/>
            </a:bodyPr>
            <a:lstStyle/>
            <a:p>
              <a:r>
                <a:rPr lang="en-US" altLang="zh-CN" sz="4000" b="1" dirty="0">
                  <a:solidFill>
                    <a:srgbClr val="F8F8F8"/>
                  </a:solidFill>
                  <a:latin typeface="+mj-ea"/>
                  <a:ea typeface="+mj-ea"/>
                </a:rPr>
                <a:t>3</a:t>
              </a:r>
              <a:endParaRPr lang="zh-CN" altLang="en-US" sz="4000" b="1" dirty="0">
                <a:solidFill>
                  <a:srgbClr val="F8F8F8"/>
                </a:solidFill>
                <a:latin typeface="+mj-ea"/>
                <a:ea typeface="+mj-ea"/>
              </a:endParaRPr>
            </a:p>
          </p:txBody>
        </p:sp>
      </p:grpSp>
      <p:grpSp>
        <p:nvGrpSpPr>
          <p:cNvPr id="64" name="组合 63"/>
          <p:cNvGrpSpPr/>
          <p:nvPr/>
        </p:nvGrpSpPr>
        <p:grpSpPr>
          <a:xfrm>
            <a:off x="5974986" y="5350190"/>
            <a:ext cx="961585" cy="962084"/>
            <a:chOff x="6409426" y="4869160"/>
            <a:chExt cx="962086" cy="962084"/>
          </a:xfrm>
          <a:solidFill>
            <a:schemeClr val="accent3"/>
          </a:solidFill>
        </p:grpSpPr>
        <p:sp>
          <p:nvSpPr>
            <p:cNvPr id="65" name="椭圆 64"/>
            <p:cNvSpPr/>
            <p:nvPr/>
          </p:nvSpPr>
          <p:spPr bwMode="auto">
            <a:xfrm>
              <a:off x="6409426" y="4869160"/>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66" name="TextBox 65"/>
            <p:cNvSpPr txBox="1"/>
            <p:nvPr/>
          </p:nvSpPr>
          <p:spPr>
            <a:xfrm>
              <a:off x="6660248" y="5005505"/>
              <a:ext cx="500458" cy="707886"/>
            </a:xfrm>
            <a:prstGeom prst="rect">
              <a:avLst/>
            </a:prstGeom>
            <a:grpFill/>
          </p:spPr>
          <p:txBody>
            <a:bodyPr wrap="none" rtlCol="0">
              <a:spAutoFit/>
            </a:bodyPr>
            <a:lstStyle/>
            <a:p>
              <a:r>
                <a:rPr lang="en-US" altLang="zh-CN" sz="4000" b="1" dirty="0">
                  <a:solidFill>
                    <a:srgbClr val="F8F8F8"/>
                  </a:solidFill>
                  <a:latin typeface="+mj-ea"/>
                  <a:ea typeface="+mj-ea"/>
                </a:rPr>
                <a:t>4</a:t>
              </a:r>
              <a:endParaRPr lang="zh-CN" altLang="en-US" sz="4000" b="1" dirty="0">
                <a:solidFill>
                  <a:srgbClr val="F8F8F8"/>
                </a:solidFill>
                <a:latin typeface="+mj-ea"/>
                <a:ea typeface="+mj-ea"/>
              </a:endParaRPr>
            </a:p>
          </p:txBody>
        </p:sp>
      </p:grpSp>
      <p:sp>
        <p:nvSpPr>
          <p:cNvPr id="67" name="TextBox 66"/>
          <p:cNvSpPr txBox="1"/>
          <p:nvPr/>
        </p:nvSpPr>
        <p:spPr>
          <a:xfrm>
            <a:off x="7175483" y="2842008"/>
            <a:ext cx="4030349"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accent6"/>
              </a:solidFill>
              <a:latin typeface="+mn-ea"/>
            </a:endParaRPr>
          </a:p>
        </p:txBody>
      </p:sp>
      <p:sp>
        <p:nvSpPr>
          <p:cNvPr id="68" name="TextBox 67"/>
          <p:cNvSpPr txBox="1"/>
          <p:nvPr/>
        </p:nvSpPr>
        <p:spPr>
          <a:xfrm>
            <a:off x="7175483" y="4029363"/>
            <a:ext cx="4030349"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accent6"/>
              </a:solidFill>
              <a:latin typeface="+mn-ea"/>
            </a:endParaRPr>
          </a:p>
        </p:txBody>
      </p:sp>
      <p:sp>
        <p:nvSpPr>
          <p:cNvPr id="69" name="TextBox 68"/>
          <p:cNvSpPr txBox="1"/>
          <p:nvPr/>
        </p:nvSpPr>
        <p:spPr>
          <a:xfrm>
            <a:off x="7175483" y="5339548"/>
            <a:ext cx="4030349"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accent6"/>
              </a:solidFill>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3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300"/>
                                        <p:tgtEl>
                                          <p:spTgt spid="3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300"/>
                                        <p:tgtEl>
                                          <p:spTgt spid="3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300"/>
                                        <p:tgtEl>
                                          <p:spTgt spid="31"/>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 calcmode="lin" valueType="num">
                                      <p:cBhvr>
                                        <p:cTn id="25" dur="500" fill="hold"/>
                                        <p:tgtEl>
                                          <p:spTgt spid="41"/>
                                        </p:tgtEl>
                                        <p:attrNameLst>
                                          <p:attrName>style.rotation</p:attrName>
                                        </p:attrNameLst>
                                      </p:cBhvr>
                                      <p:tavLst>
                                        <p:tav tm="0">
                                          <p:val>
                                            <p:fltVal val="90"/>
                                          </p:val>
                                        </p:tav>
                                        <p:tav tm="100000">
                                          <p:val>
                                            <p:fltVal val="0"/>
                                          </p:val>
                                        </p:tav>
                                      </p:tavLst>
                                    </p:anim>
                                    <p:animEffect transition="in" filter="fade">
                                      <p:cBhvr>
                                        <p:cTn id="26" dur="500"/>
                                        <p:tgtEl>
                                          <p:spTgt spid="41"/>
                                        </p:tgtEl>
                                      </p:cBhvr>
                                    </p:animEffect>
                                  </p:childTnLst>
                                </p:cTn>
                              </p:par>
                              <p:par>
                                <p:cTn id="27" presetID="3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 calcmode="lin" valueType="num">
                                      <p:cBhvr>
                                        <p:cTn id="31" dur="500" fill="hold"/>
                                        <p:tgtEl>
                                          <p:spTgt spid="44"/>
                                        </p:tgtEl>
                                        <p:attrNameLst>
                                          <p:attrName>style.rotation</p:attrName>
                                        </p:attrNameLst>
                                      </p:cBhvr>
                                      <p:tavLst>
                                        <p:tav tm="0">
                                          <p:val>
                                            <p:fltVal val="90"/>
                                          </p:val>
                                        </p:tav>
                                        <p:tav tm="100000">
                                          <p:val>
                                            <p:fltVal val="0"/>
                                          </p:val>
                                        </p:tav>
                                      </p:tavLst>
                                    </p:anim>
                                    <p:animEffect transition="in" filter="fade">
                                      <p:cBhvr>
                                        <p:cTn id="32" dur="500"/>
                                        <p:tgtEl>
                                          <p:spTgt spid="44"/>
                                        </p:tgtEl>
                                      </p:cBhvr>
                                    </p:animEffect>
                                  </p:childTnLst>
                                </p:cTn>
                              </p:par>
                              <p:par>
                                <p:cTn id="33" presetID="3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anim calcmode="lin" valueType="num">
                                      <p:cBhvr>
                                        <p:cTn id="37" dur="500" fill="hold"/>
                                        <p:tgtEl>
                                          <p:spTgt spid="47"/>
                                        </p:tgtEl>
                                        <p:attrNameLst>
                                          <p:attrName>style.rotation</p:attrName>
                                        </p:attrNameLst>
                                      </p:cBhvr>
                                      <p:tavLst>
                                        <p:tav tm="0">
                                          <p:val>
                                            <p:fltVal val="90"/>
                                          </p:val>
                                        </p:tav>
                                        <p:tav tm="100000">
                                          <p:val>
                                            <p:fltVal val="0"/>
                                          </p:val>
                                        </p:tav>
                                      </p:tavLst>
                                    </p:anim>
                                    <p:animEffect transition="in" filter="fade">
                                      <p:cBhvr>
                                        <p:cTn id="38" dur="500"/>
                                        <p:tgtEl>
                                          <p:spTgt spid="47"/>
                                        </p:tgtEl>
                                      </p:cBhvr>
                                    </p:animEffect>
                                  </p:childTnLst>
                                </p:cTn>
                              </p:par>
                              <p:par>
                                <p:cTn id="39" presetID="3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anim calcmode="lin" valueType="num">
                                      <p:cBhvr>
                                        <p:cTn id="43" dur="500" fill="hold"/>
                                        <p:tgtEl>
                                          <p:spTgt spid="50"/>
                                        </p:tgtEl>
                                        <p:attrNameLst>
                                          <p:attrName>style.rotation</p:attrName>
                                        </p:attrNameLst>
                                      </p:cBhvr>
                                      <p:tavLst>
                                        <p:tav tm="0">
                                          <p:val>
                                            <p:fltVal val="90"/>
                                          </p:val>
                                        </p:tav>
                                        <p:tav tm="100000">
                                          <p:val>
                                            <p:fltVal val="0"/>
                                          </p:val>
                                        </p:tav>
                                      </p:tavLst>
                                    </p:anim>
                                    <p:animEffect transition="in" filter="fade">
                                      <p:cBhvr>
                                        <p:cTn id="44" dur="500"/>
                                        <p:tgtEl>
                                          <p:spTgt spid="50"/>
                                        </p:tgtEl>
                                      </p:cBhvr>
                                    </p:animEffect>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1" presetClass="entr" presetSubtype="1"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heel(1)">
                                      <p:cBhvr>
                                        <p:cTn id="59" dur="500"/>
                                        <p:tgtEl>
                                          <p:spTgt spid="55"/>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4500"/>
                            </p:stCondLst>
                            <p:childTnLst>
                              <p:par>
                                <p:cTn id="65" presetID="21" presetClass="entr" presetSubtype="1"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heel(1)">
                                      <p:cBhvr>
                                        <p:cTn id="67" dur="500"/>
                                        <p:tgtEl>
                                          <p:spTgt spid="58"/>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left)">
                                      <p:cBhvr>
                                        <p:cTn id="71" dur="500"/>
                                        <p:tgtEl>
                                          <p:spTgt spid="67"/>
                                        </p:tgtEl>
                                      </p:cBhvr>
                                    </p:animEffect>
                                  </p:childTnLst>
                                </p:cTn>
                              </p:par>
                            </p:childTnLst>
                          </p:cTn>
                        </p:par>
                        <p:par>
                          <p:cTn id="72" fill="hold">
                            <p:stCondLst>
                              <p:cond delay="5500"/>
                            </p:stCondLst>
                            <p:childTnLst>
                              <p:par>
                                <p:cTn id="73" presetID="21" presetClass="entr" presetSubtype="1" fill="hold"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heel(1)">
                                      <p:cBhvr>
                                        <p:cTn id="75" dur="500"/>
                                        <p:tgtEl>
                                          <p:spTgt spid="61"/>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childTnLst>
                          </p:cTn>
                        </p:par>
                        <p:par>
                          <p:cTn id="80" fill="hold">
                            <p:stCondLst>
                              <p:cond delay="6500"/>
                            </p:stCondLst>
                            <p:childTnLst>
                              <p:par>
                                <p:cTn id="81" presetID="21" presetClass="entr" presetSubtype="1"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wheel(1)">
                                      <p:cBhvr>
                                        <p:cTn id="83" dur="500"/>
                                        <p:tgtEl>
                                          <p:spTgt spid="64"/>
                                        </p:tgtEl>
                                      </p:cBhvr>
                                    </p:animEffect>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left)">
                                      <p:cBhvr>
                                        <p:cTn id="8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8" grpId="0" animBg="1"/>
      <p:bldP spid="39" grpId="0" animBg="1"/>
      <p:bldP spid="40" grpId="0" animBg="1"/>
      <p:bldP spid="53" grpId="0"/>
      <p:bldP spid="54"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新月形 4"/>
          <p:cNvSpPr>
            <a:spLocks noChangeArrowheads="1"/>
          </p:cNvSpPr>
          <p:nvPr/>
        </p:nvSpPr>
        <p:spPr bwMode="auto">
          <a:xfrm rot="20751297">
            <a:off x="4289387" y="2432650"/>
            <a:ext cx="1733175" cy="3468783"/>
          </a:xfrm>
          <a:prstGeom prst="moon">
            <a:avLst>
              <a:gd name="adj" fmla="val 15190"/>
            </a:avLst>
          </a:prstGeom>
          <a:solidFill>
            <a:schemeClr val="accent4"/>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endParaRPr>
          </a:p>
        </p:txBody>
      </p:sp>
      <p:sp>
        <p:nvSpPr>
          <p:cNvPr id="15" name="新月形 5"/>
          <p:cNvSpPr>
            <a:spLocks noChangeArrowheads="1"/>
          </p:cNvSpPr>
          <p:nvPr/>
        </p:nvSpPr>
        <p:spPr bwMode="auto">
          <a:xfrm rot="4551297">
            <a:off x="5176405" y="1304093"/>
            <a:ext cx="1734391" cy="3466351"/>
          </a:xfrm>
          <a:prstGeom prst="moon">
            <a:avLst>
              <a:gd name="adj" fmla="val 15190"/>
            </a:avLst>
          </a:prstGeom>
          <a:solidFill>
            <a:schemeClr val="accent3"/>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endParaRPr>
          </a:p>
        </p:txBody>
      </p:sp>
      <p:sp>
        <p:nvSpPr>
          <p:cNvPr id="16" name="新月形 6"/>
          <p:cNvSpPr>
            <a:spLocks noChangeArrowheads="1"/>
          </p:cNvSpPr>
          <p:nvPr/>
        </p:nvSpPr>
        <p:spPr bwMode="auto">
          <a:xfrm rot="9951297">
            <a:off x="6307436" y="2192046"/>
            <a:ext cx="1733175" cy="3468783"/>
          </a:xfrm>
          <a:prstGeom prst="moon">
            <a:avLst>
              <a:gd name="adj" fmla="val 15190"/>
            </a:avLst>
          </a:prstGeom>
          <a:solidFill>
            <a:schemeClr val="accent2"/>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endParaRPr>
          </a:p>
        </p:txBody>
      </p:sp>
      <p:sp>
        <p:nvSpPr>
          <p:cNvPr id="17" name="新月形 7"/>
          <p:cNvSpPr>
            <a:spLocks noChangeArrowheads="1"/>
          </p:cNvSpPr>
          <p:nvPr/>
        </p:nvSpPr>
        <p:spPr bwMode="auto">
          <a:xfrm rot="15351297">
            <a:off x="5434066" y="3310473"/>
            <a:ext cx="1734391" cy="3466351"/>
          </a:xfrm>
          <a:prstGeom prst="moon">
            <a:avLst>
              <a:gd name="adj" fmla="val 15190"/>
            </a:avLst>
          </a:prstGeom>
          <a:solidFill>
            <a:schemeClr val="bg1"/>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endParaRPr>
          </a:p>
        </p:txBody>
      </p:sp>
      <p:sp>
        <p:nvSpPr>
          <p:cNvPr id="18" name="TextBox 11"/>
          <p:cNvSpPr>
            <a:spLocks noChangeArrowheads="1"/>
          </p:cNvSpPr>
          <p:nvPr/>
        </p:nvSpPr>
        <p:spPr bwMode="auto">
          <a:xfrm flipH="1">
            <a:off x="5376392" y="3697835"/>
            <a:ext cx="1456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endParaRPr lang="en-US" sz="24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Group 8"/>
          <p:cNvGrpSpPr/>
          <p:nvPr/>
        </p:nvGrpSpPr>
        <p:grpSpPr bwMode="auto">
          <a:xfrm>
            <a:off x="1018495" y="2127023"/>
            <a:ext cx="3583653" cy="892674"/>
            <a:chOff x="0" y="0"/>
            <a:chExt cx="2290355" cy="891869"/>
          </a:xfrm>
        </p:grpSpPr>
        <p:grpSp>
          <p:nvGrpSpPr>
            <p:cNvPr id="20" name="Group 9"/>
            <p:cNvGrpSpPr/>
            <p:nvPr/>
          </p:nvGrpSpPr>
          <p:grpSpPr bwMode="auto">
            <a:xfrm flipH="1">
              <a:off x="0" y="307621"/>
              <a:ext cx="2184400" cy="584248"/>
              <a:chOff x="0" y="-109097"/>
              <a:chExt cx="2183514" cy="584248"/>
            </a:xfrm>
          </p:grpSpPr>
          <p:sp>
            <p:nvSpPr>
              <p:cNvPr id="25" name="TextBox 11"/>
              <p:cNvSpPr>
                <a:spLocks noChangeArrowheads="1"/>
              </p:cNvSpPr>
              <p:nvPr/>
            </p:nvSpPr>
            <p:spPr bwMode="auto">
              <a:xfrm>
                <a:off x="1037804" y="-109097"/>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11"/>
              <p:cNvSpPr>
                <a:spLocks noChangeArrowheads="1"/>
              </p:cNvSpPr>
              <p:nvPr/>
            </p:nvSpPr>
            <p:spPr bwMode="auto">
              <a:xfrm>
                <a:off x="0" y="-109097"/>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TextBox 11"/>
            <p:cNvSpPr>
              <a:spLocks noChangeArrowheads="1"/>
            </p:cNvSpPr>
            <p:nvPr/>
          </p:nvSpPr>
          <p:spPr bwMode="auto">
            <a:xfrm flipH="1">
              <a:off x="22355" y="0"/>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直接连接符 12"/>
            <p:cNvSpPr>
              <a:spLocks noChangeShapeType="1"/>
            </p:cNvSpPr>
            <p:nvPr/>
          </p:nvSpPr>
          <p:spPr bwMode="auto">
            <a:xfrm flipH="1">
              <a:off x="22355" y="880268"/>
              <a:ext cx="2268000"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grpSp>
        <p:nvGrpSpPr>
          <p:cNvPr id="32" name="Group 14"/>
          <p:cNvGrpSpPr/>
          <p:nvPr/>
        </p:nvGrpSpPr>
        <p:grpSpPr bwMode="auto">
          <a:xfrm>
            <a:off x="914125" y="4489629"/>
            <a:ext cx="4065653" cy="1001869"/>
            <a:chOff x="0" y="-85591"/>
            <a:chExt cx="2692740" cy="1000966"/>
          </a:xfrm>
        </p:grpSpPr>
        <p:grpSp>
          <p:nvGrpSpPr>
            <p:cNvPr id="33" name="Group 15"/>
            <p:cNvGrpSpPr/>
            <p:nvPr/>
          </p:nvGrpSpPr>
          <p:grpSpPr bwMode="auto">
            <a:xfrm flipH="1">
              <a:off x="0" y="331127"/>
              <a:ext cx="2184400" cy="584248"/>
              <a:chOff x="0" y="-85591"/>
              <a:chExt cx="2183514" cy="584248"/>
            </a:xfrm>
          </p:grpSpPr>
          <p:sp>
            <p:nvSpPr>
              <p:cNvPr id="36" name="TextBox 11"/>
              <p:cNvSpPr>
                <a:spLocks noChangeArrowheads="1"/>
              </p:cNvSpPr>
              <p:nvPr/>
            </p:nvSpPr>
            <p:spPr bwMode="auto">
              <a:xfrm>
                <a:off x="1037804" y="-85591"/>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11"/>
              <p:cNvSpPr>
                <a:spLocks noChangeArrowheads="1"/>
              </p:cNvSpPr>
              <p:nvPr/>
            </p:nvSpPr>
            <p:spPr bwMode="auto">
              <a:xfrm>
                <a:off x="0" y="-85591"/>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 name="TextBox 11"/>
            <p:cNvSpPr>
              <a:spLocks noChangeArrowheads="1"/>
            </p:cNvSpPr>
            <p:nvPr/>
          </p:nvSpPr>
          <p:spPr bwMode="auto">
            <a:xfrm flipH="1">
              <a:off x="22355" y="-85591"/>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直接连接符 18"/>
            <p:cNvSpPr>
              <a:spLocks noChangeShapeType="1"/>
            </p:cNvSpPr>
            <p:nvPr/>
          </p:nvSpPr>
          <p:spPr bwMode="auto">
            <a:xfrm flipH="1">
              <a:off x="46740" y="880268"/>
              <a:ext cx="2646000"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grpSp>
        <p:nvGrpSpPr>
          <p:cNvPr id="38" name="Group 20"/>
          <p:cNvGrpSpPr/>
          <p:nvPr/>
        </p:nvGrpSpPr>
        <p:grpSpPr bwMode="auto">
          <a:xfrm>
            <a:off x="7359762" y="1935101"/>
            <a:ext cx="4119277" cy="1006310"/>
            <a:chOff x="0" y="-126949"/>
            <a:chExt cx="2928589" cy="1007218"/>
          </a:xfrm>
        </p:grpSpPr>
        <p:grpSp>
          <p:nvGrpSpPr>
            <p:cNvPr id="39" name="Group 21"/>
            <p:cNvGrpSpPr/>
            <p:nvPr/>
          </p:nvGrpSpPr>
          <p:grpSpPr bwMode="auto">
            <a:xfrm flipH="1">
              <a:off x="744188" y="289769"/>
              <a:ext cx="2184401" cy="585303"/>
              <a:chOff x="-180019" y="-126949"/>
              <a:chExt cx="2183515" cy="585303"/>
            </a:xfrm>
          </p:grpSpPr>
          <p:sp>
            <p:nvSpPr>
              <p:cNvPr id="42" name="TextBox 11"/>
              <p:cNvSpPr>
                <a:spLocks noChangeArrowheads="1"/>
              </p:cNvSpPr>
              <p:nvPr/>
            </p:nvSpPr>
            <p:spPr bwMode="auto">
              <a:xfrm>
                <a:off x="857786" y="-126949"/>
                <a:ext cx="1145710" cy="58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11"/>
              <p:cNvSpPr>
                <a:spLocks noChangeArrowheads="1"/>
              </p:cNvSpPr>
              <p:nvPr/>
            </p:nvSpPr>
            <p:spPr bwMode="auto">
              <a:xfrm>
                <a:off x="-180019" y="-126949"/>
                <a:ext cx="1145710" cy="58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0" name="TextBox 11"/>
            <p:cNvSpPr>
              <a:spLocks noChangeArrowheads="1"/>
            </p:cNvSpPr>
            <p:nvPr/>
          </p:nvSpPr>
          <p:spPr bwMode="auto">
            <a:xfrm flipH="1">
              <a:off x="766544" y="-126949"/>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直接连接符 24"/>
            <p:cNvSpPr>
              <a:spLocks noChangeShapeType="1"/>
            </p:cNvSpPr>
            <p:nvPr/>
          </p:nvSpPr>
          <p:spPr bwMode="auto">
            <a:xfrm flipH="1">
              <a:off x="0" y="880268"/>
              <a:ext cx="2840418"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grpSp>
        <p:nvGrpSpPr>
          <p:cNvPr id="44" name="Group 26"/>
          <p:cNvGrpSpPr/>
          <p:nvPr/>
        </p:nvGrpSpPr>
        <p:grpSpPr bwMode="auto">
          <a:xfrm>
            <a:off x="7359759" y="4320514"/>
            <a:ext cx="4381368" cy="1001479"/>
            <a:chOff x="0" y="-91272"/>
            <a:chExt cx="2777812" cy="1001512"/>
          </a:xfrm>
        </p:grpSpPr>
        <p:grpSp>
          <p:nvGrpSpPr>
            <p:cNvPr id="45" name="Group 27"/>
            <p:cNvGrpSpPr/>
            <p:nvPr/>
          </p:nvGrpSpPr>
          <p:grpSpPr bwMode="auto">
            <a:xfrm flipH="1">
              <a:off x="593412" y="325446"/>
              <a:ext cx="2184400" cy="584794"/>
              <a:chOff x="-277273" y="-91272"/>
              <a:chExt cx="2183514" cy="584794"/>
            </a:xfrm>
          </p:grpSpPr>
          <p:sp>
            <p:nvSpPr>
              <p:cNvPr id="48" name="TextBox 11"/>
              <p:cNvSpPr>
                <a:spLocks noChangeArrowheads="1"/>
              </p:cNvSpPr>
              <p:nvPr/>
            </p:nvSpPr>
            <p:spPr bwMode="auto">
              <a:xfrm>
                <a:off x="760531" y="-91272"/>
                <a:ext cx="1145710" cy="5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11"/>
              <p:cNvSpPr>
                <a:spLocks noChangeArrowheads="1"/>
              </p:cNvSpPr>
              <p:nvPr/>
            </p:nvSpPr>
            <p:spPr bwMode="auto">
              <a:xfrm>
                <a:off x="-277273" y="-91272"/>
                <a:ext cx="1145710" cy="5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TextBox 11"/>
            <p:cNvSpPr>
              <a:spLocks noChangeArrowheads="1"/>
            </p:cNvSpPr>
            <p:nvPr/>
          </p:nvSpPr>
          <p:spPr bwMode="auto">
            <a:xfrm flipH="1">
              <a:off x="615767" y="-91272"/>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直接连接符 30"/>
            <p:cNvSpPr>
              <a:spLocks noChangeShapeType="1"/>
            </p:cNvSpPr>
            <p:nvPr/>
          </p:nvSpPr>
          <p:spPr bwMode="auto">
            <a:xfrm flipH="1">
              <a:off x="0" y="887442"/>
              <a:ext cx="2533016" cy="0"/>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2)">
                                      <p:cBhvr>
                                        <p:cTn id="7" dur="500"/>
                                        <p:tgtEl>
                                          <p:spTgt spid="15"/>
                                        </p:tgtEl>
                                      </p:cBhvr>
                                    </p:animEffect>
                                  </p:childTnLst>
                                </p:cTn>
                              </p:par>
                            </p:childTnLst>
                          </p:cTn>
                        </p:par>
                        <p:par>
                          <p:cTn id="8" fill="hold">
                            <p:stCondLst>
                              <p:cond delay="500"/>
                            </p:stCondLst>
                            <p:childTnLst>
                              <p:par>
                                <p:cTn id="9" presetID="21"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2)">
                                      <p:cBhvr>
                                        <p:cTn id="11" dur="500"/>
                                        <p:tgtEl>
                                          <p:spTgt spid="16"/>
                                        </p:tgtEl>
                                      </p:cBhvr>
                                    </p:animEffect>
                                  </p:childTnLst>
                                </p:cTn>
                              </p:par>
                            </p:childTnLst>
                          </p:cTn>
                        </p:par>
                        <p:par>
                          <p:cTn id="12" fill="hold">
                            <p:stCondLst>
                              <p:cond delay="1000"/>
                            </p:stCondLst>
                            <p:childTnLst>
                              <p:par>
                                <p:cTn id="13" presetID="21"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2)">
                                      <p:cBhvr>
                                        <p:cTn id="15" dur="500"/>
                                        <p:tgtEl>
                                          <p:spTgt spid="17"/>
                                        </p:tgtEl>
                                      </p:cBhvr>
                                    </p:animEffect>
                                  </p:childTnLst>
                                </p:cTn>
                              </p:par>
                            </p:childTnLst>
                          </p:cTn>
                        </p:par>
                        <p:par>
                          <p:cTn id="16" fill="hold">
                            <p:stCondLst>
                              <p:cond delay="1500"/>
                            </p:stCondLst>
                            <p:childTnLst>
                              <p:par>
                                <p:cTn id="17" presetID="21"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2)">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698">
      <a:dk1>
        <a:sysClr val="windowText" lastClr="000000"/>
      </a:dk1>
      <a:lt1>
        <a:sysClr val="window" lastClr="FFFFFF"/>
      </a:lt1>
      <a:dk2>
        <a:srgbClr val="22586D"/>
      </a:dk2>
      <a:lt2>
        <a:srgbClr val="E7E6E6"/>
      </a:lt2>
      <a:accent1>
        <a:srgbClr val="22586D"/>
      </a:accent1>
      <a:accent2>
        <a:srgbClr val="22586D"/>
      </a:accent2>
      <a:accent3>
        <a:srgbClr val="22586D"/>
      </a:accent3>
      <a:accent4>
        <a:srgbClr val="22586D"/>
      </a:accent4>
      <a:accent5>
        <a:srgbClr val="22586D"/>
      </a:accent5>
      <a:accent6>
        <a:srgbClr val="2258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4565</Words>
  <Application>Microsoft Office PowerPoint</Application>
  <PresentationFormat>宽屏</PresentationFormat>
  <Paragraphs>482</Paragraphs>
  <Slides>37</Slides>
  <Notes>28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AgencyFB-Regular</vt:lpstr>
      <vt:lpstr>方正清刻本悦宋简体</vt:lpstr>
      <vt:lpstr>李旭科书法</vt:lpstr>
      <vt:lpstr>微软雅黑</vt:lpstr>
      <vt:lpstr>Agency FB</vt:lpstr>
      <vt:lpstr>Arial</vt:lpstr>
      <vt:lpstr>Arial Black</vt:lpstr>
      <vt:lpstr>Calibri</vt:lpstr>
      <vt:lpstr>Wingdings</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23</cp:revision>
  <dcterms:created xsi:type="dcterms:W3CDTF">2015-05-05T08:02:00Z</dcterms:created>
  <dcterms:modified xsi:type="dcterms:W3CDTF">2021-01-06T05:12:55Z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