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75" r:id="rId5"/>
    <p:sldId id="265" r:id="rId6"/>
    <p:sldId id="266" r:id="rId7"/>
    <p:sldId id="268" r:id="rId8"/>
    <p:sldId id="269" r:id="rId9"/>
    <p:sldId id="270" r:id="rId10"/>
    <p:sldId id="263" r:id="rId11"/>
    <p:sldId id="271" r:id="rId12"/>
    <p:sldId id="273" r:id="rId13"/>
    <p:sldId id="274" r:id="rId14"/>
    <p:sldId id="267" r:id="rId15"/>
    <p:sldId id="276" r:id="rId16"/>
    <p:sldId id="262" r:id="rId17"/>
    <p:sldId id="272" r:id="rId18"/>
    <p:sldId id="277" r:id="rId19"/>
    <p:sldId id="278" r:id="rId20"/>
    <p:sldId id="279" r:id="rId21"/>
    <p:sldId id="264" r:id="rId22"/>
    <p:sldId id="280" r:id="rId23"/>
    <p:sldId id="281" r:id="rId24"/>
    <p:sldId id="282" r:id="rId25"/>
    <p:sldId id="28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739"/>
    <a:srgbClr val="F1F2EC"/>
    <a:srgbClr val="CED5C5"/>
    <a:srgbClr val="B1BBA6"/>
    <a:srgbClr val="EDF1F1"/>
    <a:srgbClr val="D4DFB1"/>
    <a:srgbClr val="B9C0B6"/>
    <a:srgbClr val="1D7338"/>
    <a:srgbClr val="C0C7C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08934-F686-4C8E-B0E0-8578E22AA1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E225-447E-4720-A8F3-54B4F78D8B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962030" y="-87379"/>
            <a:ext cx="8282782" cy="1707330"/>
            <a:chOff x="1952788" y="-124325"/>
            <a:chExt cx="8282782" cy="1707330"/>
          </a:xfrm>
        </p:grpSpPr>
        <p:grpSp>
          <p:nvGrpSpPr>
            <p:cNvPr id="3" name="组合 2"/>
            <p:cNvGrpSpPr/>
            <p:nvPr/>
          </p:nvGrpSpPr>
          <p:grpSpPr>
            <a:xfrm>
              <a:off x="1952788" y="682893"/>
              <a:ext cx="8282782" cy="371475"/>
              <a:chOff x="2038579" y="535534"/>
              <a:chExt cx="8282782" cy="37147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038579" y="535534"/>
                <a:ext cx="2807495" cy="371475"/>
                <a:chOff x="2059780" y="357188"/>
                <a:chExt cx="2807495" cy="371475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495800" y="357188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3609180" y="366713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2810668" y="400645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2059780" y="434578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7513866" y="535534"/>
                <a:ext cx="2807495" cy="371475"/>
                <a:chOff x="6837591" y="1618235"/>
                <a:chExt cx="2807495" cy="371475"/>
              </a:xfrm>
            </p:grpSpPr>
            <p:sp>
              <p:nvSpPr>
                <p:cNvPr id="9" name="椭圆 8"/>
                <p:cNvSpPr/>
                <p:nvPr/>
              </p:nvSpPr>
              <p:spPr>
                <a:xfrm flipH="1">
                  <a:off x="9273611" y="1618235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 flipH="1">
                  <a:off x="8386991" y="1627760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flipH="1">
                  <a:off x="7588479" y="1661692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flipH="1">
                  <a:off x="6837591" y="1695625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5310513" y="-124325"/>
              <a:ext cx="1285468" cy="1707330"/>
              <a:chOff x="5310513" y="-124325"/>
              <a:chExt cx="1285468" cy="170733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6084" y="-124325"/>
                <a:ext cx="899897" cy="1300111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0513" y="525731"/>
                <a:ext cx="731812" cy="10572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813047" y="1105133"/>
            <a:ext cx="3166990" cy="4302324"/>
            <a:chOff x="6324959" y="1034279"/>
            <a:chExt cx="3093380" cy="4210524"/>
          </a:xfrm>
        </p:grpSpPr>
        <p:sp>
          <p:nvSpPr>
            <p:cNvPr id="5" name="矩形 4"/>
            <p:cNvSpPr/>
            <p:nvPr/>
          </p:nvSpPr>
          <p:spPr>
            <a:xfrm>
              <a:off x="7588870" y="3045664"/>
              <a:ext cx="1829469" cy="1980242"/>
            </a:xfrm>
            <a:prstGeom prst="rect">
              <a:avLst/>
            </a:prstGeom>
            <a:noFill/>
            <a:ln w="76200">
              <a:solidFill>
                <a:srgbClr val="C0C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6324959" y="1034279"/>
              <a:ext cx="1999206" cy="2362200"/>
            </a:xfrm>
            <a:prstGeom prst="rect">
              <a:avLst/>
            </a:prstGeom>
            <a:noFill/>
            <a:ln w="76200">
              <a:solidFill>
                <a:srgbClr val="C0C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1003" y="1113440"/>
              <a:ext cx="2854033" cy="4131363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3458928" cy="54074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90663" y="3137523"/>
            <a:ext cx="2266940" cy="2625183"/>
            <a:chOff x="3790663" y="3137523"/>
            <a:chExt cx="2266940" cy="2625183"/>
          </a:xfrm>
        </p:grpSpPr>
        <p:grpSp>
          <p:nvGrpSpPr>
            <p:cNvPr id="23" name="组合 22"/>
            <p:cNvGrpSpPr/>
            <p:nvPr/>
          </p:nvGrpSpPr>
          <p:grpSpPr>
            <a:xfrm>
              <a:off x="3790663" y="3137523"/>
              <a:ext cx="1724541" cy="2625183"/>
              <a:chOff x="3141128" y="2470970"/>
              <a:chExt cx="1724541" cy="2625183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4053168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路上行人欲断魂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509189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清明时节雨纷纷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597148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借问酒家何处有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141128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牧童遥指杏花村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44558" y="4534897"/>
              <a:ext cx="213045" cy="50089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432" y="4785346"/>
            <a:ext cx="1232654" cy="751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62775" y="1031226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211500" y="2659249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清明节的民俗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433" y="459739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33135" y="5765086"/>
            <a:ext cx="5316708" cy="338041"/>
            <a:chOff x="3333135" y="5765086"/>
            <a:chExt cx="5316708" cy="338041"/>
          </a:xfrm>
        </p:grpSpPr>
        <p:sp>
          <p:nvSpPr>
            <p:cNvPr id="3" name="TextBox 15"/>
            <p:cNvSpPr txBox="1"/>
            <p:nvPr/>
          </p:nvSpPr>
          <p:spPr>
            <a:xfrm>
              <a:off x="4904872" y="5765086"/>
              <a:ext cx="2407077" cy="338041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清明时节雨纷纷</a:t>
              </a:r>
              <a:endParaRPr lang="en-US" altLang="zh-CN" sz="2000" spc="6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0" y="2003323"/>
            <a:ext cx="12192000" cy="2123766"/>
            <a:chOff x="0" y="2376948"/>
            <a:chExt cx="12192000" cy="2123766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2376948"/>
              <a:ext cx="9483207" cy="2123766"/>
              <a:chOff x="0" y="2376948"/>
              <a:chExt cx="9483207" cy="2123766"/>
            </a:xfrm>
          </p:grpSpPr>
          <p:sp>
            <p:nvSpPr>
              <p:cNvPr id="8" name="Rectangle 30"/>
              <p:cNvSpPr/>
              <p:nvPr/>
            </p:nvSpPr>
            <p:spPr>
              <a:xfrm>
                <a:off x="0" y="2376948"/>
                <a:ext cx="3161069" cy="2123766"/>
              </a:xfrm>
              <a:prstGeom prst="rect">
                <a:avLst/>
              </a:prstGeom>
              <a:blipFill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9" name="Rectangle 30"/>
              <p:cNvSpPr/>
              <p:nvPr/>
            </p:nvSpPr>
            <p:spPr>
              <a:xfrm>
                <a:off x="3161069" y="2376948"/>
                <a:ext cx="3161069" cy="2123766"/>
              </a:xfrm>
              <a:prstGeom prst="rect">
                <a:avLst/>
              </a:prstGeom>
              <a:blipFill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10" name="Rectangle 30"/>
              <p:cNvSpPr/>
              <p:nvPr/>
            </p:nvSpPr>
            <p:spPr>
              <a:xfrm>
                <a:off x="6322138" y="2376948"/>
                <a:ext cx="3161069" cy="2123766"/>
              </a:xfrm>
              <a:prstGeom prst="rect">
                <a:avLst/>
              </a:prstGeom>
              <a:blipFill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</p:grpSp>
        <p:sp>
          <p:nvSpPr>
            <p:cNvPr id="12" name="Rectangle 30"/>
            <p:cNvSpPr/>
            <p:nvPr/>
          </p:nvSpPr>
          <p:spPr>
            <a:xfrm>
              <a:off x="9030931" y="2376948"/>
              <a:ext cx="3161069" cy="2123766"/>
            </a:xfrm>
            <a:prstGeom prst="rect">
              <a:avLst/>
            </a:prstGeom>
            <a:blipFill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3105247"/>
            <a:ext cx="12192000" cy="1771553"/>
          </a:xfrm>
          <a:prstGeom prst="rect">
            <a:avLst/>
          </a:prstGeom>
          <a:solidFill>
            <a:srgbClr val="1D7338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93491" y="3312701"/>
            <a:ext cx="86179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34366"/>
            <a:ext cx="5205995" cy="520599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74491" y="1934366"/>
            <a:ext cx="4618694" cy="2629195"/>
            <a:chOff x="5764173" y="2309981"/>
            <a:chExt cx="4618694" cy="2629195"/>
          </a:xfrm>
        </p:grpSpPr>
        <p:sp>
          <p:nvSpPr>
            <p:cNvPr id="5" name="TextBox 15"/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873345" y="1904295"/>
            <a:ext cx="8268182" cy="1807127"/>
            <a:chOff x="2150436" y="1895058"/>
            <a:chExt cx="8268182" cy="1807127"/>
          </a:xfrm>
        </p:grpSpPr>
        <p:sp>
          <p:nvSpPr>
            <p:cNvPr id="2" name="Rectangle 30"/>
            <p:cNvSpPr/>
            <p:nvPr/>
          </p:nvSpPr>
          <p:spPr>
            <a:xfrm>
              <a:off x="2150436" y="1895058"/>
              <a:ext cx="1802728" cy="1807126"/>
            </a:xfrm>
            <a:prstGeom prst="rect">
              <a:avLst/>
            </a:prstGeom>
            <a:blipFill>
              <a:blip r:embed="rId3"/>
              <a:srcRect/>
              <a:stretch>
                <a:fillRect r="-120548" b="-1068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11" name="Rectangle 30"/>
            <p:cNvSpPr/>
            <p:nvPr/>
          </p:nvSpPr>
          <p:spPr>
            <a:xfrm>
              <a:off x="5383163" y="1895058"/>
              <a:ext cx="1802728" cy="1807126"/>
            </a:xfrm>
            <a:prstGeom prst="rect">
              <a:avLst/>
            </a:prstGeom>
            <a:blipFill>
              <a:blip r:embed="rId3"/>
              <a:srcRect/>
              <a:stretch>
                <a:fillRect r="-120548" b="-1068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766800" y="1895058"/>
              <a:ext cx="6651818" cy="1807127"/>
              <a:chOff x="-2698654" y="1979785"/>
              <a:chExt cx="6651818" cy="1807127"/>
            </a:xfrm>
          </p:grpSpPr>
          <p:sp>
            <p:nvSpPr>
              <p:cNvPr id="14" name="Rectangle 30"/>
              <p:cNvSpPr/>
              <p:nvPr/>
            </p:nvSpPr>
            <p:spPr>
              <a:xfrm>
                <a:off x="2150436" y="1979785"/>
                <a:ext cx="1802728" cy="1807126"/>
              </a:xfrm>
              <a:prstGeom prst="rect">
                <a:avLst/>
              </a:prstGeom>
              <a:blipFill>
                <a:blip r:embed="rId3"/>
                <a:srcRect/>
                <a:stretch>
                  <a:fillRect r="-120548" b="-10682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-2698654" y="1979786"/>
                <a:ext cx="1802728" cy="1807126"/>
              </a:xfrm>
              <a:prstGeom prst="rect">
                <a:avLst/>
              </a:prstGeom>
              <a:solidFill>
                <a:srgbClr val="1D733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6722436" y="1904295"/>
            <a:ext cx="1802728" cy="1807126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804818" y="4147253"/>
            <a:ext cx="861797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987075"/>
            <a:ext cx="12192000" cy="3115867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14054" y="2789507"/>
            <a:ext cx="86179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/>
          <p:nvPr/>
        </p:nvSpPr>
        <p:spPr>
          <a:xfrm>
            <a:off x="8523527" y="1674983"/>
            <a:ext cx="1802728" cy="3737525"/>
          </a:xfrm>
          <a:prstGeom prst="rect">
            <a:avLst/>
          </a:prstGeom>
          <a:blipFill>
            <a:blip r:embed="rId3"/>
            <a:srcRect/>
            <a:stretch>
              <a:fillRect r="-120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" name="文本框 2"/>
          <p:cNvSpPr txBox="1"/>
          <p:nvPr/>
        </p:nvSpPr>
        <p:spPr>
          <a:xfrm>
            <a:off x="7801482" y="2678545"/>
            <a:ext cx="553998" cy="1911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spc="600" dirty="0">
                <a:solidFill>
                  <a:srgbClr val="1E7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524462" y="2025804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5" name="矩形 4"/>
          <p:cNvSpPr/>
          <p:nvPr/>
        </p:nvSpPr>
        <p:spPr>
          <a:xfrm>
            <a:off x="3232757" y="2025804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532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5888150" y="2659250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清明节的食物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33" y="337862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/>
          <p:nvPr/>
        </p:nvSpPr>
        <p:spPr>
          <a:xfrm>
            <a:off x="4237854" y="1795056"/>
            <a:ext cx="1802728" cy="3737525"/>
          </a:xfrm>
          <a:prstGeom prst="rect">
            <a:avLst/>
          </a:prstGeom>
          <a:blipFill>
            <a:blip r:embed="rId3"/>
            <a:srcRect/>
            <a:stretch>
              <a:fillRect r="-120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21" name="Rectangle 30"/>
          <p:cNvSpPr/>
          <p:nvPr/>
        </p:nvSpPr>
        <p:spPr>
          <a:xfrm>
            <a:off x="8574327" y="1795056"/>
            <a:ext cx="1802728" cy="3737525"/>
          </a:xfrm>
          <a:prstGeom prst="rect">
            <a:avLst/>
          </a:prstGeom>
          <a:blipFill>
            <a:blip r:embed="rId3"/>
            <a:srcRect/>
            <a:stretch>
              <a:fillRect r="-120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22" name="TextBox 15"/>
          <p:cNvSpPr txBox="1"/>
          <p:nvPr/>
        </p:nvSpPr>
        <p:spPr>
          <a:xfrm>
            <a:off x="3002162" y="1795056"/>
            <a:ext cx="1034129" cy="373752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7292453" y="1795055"/>
            <a:ext cx="1034129" cy="373752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2650" y="1150077"/>
            <a:ext cx="2611648" cy="28032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332" y="1770202"/>
            <a:ext cx="1762373" cy="25461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88972" y="1770202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6" name="矩形 5"/>
          <p:cNvSpPr/>
          <p:nvPr/>
        </p:nvSpPr>
        <p:spPr>
          <a:xfrm>
            <a:off x="5597267" y="1770202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333135" y="5765086"/>
            <a:ext cx="5316708" cy="338041"/>
            <a:chOff x="3333135" y="5765086"/>
            <a:chExt cx="5316708" cy="338041"/>
          </a:xfrm>
        </p:grpSpPr>
        <p:sp>
          <p:nvSpPr>
            <p:cNvPr id="8" name="TextBox 15"/>
            <p:cNvSpPr txBox="1"/>
            <p:nvPr/>
          </p:nvSpPr>
          <p:spPr>
            <a:xfrm>
              <a:off x="4904872" y="5765086"/>
              <a:ext cx="2407077" cy="338041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清明时节雨纷纷</a:t>
              </a:r>
              <a:endParaRPr lang="en-US" altLang="zh-CN" sz="2000" spc="6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82464" y="2439572"/>
            <a:ext cx="5607365" cy="1754326"/>
            <a:chOff x="4535055" y="2327563"/>
            <a:chExt cx="5607365" cy="1754326"/>
          </a:xfrm>
        </p:grpSpPr>
        <p:grpSp>
          <p:nvGrpSpPr>
            <p:cNvPr id="5" name="组合 4"/>
            <p:cNvGrpSpPr/>
            <p:nvPr/>
          </p:nvGrpSpPr>
          <p:grpSpPr>
            <a:xfrm rot="5400000">
              <a:off x="4535055" y="2327563"/>
              <a:ext cx="286327" cy="286327"/>
              <a:chOff x="3241964" y="2512291"/>
              <a:chExt cx="628073" cy="628073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 rot="10800000" flipV="1">
              <a:off x="9856093" y="3795250"/>
              <a:ext cx="286327" cy="286327"/>
              <a:chOff x="3241964" y="2512291"/>
              <a:chExt cx="628073" cy="628073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4678218" y="2327563"/>
              <a:ext cx="54642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58" y="2949677"/>
            <a:ext cx="3453876" cy="3615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498745" y="3645222"/>
            <a:ext cx="3446088" cy="449860"/>
          </a:xfrm>
          <a:prstGeom prst="rect">
            <a:avLst/>
          </a:prstGeom>
          <a:solidFill>
            <a:srgbClr val="1D733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924675" y="1567977"/>
            <a:ext cx="3446088" cy="449860"/>
          </a:xfrm>
          <a:prstGeom prst="rect">
            <a:avLst/>
          </a:prstGeom>
          <a:solidFill>
            <a:srgbClr val="1D733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179" y="0"/>
            <a:ext cx="85725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40725" y="1556172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清明节的由来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15975" y="2528167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清明节的民俗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11975" y="3645222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清明节的食物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93923" y="4868391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清明节的诗歌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58" y="3500162"/>
            <a:ext cx="2615009" cy="26150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047" y="2528167"/>
            <a:ext cx="894651" cy="5452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943" y="4863754"/>
            <a:ext cx="894651" cy="545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8568" y="1622321"/>
            <a:ext cx="3990619" cy="1121602"/>
            <a:chOff x="5764173" y="2309981"/>
            <a:chExt cx="4618694" cy="1172292"/>
          </a:xfrm>
        </p:grpSpPr>
        <p:sp>
          <p:nvSpPr>
            <p:cNvPr id="3" name="TextBox 15"/>
            <p:cNvSpPr txBox="1"/>
            <p:nvPr/>
          </p:nvSpPr>
          <p:spPr>
            <a:xfrm>
              <a:off x="5899358" y="2575452"/>
              <a:ext cx="4483509" cy="90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299114" y="2354130"/>
              <a:ext cx="2819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34065" y="3010834"/>
            <a:ext cx="3990619" cy="1121602"/>
            <a:chOff x="5764173" y="2309981"/>
            <a:chExt cx="4618694" cy="1172292"/>
          </a:xfrm>
        </p:grpSpPr>
        <p:sp>
          <p:nvSpPr>
            <p:cNvPr id="7" name="TextBox 15"/>
            <p:cNvSpPr txBox="1"/>
            <p:nvPr/>
          </p:nvSpPr>
          <p:spPr>
            <a:xfrm>
              <a:off x="5899358" y="2575452"/>
              <a:ext cx="4483509" cy="90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299114" y="2354130"/>
              <a:ext cx="2819403" cy="32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29374" y="4571998"/>
            <a:ext cx="3990619" cy="1121602"/>
            <a:chOff x="5764173" y="2309981"/>
            <a:chExt cx="4618694" cy="1172292"/>
          </a:xfrm>
        </p:grpSpPr>
        <p:sp>
          <p:nvSpPr>
            <p:cNvPr id="11" name="TextBox 15"/>
            <p:cNvSpPr txBox="1"/>
            <p:nvPr/>
          </p:nvSpPr>
          <p:spPr>
            <a:xfrm>
              <a:off x="5899358" y="2575452"/>
              <a:ext cx="4483509" cy="90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299114" y="2354130"/>
              <a:ext cx="2819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55675"/>
            <a:ext cx="3258450" cy="38187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3830">
            <a:off x="8832048" y="2110734"/>
            <a:ext cx="1618961" cy="1266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21768" y="1031226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270493" y="2659249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清明节的诗歌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426" y="459739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3660" y="4603159"/>
            <a:ext cx="3354215" cy="225484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94270" y="2070028"/>
            <a:ext cx="8241741" cy="2344994"/>
            <a:chOff x="2025445" y="1834054"/>
            <a:chExt cx="8241741" cy="2344994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2025445" y="1834054"/>
              <a:ext cx="8170607" cy="0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025445" y="4179048"/>
              <a:ext cx="8170607" cy="0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2170619" y="2415795"/>
              <a:ext cx="8096567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/>
          <p:nvPr/>
        </p:nvSpPr>
        <p:spPr>
          <a:xfrm>
            <a:off x="2010697" y="1531373"/>
            <a:ext cx="3898490" cy="2175388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" name="Rectangle 30"/>
          <p:cNvSpPr/>
          <p:nvPr/>
        </p:nvSpPr>
        <p:spPr>
          <a:xfrm>
            <a:off x="6253316" y="3306095"/>
            <a:ext cx="4104968" cy="2288459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5" name="TextBox 15"/>
          <p:cNvSpPr txBox="1"/>
          <p:nvPr/>
        </p:nvSpPr>
        <p:spPr>
          <a:xfrm>
            <a:off x="6368891" y="1750251"/>
            <a:ext cx="3873817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2035370" y="4154829"/>
            <a:ext cx="3873817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68559" y="1885590"/>
            <a:ext cx="2973735" cy="3225319"/>
            <a:chOff x="2009282" y="1760370"/>
            <a:chExt cx="2973735" cy="3225319"/>
          </a:xfrm>
        </p:grpSpPr>
        <p:sp>
          <p:nvSpPr>
            <p:cNvPr id="2" name="矩形 1"/>
            <p:cNvSpPr/>
            <p:nvPr/>
          </p:nvSpPr>
          <p:spPr>
            <a:xfrm>
              <a:off x="2009282" y="1760370"/>
              <a:ext cx="2123658" cy="32174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4399934" y="1760370"/>
              <a:ext cx="0" cy="3225319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4521352" y="1760370"/>
              <a:ext cx="461665" cy="1911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61682" y="1912770"/>
            <a:ext cx="2973735" cy="3225319"/>
            <a:chOff x="2009282" y="1760370"/>
            <a:chExt cx="2973735" cy="3225319"/>
          </a:xfrm>
        </p:grpSpPr>
        <p:sp>
          <p:nvSpPr>
            <p:cNvPr id="9" name="矩形 8"/>
            <p:cNvSpPr/>
            <p:nvPr/>
          </p:nvSpPr>
          <p:spPr>
            <a:xfrm>
              <a:off x="2009282" y="1760370"/>
              <a:ext cx="2123658" cy="32174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4399934" y="1760370"/>
              <a:ext cx="0" cy="3225319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521352" y="1760370"/>
              <a:ext cx="461665" cy="1911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88" y="2841553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58928" cy="540745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74984" y="2430718"/>
            <a:ext cx="665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532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5888150" y="2659250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清明节的由来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33" y="337862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38000" y="2004291"/>
            <a:ext cx="1165419" cy="4853710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262" y="1422399"/>
            <a:ext cx="845770" cy="7657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76598" y="2940295"/>
            <a:ext cx="738664" cy="2981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3990113" y="2421510"/>
            <a:ext cx="6391560" cy="2880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  <a:endParaRPr lang="zh-CN" altLang="en-US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endParaRPr lang="zh-CN" altLang="en-US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endParaRPr lang="zh-CN" altLang="en-US" sz="1600" dirty="0">
              <a:solidFill>
                <a:srgbClr val="54BCA5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998418" y="2103503"/>
            <a:ext cx="4618694" cy="2629195"/>
            <a:chOff x="5764173" y="2309981"/>
            <a:chExt cx="4618694" cy="2629195"/>
          </a:xfrm>
        </p:grpSpPr>
        <p:sp>
          <p:nvSpPr>
            <p:cNvPr id="25" name="TextBox 15"/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9" y="852951"/>
            <a:ext cx="6005050" cy="60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320" y="3325928"/>
            <a:ext cx="5310206" cy="35697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4378">
            <a:off x="4187025" y="4355959"/>
            <a:ext cx="520669" cy="407276"/>
          </a:xfrm>
          <a:prstGeom prst="rect">
            <a:avLst/>
          </a:prstGeom>
        </p:spPr>
      </p:pic>
      <p:sp>
        <p:nvSpPr>
          <p:cNvPr id="14" name="TextBox 15"/>
          <p:cNvSpPr txBox="1"/>
          <p:nvPr/>
        </p:nvSpPr>
        <p:spPr>
          <a:xfrm>
            <a:off x="1810368" y="2133601"/>
            <a:ext cx="344251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6851859" y="2133601"/>
            <a:ext cx="33540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4378">
            <a:off x="5508933" y="5796384"/>
            <a:ext cx="520669" cy="407276"/>
          </a:xfrm>
          <a:prstGeom prst="rect">
            <a:avLst/>
          </a:prstGeom>
        </p:spPr>
      </p:pic>
      <p:sp>
        <p:nvSpPr>
          <p:cNvPr id="26" name="TextBox 15"/>
          <p:cNvSpPr txBox="1"/>
          <p:nvPr/>
        </p:nvSpPr>
        <p:spPr>
          <a:xfrm>
            <a:off x="6851859" y="4219991"/>
            <a:ext cx="33540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/>
          <p:nvPr/>
        </p:nvSpPr>
        <p:spPr>
          <a:xfrm>
            <a:off x="2059859" y="2376947"/>
            <a:ext cx="3161069" cy="2123766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" name="矩形 2"/>
          <p:cNvSpPr/>
          <p:nvPr/>
        </p:nvSpPr>
        <p:spPr>
          <a:xfrm>
            <a:off x="4572000" y="2984088"/>
            <a:ext cx="5737126" cy="909485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5"/>
          <p:cNvSpPr txBox="1"/>
          <p:nvPr/>
        </p:nvSpPr>
        <p:spPr>
          <a:xfrm>
            <a:off x="5330316" y="2146168"/>
            <a:ext cx="48854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5330316" y="3725116"/>
            <a:ext cx="48854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5330316" y="2923214"/>
            <a:ext cx="48854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715" y="4247535"/>
            <a:ext cx="1694089" cy="1032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564"/>
            <a:ext cx="7395937" cy="6119436"/>
          </a:xfrm>
          <a:prstGeom prst="rect">
            <a:avLst/>
          </a:prstGeom>
        </p:spPr>
      </p:pic>
      <p:sp>
        <p:nvSpPr>
          <p:cNvPr id="3" name="TextBox 15"/>
          <p:cNvSpPr txBox="1"/>
          <p:nvPr/>
        </p:nvSpPr>
        <p:spPr>
          <a:xfrm>
            <a:off x="5330315" y="2146168"/>
            <a:ext cx="494439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5866173" y="3410483"/>
            <a:ext cx="448719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5787515" y="4746442"/>
            <a:ext cx="448719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16953" y="3019535"/>
            <a:ext cx="2341347" cy="2625183"/>
            <a:chOff x="3716256" y="3137523"/>
            <a:chExt cx="2341347" cy="2625183"/>
          </a:xfrm>
        </p:grpSpPr>
        <p:grpSp>
          <p:nvGrpSpPr>
            <p:cNvPr id="8" name="组合 7"/>
            <p:cNvGrpSpPr/>
            <p:nvPr/>
          </p:nvGrpSpPr>
          <p:grpSpPr>
            <a:xfrm>
              <a:off x="3716256" y="3137523"/>
              <a:ext cx="1798948" cy="2625183"/>
              <a:chOff x="3066721" y="2470970"/>
              <a:chExt cx="1798948" cy="262518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978761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路上行人欲断魂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434782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清明时节雨纷纷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522741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借问酒家何处有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066721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牧童遥指杏花村</a:t>
                </a: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844558" y="4534897"/>
              <a:ext cx="213045" cy="5008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01" y="1253459"/>
            <a:ext cx="4041700" cy="53808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75858" y="2279185"/>
            <a:ext cx="5547841" cy="2629195"/>
            <a:chOff x="5764173" y="2309981"/>
            <a:chExt cx="4618694" cy="2629195"/>
          </a:xfrm>
        </p:grpSpPr>
        <p:sp>
          <p:nvSpPr>
            <p:cNvPr id="6" name="TextBox 15"/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1578</Words>
  <Application>Microsoft Office PowerPoint</Application>
  <PresentationFormat>宽屏</PresentationFormat>
  <Paragraphs>115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144</cp:revision>
  <dcterms:created xsi:type="dcterms:W3CDTF">2017-08-18T03:02:00Z</dcterms:created>
  <dcterms:modified xsi:type="dcterms:W3CDTF">2021-01-06T05:12:56Z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